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xml" ContentType="application/vnd.openxmlformats-officedocument.them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xml" ContentType="application/vnd.openxmlformats-officedocument.them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xml" ContentType="application/vnd.openxmlformats-officedocument.them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xml" ContentType="application/vnd.openxmlformats-officedocument.them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3" r:id="rId2"/>
    <p:sldMasterId id="2147483897" r:id="rId3"/>
    <p:sldMasterId id="2147483995" r:id="rId4"/>
    <p:sldMasterId id="2147484095" r:id="rId5"/>
  </p:sldMasterIdLst>
  <p:notesMasterIdLst>
    <p:notesMasterId r:id="rId27"/>
  </p:notesMasterIdLst>
  <p:sldIdLst>
    <p:sldId id="2147476740" r:id="rId6"/>
    <p:sldId id="258" r:id="rId7"/>
    <p:sldId id="2147476739" r:id="rId8"/>
    <p:sldId id="2147476741" r:id="rId9"/>
    <p:sldId id="2147477319" r:id="rId10"/>
    <p:sldId id="2147477328" r:id="rId11"/>
    <p:sldId id="2147477320" r:id="rId12"/>
    <p:sldId id="2147196770" r:id="rId13"/>
    <p:sldId id="2147477325" r:id="rId14"/>
    <p:sldId id="2147477321" r:id="rId15"/>
    <p:sldId id="2147477322" r:id="rId16"/>
    <p:sldId id="2147477323" r:id="rId17"/>
    <p:sldId id="2147477324" r:id="rId18"/>
    <p:sldId id="2147477326" r:id="rId19"/>
    <p:sldId id="2147477329" r:id="rId20"/>
    <p:sldId id="2147477330" r:id="rId21"/>
    <p:sldId id="2147374658" r:id="rId22"/>
    <p:sldId id="2145705887" r:id="rId23"/>
    <p:sldId id="2145705889" r:id="rId24"/>
    <p:sldId id="2147374645" r:id="rId25"/>
    <p:sldId id="324" r:id="rId26"/>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F9E227-3450-47B2-A0FB-2547A6C2070C}" v="15" dt="2025-10-07T16:09:49.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140"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Mickelsson" userId="6e4b91f1-2e5c-42a2-b709-ab54c49ba5cd" providerId="ADAL" clId="{9E2D3D43-32B3-4514-8A41-92250B8D443F}"/>
    <pc:docChg chg="undo custSel addSld delSld modSld">
      <pc:chgData name="Max Mickelsson" userId="6e4b91f1-2e5c-42a2-b709-ab54c49ba5cd" providerId="ADAL" clId="{9E2D3D43-32B3-4514-8A41-92250B8D443F}" dt="2025-10-07T16:10:02.835" v="2669" actId="22"/>
      <pc:docMkLst>
        <pc:docMk/>
      </pc:docMkLst>
      <pc:sldChg chg="delSp modSp add mod modClrScheme chgLayout">
        <pc:chgData name="Max Mickelsson" userId="6e4b91f1-2e5c-42a2-b709-ab54c49ba5cd" providerId="ADAL" clId="{9E2D3D43-32B3-4514-8A41-92250B8D443F}" dt="2025-10-07T15:46:26.661" v="2643" actId="255"/>
        <pc:sldMkLst>
          <pc:docMk/>
          <pc:sldMk cId="1157475184" sldId="324"/>
        </pc:sldMkLst>
        <pc:spChg chg="del mod ord">
          <ac:chgData name="Max Mickelsson" userId="6e4b91f1-2e5c-42a2-b709-ab54c49ba5cd" providerId="ADAL" clId="{9E2D3D43-32B3-4514-8A41-92250B8D443F}" dt="2025-10-07T15:45:46.053" v="2638" actId="700"/>
          <ac:spMkLst>
            <pc:docMk/>
            <pc:sldMk cId="1157475184" sldId="324"/>
            <ac:spMk id="2" creationId="{6A6CAB5E-6D2E-4DD0-93FC-7E538010BE76}"/>
          </ac:spMkLst>
        </pc:spChg>
        <pc:spChg chg="mod ord">
          <ac:chgData name="Max Mickelsson" userId="6e4b91f1-2e5c-42a2-b709-ab54c49ba5cd" providerId="ADAL" clId="{9E2D3D43-32B3-4514-8A41-92250B8D443F}" dt="2025-10-07T15:46:26.661" v="2643" actId="255"/>
          <ac:spMkLst>
            <pc:docMk/>
            <pc:sldMk cId="1157475184" sldId="324"/>
            <ac:spMk id="4" creationId="{0CC0371B-4806-4ED3-B15D-85F36A99038E}"/>
          </ac:spMkLst>
        </pc:spChg>
        <pc:spChg chg="mod ord">
          <ac:chgData name="Max Mickelsson" userId="6e4b91f1-2e5c-42a2-b709-ab54c49ba5cd" providerId="ADAL" clId="{9E2D3D43-32B3-4514-8A41-92250B8D443F}" dt="2025-10-07T15:46:06.080" v="2640" actId="255"/>
          <ac:spMkLst>
            <pc:docMk/>
            <pc:sldMk cId="1157475184" sldId="324"/>
            <ac:spMk id="5" creationId="{533BAE50-F825-4AA3-B91F-146C398A1170}"/>
          </ac:spMkLst>
        </pc:spChg>
        <pc:spChg chg="del">
          <ac:chgData name="Max Mickelsson" userId="6e4b91f1-2e5c-42a2-b709-ab54c49ba5cd" providerId="ADAL" clId="{9E2D3D43-32B3-4514-8A41-92250B8D443F}" dt="2025-10-07T15:45:46.053" v="2638" actId="700"/>
          <ac:spMkLst>
            <pc:docMk/>
            <pc:sldMk cId="1157475184" sldId="324"/>
            <ac:spMk id="6" creationId="{461B3B2A-A47B-44AB-BFEA-AEAEBB1C98F8}"/>
          </ac:spMkLst>
        </pc:spChg>
      </pc:sldChg>
      <pc:sldChg chg="add">
        <pc:chgData name="Max Mickelsson" userId="6e4b91f1-2e5c-42a2-b709-ab54c49ba5cd" providerId="ADAL" clId="{9E2D3D43-32B3-4514-8A41-92250B8D443F}" dt="2025-10-07T15:44:05.575" v="2635"/>
        <pc:sldMkLst>
          <pc:docMk/>
          <pc:sldMk cId="3330445931" sldId="2145705887"/>
        </pc:sldMkLst>
      </pc:sldChg>
      <pc:sldChg chg="add">
        <pc:chgData name="Max Mickelsson" userId="6e4b91f1-2e5c-42a2-b709-ab54c49ba5cd" providerId="ADAL" clId="{9E2D3D43-32B3-4514-8A41-92250B8D443F}" dt="2025-10-07T15:44:23.234" v="2636"/>
        <pc:sldMkLst>
          <pc:docMk/>
          <pc:sldMk cId="3235285355" sldId="2145705889"/>
        </pc:sldMkLst>
      </pc:sldChg>
      <pc:sldChg chg="add">
        <pc:chgData name="Max Mickelsson" userId="6e4b91f1-2e5c-42a2-b709-ab54c49ba5cd" providerId="ADAL" clId="{9E2D3D43-32B3-4514-8A41-92250B8D443F}" dt="2025-10-07T13:54:32.296" v="2571"/>
        <pc:sldMkLst>
          <pc:docMk/>
          <pc:sldMk cId="3944081198" sldId="2147196770"/>
        </pc:sldMkLst>
      </pc:sldChg>
      <pc:sldChg chg="add">
        <pc:chgData name="Max Mickelsson" userId="6e4b91f1-2e5c-42a2-b709-ab54c49ba5cd" providerId="ADAL" clId="{9E2D3D43-32B3-4514-8A41-92250B8D443F}" dt="2025-10-07T13:53:22.365" v="2570"/>
        <pc:sldMkLst>
          <pc:docMk/>
          <pc:sldMk cId="1542718332" sldId="2147374645"/>
        </pc:sldMkLst>
      </pc:sldChg>
      <pc:sldChg chg="add">
        <pc:chgData name="Max Mickelsson" userId="6e4b91f1-2e5c-42a2-b709-ab54c49ba5cd" providerId="ADAL" clId="{9E2D3D43-32B3-4514-8A41-92250B8D443F}" dt="2025-10-07T15:43:48.591" v="2634"/>
        <pc:sldMkLst>
          <pc:docMk/>
          <pc:sldMk cId="3725474712" sldId="2147374658"/>
        </pc:sldMkLst>
      </pc:sldChg>
      <pc:sldChg chg="addSp delSp modSp mod modClrScheme chgLayout">
        <pc:chgData name="Max Mickelsson" userId="6e4b91f1-2e5c-42a2-b709-ab54c49ba5cd" providerId="ADAL" clId="{9E2D3D43-32B3-4514-8A41-92250B8D443F}" dt="2025-10-07T13:09:17.039" v="1763" actId="700"/>
        <pc:sldMkLst>
          <pc:docMk/>
          <pc:sldMk cId="506530476" sldId="2147476740"/>
        </pc:sldMkLst>
        <pc:spChg chg="mod ord">
          <ac:chgData name="Max Mickelsson" userId="6e4b91f1-2e5c-42a2-b709-ab54c49ba5cd" providerId="ADAL" clId="{9E2D3D43-32B3-4514-8A41-92250B8D443F}" dt="2025-10-07T13:09:17.039" v="1763" actId="700"/>
          <ac:spMkLst>
            <pc:docMk/>
            <pc:sldMk cId="506530476" sldId="2147476740"/>
            <ac:spMk id="2" creationId="{6106FF84-86BE-E242-FB92-4C1CEE82424A}"/>
          </ac:spMkLst>
        </pc:spChg>
        <pc:spChg chg="add del mod ord">
          <ac:chgData name="Max Mickelsson" userId="6e4b91f1-2e5c-42a2-b709-ab54c49ba5cd" providerId="ADAL" clId="{9E2D3D43-32B3-4514-8A41-92250B8D443F}" dt="2025-10-07T13:09:17.039" v="1763" actId="700"/>
          <ac:spMkLst>
            <pc:docMk/>
            <pc:sldMk cId="506530476" sldId="2147476740"/>
            <ac:spMk id="3" creationId="{C73150D3-D87F-E7E1-350A-1155F180615E}"/>
          </ac:spMkLst>
        </pc:spChg>
        <pc:spChg chg="mod ord">
          <ac:chgData name="Max Mickelsson" userId="6e4b91f1-2e5c-42a2-b709-ab54c49ba5cd" providerId="ADAL" clId="{9E2D3D43-32B3-4514-8A41-92250B8D443F}" dt="2025-10-07T13:09:17.039" v="1763" actId="700"/>
          <ac:spMkLst>
            <pc:docMk/>
            <pc:sldMk cId="506530476" sldId="2147476740"/>
            <ac:spMk id="5" creationId="{00682FC2-C781-46FC-6844-E6B5FA3B17FE}"/>
          </ac:spMkLst>
        </pc:spChg>
        <pc:spChg chg="add del">
          <ac:chgData name="Max Mickelsson" userId="6e4b91f1-2e5c-42a2-b709-ab54c49ba5cd" providerId="ADAL" clId="{9E2D3D43-32B3-4514-8A41-92250B8D443F}" dt="2025-10-07T13:09:17.039" v="1763" actId="700"/>
          <ac:spMkLst>
            <pc:docMk/>
            <pc:sldMk cId="506530476" sldId="2147476740"/>
            <ac:spMk id="8" creationId="{7019ECA1-A446-766C-565A-42F97EB9BEB5}"/>
          </ac:spMkLst>
        </pc:spChg>
      </pc:sldChg>
      <pc:sldChg chg="modSp add mod">
        <pc:chgData name="Max Mickelsson" userId="6e4b91f1-2e5c-42a2-b709-ab54c49ba5cd" providerId="ADAL" clId="{9E2D3D43-32B3-4514-8A41-92250B8D443F}" dt="2025-10-07T10:26:51.385" v="505" actId="255"/>
        <pc:sldMkLst>
          <pc:docMk/>
          <pc:sldMk cId="3525822417" sldId="2147477319"/>
        </pc:sldMkLst>
        <pc:spChg chg="mod">
          <ac:chgData name="Max Mickelsson" userId="6e4b91f1-2e5c-42a2-b709-ab54c49ba5cd" providerId="ADAL" clId="{9E2D3D43-32B3-4514-8A41-92250B8D443F}" dt="2025-10-07T10:26:51.385" v="505" actId="255"/>
          <ac:spMkLst>
            <pc:docMk/>
            <pc:sldMk cId="3525822417" sldId="2147477319"/>
            <ac:spMk id="2" creationId="{EF251CA4-255C-E29C-2E56-19F6A341ADB3}"/>
          </ac:spMkLst>
        </pc:spChg>
        <pc:spChg chg="mod">
          <ac:chgData name="Max Mickelsson" userId="6e4b91f1-2e5c-42a2-b709-ab54c49ba5cd" providerId="ADAL" clId="{9E2D3D43-32B3-4514-8A41-92250B8D443F}" dt="2025-10-07T10:01:31.407" v="50" actId="20577"/>
          <ac:spMkLst>
            <pc:docMk/>
            <pc:sldMk cId="3525822417" sldId="2147477319"/>
            <ac:spMk id="6" creationId="{8ECFA202-1D73-CA7C-18FA-2BD8E2E0A882}"/>
          </ac:spMkLst>
        </pc:spChg>
      </pc:sldChg>
      <pc:sldChg chg="addSp modSp new mod">
        <pc:chgData name="Max Mickelsson" userId="6e4b91f1-2e5c-42a2-b709-ab54c49ba5cd" providerId="ADAL" clId="{9E2D3D43-32B3-4514-8A41-92250B8D443F}" dt="2025-10-07T10:58:25.820" v="608" actId="1076"/>
        <pc:sldMkLst>
          <pc:docMk/>
          <pc:sldMk cId="2488140690" sldId="2147477320"/>
        </pc:sldMkLst>
        <pc:spChg chg="mod">
          <ac:chgData name="Max Mickelsson" userId="6e4b91f1-2e5c-42a2-b709-ab54c49ba5cd" providerId="ADAL" clId="{9E2D3D43-32B3-4514-8A41-92250B8D443F}" dt="2025-10-07T10:56:40.547" v="603" actId="20577"/>
          <ac:spMkLst>
            <pc:docMk/>
            <pc:sldMk cId="2488140690" sldId="2147477320"/>
            <ac:spMk id="2" creationId="{AAEEDE3E-DE6E-DDBC-D057-5178F8ABA6B7}"/>
          </ac:spMkLst>
        </pc:spChg>
        <pc:spChg chg="mod">
          <ac:chgData name="Max Mickelsson" userId="6e4b91f1-2e5c-42a2-b709-ab54c49ba5cd" providerId="ADAL" clId="{9E2D3D43-32B3-4514-8A41-92250B8D443F}" dt="2025-10-07T10:21:28.505" v="341" actId="20577"/>
          <ac:spMkLst>
            <pc:docMk/>
            <pc:sldMk cId="2488140690" sldId="2147477320"/>
            <ac:spMk id="5" creationId="{A7CF4701-D8D2-CA64-9980-A64FF6FF7EEB}"/>
          </ac:spMkLst>
        </pc:spChg>
        <pc:picChg chg="add mod">
          <ac:chgData name="Max Mickelsson" userId="6e4b91f1-2e5c-42a2-b709-ab54c49ba5cd" providerId="ADAL" clId="{9E2D3D43-32B3-4514-8A41-92250B8D443F}" dt="2025-10-07T10:58:25.820" v="608" actId="1076"/>
          <ac:picMkLst>
            <pc:docMk/>
            <pc:sldMk cId="2488140690" sldId="2147477320"/>
            <ac:picMk id="8" creationId="{E28D1B6E-2F96-7EC2-CDD0-D0EED2B91CA9}"/>
          </ac:picMkLst>
        </pc:picChg>
      </pc:sldChg>
      <pc:sldChg chg="addSp delSp modSp new mod modClrScheme chgLayout">
        <pc:chgData name="Max Mickelsson" userId="6e4b91f1-2e5c-42a2-b709-ab54c49ba5cd" providerId="ADAL" clId="{9E2D3D43-32B3-4514-8A41-92250B8D443F}" dt="2025-10-07T15:56:42.672" v="2654" actId="22"/>
        <pc:sldMkLst>
          <pc:docMk/>
          <pc:sldMk cId="3155502290" sldId="2147477321"/>
        </pc:sldMkLst>
        <pc:spChg chg="mod ord">
          <ac:chgData name="Max Mickelsson" userId="6e4b91f1-2e5c-42a2-b709-ab54c49ba5cd" providerId="ADAL" clId="{9E2D3D43-32B3-4514-8A41-92250B8D443F}" dt="2025-10-07T15:55:02.567" v="2653" actId="14100"/>
          <ac:spMkLst>
            <pc:docMk/>
            <pc:sldMk cId="3155502290" sldId="2147477321"/>
            <ac:spMk id="2" creationId="{560C2615-72AF-D421-C982-8F9CDCB07F47}"/>
          </ac:spMkLst>
        </pc:spChg>
        <pc:spChg chg="add del">
          <ac:chgData name="Max Mickelsson" userId="6e4b91f1-2e5c-42a2-b709-ab54c49ba5cd" providerId="ADAL" clId="{9E2D3D43-32B3-4514-8A41-92250B8D443F}" dt="2025-10-07T15:56:42.672" v="2654" actId="22"/>
          <ac:spMkLst>
            <pc:docMk/>
            <pc:sldMk cId="3155502290" sldId="2147477321"/>
            <ac:spMk id="3" creationId="{AFA13A28-F46E-EB34-1228-BB98AFBBE43B}"/>
          </ac:spMkLst>
        </pc:spChg>
        <pc:spChg chg="mod ord">
          <ac:chgData name="Max Mickelsson" userId="6e4b91f1-2e5c-42a2-b709-ab54c49ba5cd" providerId="ADAL" clId="{9E2D3D43-32B3-4514-8A41-92250B8D443F}" dt="2025-10-07T15:54:29.305" v="2648" actId="700"/>
          <ac:spMkLst>
            <pc:docMk/>
            <pc:sldMk cId="3155502290" sldId="2147477321"/>
            <ac:spMk id="4" creationId="{E515BBCB-B4D5-7546-9874-4E136DCA81C2}"/>
          </ac:spMkLst>
        </pc:spChg>
        <pc:spChg chg="mod ord">
          <ac:chgData name="Max Mickelsson" userId="6e4b91f1-2e5c-42a2-b709-ab54c49ba5cd" providerId="ADAL" clId="{9E2D3D43-32B3-4514-8A41-92250B8D443F}" dt="2025-10-07T15:54:29.305" v="2648" actId="700"/>
          <ac:spMkLst>
            <pc:docMk/>
            <pc:sldMk cId="3155502290" sldId="2147477321"/>
            <ac:spMk id="5" creationId="{86D0DACB-813B-518F-F46B-26D39EA60732}"/>
          </ac:spMkLst>
        </pc:spChg>
        <pc:spChg chg="add del mod ord">
          <ac:chgData name="Max Mickelsson" userId="6e4b91f1-2e5c-42a2-b709-ab54c49ba5cd" providerId="ADAL" clId="{9E2D3D43-32B3-4514-8A41-92250B8D443F}" dt="2025-10-07T15:54:29.305" v="2648" actId="700"/>
          <ac:spMkLst>
            <pc:docMk/>
            <pc:sldMk cId="3155502290" sldId="2147477321"/>
            <ac:spMk id="6" creationId="{6C28092A-EA43-F658-AF86-E64519A48311}"/>
          </ac:spMkLst>
        </pc:spChg>
        <pc:spChg chg="add del mod ord">
          <ac:chgData name="Max Mickelsson" userId="6e4b91f1-2e5c-42a2-b709-ab54c49ba5cd" providerId="ADAL" clId="{9E2D3D43-32B3-4514-8A41-92250B8D443F}" dt="2025-10-07T15:54:29.305" v="2648" actId="700"/>
          <ac:spMkLst>
            <pc:docMk/>
            <pc:sldMk cId="3155502290" sldId="2147477321"/>
            <ac:spMk id="7" creationId="{EEB02688-FF48-ACE8-DF50-C10D8BDF6D48}"/>
          </ac:spMkLst>
        </pc:spChg>
        <pc:spChg chg="add del mod ord">
          <ac:chgData name="Max Mickelsson" userId="6e4b91f1-2e5c-42a2-b709-ab54c49ba5cd" providerId="ADAL" clId="{9E2D3D43-32B3-4514-8A41-92250B8D443F}" dt="2025-10-07T15:54:29.305" v="2648" actId="700"/>
          <ac:spMkLst>
            <pc:docMk/>
            <pc:sldMk cId="3155502290" sldId="2147477321"/>
            <ac:spMk id="8" creationId="{4E45A941-0B4B-7C43-BA8B-853CB05225E2}"/>
          </ac:spMkLst>
        </pc:spChg>
        <pc:picChg chg="add mod ord">
          <ac:chgData name="Max Mickelsson" userId="6e4b91f1-2e5c-42a2-b709-ab54c49ba5cd" providerId="ADAL" clId="{9E2D3D43-32B3-4514-8A41-92250B8D443F}" dt="2025-10-07T15:56:42.672" v="2654" actId="22"/>
          <ac:picMkLst>
            <pc:docMk/>
            <pc:sldMk cId="3155502290" sldId="2147477321"/>
            <ac:picMk id="10" creationId="{F2B06293-9C13-B008-C894-A4080253AD82}"/>
          </ac:picMkLst>
        </pc:picChg>
      </pc:sldChg>
      <pc:sldChg chg="addSp modSp new mod">
        <pc:chgData name="Max Mickelsson" userId="6e4b91f1-2e5c-42a2-b709-ab54c49ba5cd" providerId="ADAL" clId="{9E2D3D43-32B3-4514-8A41-92250B8D443F}" dt="2025-10-07T15:58:57.626" v="2658" actId="14100"/>
        <pc:sldMkLst>
          <pc:docMk/>
          <pc:sldMk cId="2112668930" sldId="2147477322"/>
        </pc:sldMkLst>
        <pc:spChg chg="mod">
          <ac:chgData name="Max Mickelsson" userId="6e4b91f1-2e5c-42a2-b709-ab54c49ba5cd" providerId="ADAL" clId="{9E2D3D43-32B3-4514-8A41-92250B8D443F}" dt="2025-10-07T13:10:49.829" v="1768" actId="255"/>
          <ac:spMkLst>
            <pc:docMk/>
            <pc:sldMk cId="2112668930" sldId="2147477322"/>
            <ac:spMk id="2" creationId="{633D27E5-1709-D400-F875-8E0F047A00D4}"/>
          </ac:spMkLst>
        </pc:spChg>
        <pc:spChg chg="mod">
          <ac:chgData name="Max Mickelsson" userId="6e4b91f1-2e5c-42a2-b709-ab54c49ba5cd" providerId="ADAL" clId="{9E2D3D43-32B3-4514-8A41-92250B8D443F}" dt="2025-10-07T11:41:06.498" v="1341" actId="20577"/>
          <ac:spMkLst>
            <pc:docMk/>
            <pc:sldMk cId="2112668930" sldId="2147477322"/>
            <ac:spMk id="5" creationId="{27EFFCAB-F2B4-F731-B7FB-3961AA7E85ED}"/>
          </ac:spMkLst>
        </pc:spChg>
        <pc:picChg chg="add mod">
          <ac:chgData name="Max Mickelsson" userId="6e4b91f1-2e5c-42a2-b709-ab54c49ba5cd" providerId="ADAL" clId="{9E2D3D43-32B3-4514-8A41-92250B8D443F}" dt="2025-10-07T15:58:57.626" v="2658" actId="14100"/>
          <ac:picMkLst>
            <pc:docMk/>
            <pc:sldMk cId="2112668930" sldId="2147477322"/>
            <ac:picMk id="8" creationId="{10495AE7-46ED-878F-E0DF-24EFA6428118}"/>
          </ac:picMkLst>
        </pc:picChg>
      </pc:sldChg>
      <pc:sldChg chg="addSp modSp new mod">
        <pc:chgData name="Max Mickelsson" userId="6e4b91f1-2e5c-42a2-b709-ab54c49ba5cd" providerId="ADAL" clId="{9E2D3D43-32B3-4514-8A41-92250B8D443F}" dt="2025-10-07T16:04:54.008" v="2663" actId="14100"/>
        <pc:sldMkLst>
          <pc:docMk/>
          <pc:sldMk cId="1219144205" sldId="2147477323"/>
        </pc:sldMkLst>
        <pc:spChg chg="mod">
          <ac:chgData name="Max Mickelsson" userId="6e4b91f1-2e5c-42a2-b709-ab54c49ba5cd" providerId="ADAL" clId="{9E2D3D43-32B3-4514-8A41-92250B8D443F}" dt="2025-10-07T13:11:02.447" v="1769" actId="255"/>
          <ac:spMkLst>
            <pc:docMk/>
            <pc:sldMk cId="1219144205" sldId="2147477323"/>
            <ac:spMk id="2" creationId="{82F35A93-9096-2388-FB9A-E86C7D2181BF}"/>
          </ac:spMkLst>
        </pc:spChg>
        <pc:spChg chg="mod">
          <ac:chgData name="Max Mickelsson" userId="6e4b91f1-2e5c-42a2-b709-ab54c49ba5cd" providerId="ADAL" clId="{9E2D3D43-32B3-4514-8A41-92250B8D443F}" dt="2025-10-07T10:28:49.481" v="531" actId="20577"/>
          <ac:spMkLst>
            <pc:docMk/>
            <pc:sldMk cId="1219144205" sldId="2147477323"/>
            <ac:spMk id="5" creationId="{ED79767F-D571-37B7-B7EB-EE284814B2B2}"/>
          </ac:spMkLst>
        </pc:spChg>
        <pc:picChg chg="add mod">
          <ac:chgData name="Max Mickelsson" userId="6e4b91f1-2e5c-42a2-b709-ab54c49ba5cd" providerId="ADAL" clId="{9E2D3D43-32B3-4514-8A41-92250B8D443F}" dt="2025-10-07T16:04:54.008" v="2663" actId="14100"/>
          <ac:picMkLst>
            <pc:docMk/>
            <pc:sldMk cId="1219144205" sldId="2147477323"/>
            <ac:picMk id="8" creationId="{B9FA3C1F-2FAA-68C4-0126-036E2B7F4413}"/>
          </ac:picMkLst>
        </pc:picChg>
      </pc:sldChg>
      <pc:sldChg chg="addSp delSp modSp new mod">
        <pc:chgData name="Max Mickelsson" userId="6e4b91f1-2e5c-42a2-b709-ab54c49ba5cd" providerId="ADAL" clId="{9E2D3D43-32B3-4514-8A41-92250B8D443F}" dt="2025-10-07T16:07:22.711" v="2666" actId="22"/>
        <pc:sldMkLst>
          <pc:docMk/>
          <pc:sldMk cId="3410331063" sldId="2147477324"/>
        </pc:sldMkLst>
        <pc:spChg chg="mod">
          <ac:chgData name="Max Mickelsson" userId="6e4b91f1-2e5c-42a2-b709-ab54c49ba5cd" providerId="ADAL" clId="{9E2D3D43-32B3-4514-8A41-92250B8D443F}" dt="2025-10-07T13:14:04.321" v="2134" actId="255"/>
          <ac:spMkLst>
            <pc:docMk/>
            <pc:sldMk cId="3410331063" sldId="2147477324"/>
            <ac:spMk id="2" creationId="{AA3776C7-BE1B-6780-7C1F-6F169D399C1C}"/>
          </ac:spMkLst>
        </pc:spChg>
        <pc:spChg chg="del">
          <ac:chgData name="Max Mickelsson" userId="6e4b91f1-2e5c-42a2-b709-ab54c49ba5cd" providerId="ADAL" clId="{9E2D3D43-32B3-4514-8A41-92250B8D443F}" dt="2025-10-07T16:06:54.842" v="2664"/>
          <ac:spMkLst>
            <pc:docMk/>
            <pc:sldMk cId="3410331063" sldId="2147477324"/>
            <ac:spMk id="3" creationId="{3A6CA200-B0A3-9C0A-FC3D-A39FD90077ED}"/>
          </ac:spMkLst>
        </pc:spChg>
        <pc:spChg chg="mod">
          <ac:chgData name="Max Mickelsson" userId="6e4b91f1-2e5c-42a2-b709-ab54c49ba5cd" providerId="ADAL" clId="{9E2D3D43-32B3-4514-8A41-92250B8D443F}" dt="2025-10-07T10:29:09.293" v="559" actId="20577"/>
          <ac:spMkLst>
            <pc:docMk/>
            <pc:sldMk cId="3410331063" sldId="2147477324"/>
            <ac:spMk id="5" creationId="{6B23FEBF-B947-D7ED-21AB-0F8ECA1ADCBA}"/>
          </ac:spMkLst>
        </pc:spChg>
        <pc:spChg chg="add del mod">
          <ac:chgData name="Max Mickelsson" userId="6e4b91f1-2e5c-42a2-b709-ab54c49ba5cd" providerId="ADAL" clId="{9E2D3D43-32B3-4514-8A41-92250B8D443F}" dt="2025-10-07T16:07:22.711" v="2666" actId="22"/>
          <ac:spMkLst>
            <pc:docMk/>
            <pc:sldMk cId="3410331063" sldId="2147477324"/>
            <ac:spMk id="7" creationId="{176DF2CC-9487-19C7-361C-826BB5A9C00B}"/>
          </ac:spMkLst>
        </pc:spChg>
        <pc:picChg chg="add mod ord">
          <ac:chgData name="Max Mickelsson" userId="6e4b91f1-2e5c-42a2-b709-ab54c49ba5cd" providerId="ADAL" clId="{9E2D3D43-32B3-4514-8A41-92250B8D443F}" dt="2025-10-07T16:07:22.711" v="2666" actId="22"/>
          <ac:picMkLst>
            <pc:docMk/>
            <pc:sldMk cId="3410331063" sldId="2147477324"/>
            <ac:picMk id="9" creationId="{FD29C197-9F46-D70C-563F-F3EF27B761E4}"/>
          </ac:picMkLst>
        </pc:picChg>
        <pc:picChg chg="add del mod">
          <ac:chgData name="Max Mickelsson" userId="6e4b91f1-2e5c-42a2-b709-ab54c49ba5cd" providerId="ADAL" clId="{9E2D3D43-32B3-4514-8A41-92250B8D443F}" dt="2025-10-07T16:07:00.826" v="2665" actId="478"/>
          <ac:picMkLst>
            <pc:docMk/>
            <pc:sldMk cId="3410331063" sldId="2147477324"/>
            <ac:picMk id="1026" creationId="{2173485B-0FD0-697B-097C-163EAD1C59E1}"/>
          </ac:picMkLst>
        </pc:picChg>
      </pc:sldChg>
      <pc:sldChg chg="addSp delSp modSp new mod">
        <pc:chgData name="Max Mickelsson" userId="6e4b91f1-2e5c-42a2-b709-ab54c49ba5cd" providerId="ADAL" clId="{9E2D3D43-32B3-4514-8A41-92250B8D443F}" dt="2025-10-07T11:06:23.150" v="647" actId="14100"/>
        <pc:sldMkLst>
          <pc:docMk/>
          <pc:sldMk cId="1173337109" sldId="2147477325"/>
        </pc:sldMkLst>
        <pc:spChg chg="del">
          <ac:chgData name="Max Mickelsson" userId="6e4b91f1-2e5c-42a2-b709-ab54c49ba5cd" providerId="ADAL" clId="{9E2D3D43-32B3-4514-8A41-92250B8D443F}" dt="2025-10-07T11:05:47.329" v="641" actId="22"/>
          <ac:spMkLst>
            <pc:docMk/>
            <pc:sldMk cId="1173337109" sldId="2147477325"/>
            <ac:spMk id="2" creationId="{31A7BE0C-E31B-4383-E807-44DC9163FB6F}"/>
          </ac:spMkLst>
        </pc:spChg>
        <pc:spChg chg="del">
          <ac:chgData name="Max Mickelsson" userId="6e4b91f1-2e5c-42a2-b709-ab54c49ba5cd" providerId="ADAL" clId="{9E2D3D43-32B3-4514-8A41-92250B8D443F}" dt="2025-10-07T11:06:12.788" v="646" actId="478"/>
          <ac:spMkLst>
            <pc:docMk/>
            <pc:sldMk cId="1173337109" sldId="2147477325"/>
            <ac:spMk id="3" creationId="{D0B00BFC-4429-959F-21A0-2E0A50AA7CF5}"/>
          </ac:spMkLst>
        </pc:spChg>
        <pc:picChg chg="add mod ord">
          <ac:chgData name="Max Mickelsson" userId="6e4b91f1-2e5c-42a2-b709-ab54c49ba5cd" providerId="ADAL" clId="{9E2D3D43-32B3-4514-8A41-92250B8D443F}" dt="2025-10-07T11:06:23.150" v="647" actId="14100"/>
          <ac:picMkLst>
            <pc:docMk/>
            <pc:sldMk cId="1173337109" sldId="2147477325"/>
            <ac:picMk id="8" creationId="{06674486-4BED-5F20-50A6-99C13044AE13}"/>
          </ac:picMkLst>
        </pc:picChg>
      </pc:sldChg>
      <pc:sldChg chg="addSp delSp modSp new mod">
        <pc:chgData name="Max Mickelsson" userId="6e4b91f1-2e5c-42a2-b709-ab54c49ba5cd" providerId="ADAL" clId="{9E2D3D43-32B3-4514-8A41-92250B8D443F}" dt="2025-10-07T16:10:02.835" v="2669" actId="22"/>
        <pc:sldMkLst>
          <pc:docMk/>
          <pc:sldMk cId="2012345801" sldId="2147477326"/>
        </pc:sldMkLst>
        <pc:spChg chg="mod">
          <ac:chgData name="Max Mickelsson" userId="6e4b91f1-2e5c-42a2-b709-ab54c49ba5cd" providerId="ADAL" clId="{9E2D3D43-32B3-4514-8A41-92250B8D443F}" dt="2025-10-07T13:21:11.740" v="2569" actId="5793"/>
          <ac:spMkLst>
            <pc:docMk/>
            <pc:sldMk cId="2012345801" sldId="2147477326"/>
            <ac:spMk id="2" creationId="{96E4C342-58BA-F07B-43B7-B61CD32D57B4}"/>
          </ac:spMkLst>
        </pc:spChg>
        <pc:spChg chg="del">
          <ac:chgData name="Max Mickelsson" userId="6e4b91f1-2e5c-42a2-b709-ab54c49ba5cd" providerId="ADAL" clId="{9E2D3D43-32B3-4514-8A41-92250B8D443F}" dt="2025-10-07T16:09:40.173" v="2667"/>
          <ac:spMkLst>
            <pc:docMk/>
            <pc:sldMk cId="2012345801" sldId="2147477326"/>
            <ac:spMk id="3" creationId="{98723A54-378C-D0DE-0760-92CC1AE4A40A}"/>
          </ac:spMkLst>
        </pc:spChg>
        <pc:spChg chg="mod">
          <ac:chgData name="Max Mickelsson" userId="6e4b91f1-2e5c-42a2-b709-ab54c49ba5cd" providerId="ADAL" clId="{9E2D3D43-32B3-4514-8A41-92250B8D443F}" dt="2025-10-07T13:14:39.994" v="2168" actId="20577"/>
          <ac:spMkLst>
            <pc:docMk/>
            <pc:sldMk cId="2012345801" sldId="2147477326"/>
            <ac:spMk id="5" creationId="{3FAB5C4D-BD8E-98DE-465C-D7D34F49A338}"/>
          </ac:spMkLst>
        </pc:spChg>
        <pc:spChg chg="add del mod">
          <ac:chgData name="Max Mickelsson" userId="6e4b91f1-2e5c-42a2-b709-ab54c49ba5cd" providerId="ADAL" clId="{9E2D3D43-32B3-4514-8A41-92250B8D443F}" dt="2025-10-07T16:10:02.835" v="2669" actId="22"/>
          <ac:spMkLst>
            <pc:docMk/>
            <pc:sldMk cId="2012345801" sldId="2147477326"/>
            <ac:spMk id="7" creationId="{ADC7A78E-2079-0F07-1E47-063D53E40E1C}"/>
          </ac:spMkLst>
        </pc:spChg>
        <pc:picChg chg="add mod ord">
          <ac:chgData name="Max Mickelsson" userId="6e4b91f1-2e5c-42a2-b709-ab54c49ba5cd" providerId="ADAL" clId="{9E2D3D43-32B3-4514-8A41-92250B8D443F}" dt="2025-10-07T16:10:02.835" v="2669" actId="22"/>
          <ac:picMkLst>
            <pc:docMk/>
            <pc:sldMk cId="2012345801" sldId="2147477326"/>
            <ac:picMk id="9" creationId="{96BD48AF-DE8A-A983-676D-DEF9D28EC1B2}"/>
          </ac:picMkLst>
        </pc:picChg>
        <pc:picChg chg="add del mod">
          <ac:chgData name="Max Mickelsson" userId="6e4b91f1-2e5c-42a2-b709-ab54c49ba5cd" providerId="ADAL" clId="{9E2D3D43-32B3-4514-8A41-92250B8D443F}" dt="2025-10-07T16:09:49.557" v="2668" actId="478"/>
          <ac:picMkLst>
            <pc:docMk/>
            <pc:sldMk cId="2012345801" sldId="2147477326"/>
            <ac:picMk id="2050" creationId="{E6BA6AFE-5027-39FE-BC8F-C41A19D0D2E6}"/>
          </ac:picMkLst>
        </pc:picChg>
      </pc:sldChg>
      <pc:sldChg chg="new del">
        <pc:chgData name="Max Mickelsson" userId="6e4b91f1-2e5c-42a2-b709-ab54c49ba5cd" providerId="ADAL" clId="{9E2D3D43-32B3-4514-8A41-92250B8D443F}" dt="2025-10-07T15:39:51.080" v="2574" actId="47"/>
        <pc:sldMkLst>
          <pc:docMk/>
          <pc:sldMk cId="2023469669" sldId="2147477327"/>
        </pc:sldMkLst>
      </pc:sldChg>
      <pc:sldChg chg="add">
        <pc:chgData name="Max Mickelsson" userId="6e4b91f1-2e5c-42a2-b709-ab54c49ba5cd" providerId="ADAL" clId="{9E2D3D43-32B3-4514-8A41-92250B8D443F}" dt="2025-10-07T15:38:40.040" v="2572"/>
        <pc:sldMkLst>
          <pc:docMk/>
          <pc:sldMk cId="883508862" sldId="2147477328"/>
        </pc:sldMkLst>
      </pc:sldChg>
      <pc:sldChg chg="addSp delSp modSp new mod modClrScheme chgLayout">
        <pc:chgData name="Max Mickelsson" userId="6e4b91f1-2e5c-42a2-b709-ab54c49ba5cd" providerId="ADAL" clId="{9E2D3D43-32B3-4514-8A41-92250B8D443F}" dt="2025-10-07T15:41:17.296" v="2610" actId="207"/>
        <pc:sldMkLst>
          <pc:docMk/>
          <pc:sldMk cId="2957457421" sldId="2147477329"/>
        </pc:sldMkLst>
        <pc:spChg chg="del">
          <ac:chgData name="Max Mickelsson" userId="6e4b91f1-2e5c-42a2-b709-ab54c49ba5cd" providerId="ADAL" clId="{9E2D3D43-32B3-4514-8A41-92250B8D443F}" dt="2025-10-07T15:40:28.446" v="2576" actId="700"/>
          <ac:spMkLst>
            <pc:docMk/>
            <pc:sldMk cId="2957457421" sldId="2147477329"/>
            <ac:spMk id="2" creationId="{9B3821D1-C5D4-51CF-AEC8-4544AC345781}"/>
          </ac:spMkLst>
        </pc:spChg>
        <pc:spChg chg="del">
          <ac:chgData name="Max Mickelsson" userId="6e4b91f1-2e5c-42a2-b709-ab54c49ba5cd" providerId="ADAL" clId="{9E2D3D43-32B3-4514-8A41-92250B8D443F}" dt="2025-10-07T15:40:28.446" v="2576" actId="700"/>
          <ac:spMkLst>
            <pc:docMk/>
            <pc:sldMk cId="2957457421" sldId="2147477329"/>
            <ac:spMk id="3" creationId="{7174ACE7-5DE3-9E86-0CC3-2D5B8791E5E6}"/>
          </ac:spMkLst>
        </pc:spChg>
        <pc:spChg chg="mod ord">
          <ac:chgData name="Max Mickelsson" userId="6e4b91f1-2e5c-42a2-b709-ab54c49ba5cd" providerId="ADAL" clId="{9E2D3D43-32B3-4514-8A41-92250B8D443F}" dt="2025-10-07T15:40:28.446" v="2576" actId="700"/>
          <ac:spMkLst>
            <pc:docMk/>
            <pc:sldMk cId="2957457421" sldId="2147477329"/>
            <ac:spMk id="4" creationId="{6019124A-BDD1-ADF8-3D4A-1593DEF5FFCB}"/>
          </ac:spMkLst>
        </pc:spChg>
        <pc:spChg chg="del">
          <ac:chgData name="Max Mickelsson" userId="6e4b91f1-2e5c-42a2-b709-ab54c49ba5cd" providerId="ADAL" clId="{9E2D3D43-32B3-4514-8A41-92250B8D443F}" dt="2025-10-07T15:40:28.446" v="2576" actId="700"/>
          <ac:spMkLst>
            <pc:docMk/>
            <pc:sldMk cId="2957457421" sldId="2147477329"/>
            <ac:spMk id="5" creationId="{01AAB183-2977-D323-8C3C-34C39EB8FB84}"/>
          </ac:spMkLst>
        </pc:spChg>
        <pc:spChg chg="del mod ord">
          <ac:chgData name="Max Mickelsson" userId="6e4b91f1-2e5c-42a2-b709-ab54c49ba5cd" providerId="ADAL" clId="{9E2D3D43-32B3-4514-8A41-92250B8D443F}" dt="2025-10-07T15:40:28.446" v="2576" actId="700"/>
          <ac:spMkLst>
            <pc:docMk/>
            <pc:sldMk cId="2957457421" sldId="2147477329"/>
            <ac:spMk id="6" creationId="{D7CE365D-D1B0-C66C-45F7-E3F8EC497417}"/>
          </ac:spMkLst>
        </pc:spChg>
        <pc:spChg chg="add mod ord">
          <ac:chgData name="Max Mickelsson" userId="6e4b91f1-2e5c-42a2-b709-ab54c49ba5cd" providerId="ADAL" clId="{9E2D3D43-32B3-4514-8A41-92250B8D443F}" dt="2025-10-07T15:40:28.446" v="2576" actId="700"/>
          <ac:spMkLst>
            <pc:docMk/>
            <pc:sldMk cId="2957457421" sldId="2147477329"/>
            <ac:spMk id="7" creationId="{BBFA3B2A-C32B-6F02-FD75-BFA7BAE9D24E}"/>
          </ac:spMkLst>
        </pc:spChg>
        <pc:spChg chg="add mod">
          <ac:chgData name="Max Mickelsson" userId="6e4b91f1-2e5c-42a2-b709-ab54c49ba5cd" providerId="ADAL" clId="{9E2D3D43-32B3-4514-8A41-92250B8D443F}" dt="2025-10-07T15:41:17.296" v="2610" actId="207"/>
          <ac:spMkLst>
            <pc:docMk/>
            <pc:sldMk cId="2957457421" sldId="2147477329"/>
            <ac:spMk id="8" creationId="{2AB17D9C-3D5D-4769-01EC-93AE973786FC}"/>
          </ac:spMkLst>
        </pc:spChg>
      </pc:sldChg>
      <pc:sldChg chg="modSp add mod">
        <pc:chgData name="Max Mickelsson" userId="6e4b91f1-2e5c-42a2-b709-ab54c49ba5cd" providerId="ADAL" clId="{9E2D3D43-32B3-4514-8A41-92250B8D443F}" dt="2025-10-07T15:42:45.284" v="2633" actId="20577"/>
        <pc:sldMkLst>
          <pc:docMk/>
          <pc:sldMk cId="1524374808" sldId="2147477330"/>
        </pc:sldMkLst>
        <pc:spChg chg="mod">
          <ac:chgData name="Max Mickelsson" userId="6e4b91f1-2e5c-42a2-b709-ab54c49ba5cd" providerId="ADAL" clId="{9E2D3D43-32B3-4514-8A41-92250B8D443F}" dt="2025-10-07T15:42:45.284" v="2633" actId="20577"/>
          <ac:spMkLst>
            <pc:docMk/>
            <pc:sldMk cId="1524374808" sldId="2147477330"/>
            <ac:spMk id="8" creationId="{20980197-1409-D15B-E78D-7817C19C1C02}"/>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000000"/>
              </a:solidFill>
              <a:prstDash val="solid"/>
              <a:miter lim="400000"/>
            </a:ln>
            <a:effectLst/>
          </c:spPr>
          <c:dPt>
            <c:idx val="0"/>
            <c:bubble3D val="0"/>
            <c:extLst>
              <c:ext xmlns:c16="http://schemas.microsoft.com/office/drawing/2014/chart" uri="{C3380CC4-5D6E-409C-BE32-E72D297353CC}">
                <c16:uniqueId val="{00000000-D528-460B-B0C5-3B82582538F8}"/>
              </c:ext>
            </c:extLst>
          </c:dPt>
          <c:dPt>
            <c:idx val="1"/>
            <c:bubble3D val="0"/>
            <c:extLst>
              <c:ext xmlns:c16="http://schemas.microsoft.com/office/drawing/2014/chart" uri="{C3380CC4-5D6E-409C-BE32-E72D297353CC}">
                <c16:uniqueId val="{00000001-D528-460B-B0C5-3B82582538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D528-460B-B0C5-3B82582538F8}"/>
              </c:ext>
            </c:extLst>
          </c:dPt>
          <c:dPt>
            <c:idx val="3"/>
            <c:bubble3D val="0"/>
            <c:extLst>
              <c:ext xmlns:c16="http://schemas.microsoft.com/office/drawing/2014/chart" uri="{C3380CC4-5D6E-409C-BE32-E72D297353CC}">
                <c16:uniqueId val="{00000004-D528-460B-B0C5-3B82582538F8}"/>
              </c:ext>
            </c:extLst>
          </c:dPt>
          <c:dPt>
            <c:idx val="4"/>
            <c:bubble3D val="0"/>
            <c:extLst>
              <c:ext xmlns:c16="http://schemas.microsoft.com/office/drawing/2014/chart" uri="{C3380CC4-5D6E-409C-BE32-E72D297353CC}">
                <c16:uniqueId val="{00000005-D528-460B-B0C5-3B82582538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6-D528-460B-B0C5-3B82582538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5D7C-48E1-AE9F-4EFC58923AE9}"/>
              </c:ext>
            </c:extLst>
          </c:dPt>
          <c:dPt>
            <c:idx val="1"/>
            <c:bubble3D val="0"/>
            <c:extLst>
              <c:ext xmlns:c16="http://schemas.microsoft.com/office/drawing/2014/chart" uri="{C3380CC4-5D6E-409C-BE32-E72D297353CC}">
                <c16:uniqueId val="{00000001-5D7C-48E1-AE9F-4EFC58923AE9}"/>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5D7C-48E1-AE9F-4EFC58923AE9}"/>
              </c:ext>
            </c:extLst>
          </c:dPt>
          <c:dPt>
            <c:idx val="3"/>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5-5D7C-48E1-AE9F-4EFC58923AE9}"/>
              </c:ext>
            </c:extLst>
          </c:dPt>
          <c:dPt>
            <c:idx val="4"/>
            <c:bubble3D val="0"/>
            <c:extLst>
              <c:ext xmlns:c16="http://schemas.microsoft.com/office/drawing/2014/chart" uri="{C3380CC4-5D6E-409C-BE32-E72D297353CC}">
                <c16:uniqueId val="{00000006-5D7C-48E1-AE9F-4EFC58923AE9}"/>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5D7C-48E1-AE9F-4EFC58923AE9}"/>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4C36-45E9-93FF-0A058AEB207D}"/>
              </c:ext>
            </c:extLst>
          </c:dPt>
          <c:dPt>
            <c:idx val="1"/>
            <c:bubble3D val="0"/>
            <c:extLst>
              <c:ext xmlns:c16="http://schemas.microsoft.com/office/drawing/2014/chart" uri="{C3380CC4-5D6E-409C-BE32-E72D297353CC}">
                <c16:uniqueId val="{00000001-4C36-45E9-93FF-0A058AEB207D}"/>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4C36-45E9-93FF-0A058AEB207D}"/>
              </c:ext>
            </c:extLst>
          </c:dPt>
          <c:dPt>
            <c:idx val="3"/>
            <c:bubble3D val="0"/>
            <c:extLst>
              <c:ext xmlns:c16="http://schemas.microsoft.com/office/drawing/2014/chart" uri="{C3380CC4-5D6E-409C-BE32-E72D297353CC}">
                <c16:uniqueId val="{00000004-4C36-45E9-93FF-0A058AEB207D}"/>
              </c:ext>
            </c:extLst>
          </c:dPt>
          <c:dPt>
            <c:idx val="4"/>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6-4C36-45E9-93FF-0A058AEB207D}"/>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4C36-45E9-93FF-0A058AEB207D}"/>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000000"/>
              </a:solidFill>
              <a:prstDash val="solid"/>
              <a:miter lim="400000"/>
            </a:ln>
            <a:effectLst/>
          </c:spPr>
          <c:dPt>
            <c:idx val="0"/>
            <c:bubble3D val="0"/>
            <c:extLst>
              <c:ext xmlns:c16="http://schemas.microsoft.com/office/drawing/2014/chart" uri="{C3380CC4-5D6E-409C-BE32-E72D297353CC}">
                <c16:uniqueId val="{00000000-D528-460B-B0C5-3B82582538F8}"/>
              </c:ext>
            </c:extLst>
          </c:dPt>
          <c:dPt>
            <c:idx val="1"/>
            <c:bubble3D val="0"/>
            <c:extLst>
              <c:ext xmlns:c16="http://schemas.microsoft.com/office/drawing/2014/chart" uri="{C3380CC4-5D6E-409C-BE32-E72D297353CC}">
                <c16:uniqueId val="{00000001-D528-460B-B0C5-3B82582538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D528-460B-B0C5-3B82582538F8}"/>
              </c:ext>
            </c:extLst>
          </c:dPt>
          <c:dPt>
            <c:idx val="3"/>
            <c:bubble3D val="0"/>
            <c:extLst>
              <c:ext xmlns:c16="http://schemas.microsoft.com/office/drawing/2014/chart" uri="{C3380CC4-5D6E-409C-BE32-E72D297353CC}">
                <c16:uniqueId val="{00000004-D528-460B-B0C5-3B82582538F8}"/>
              </c:ext>
            </c:extLst>
          </c:dPt>
          <c:dPt>
            <c:idx val="4"/>
            <c:bubble3D val="0"/>
            <c:extLst>
              <c:ext xmlns:c16="http://schemas.microsoft.com/office/drawing/2014/chart" uri="{C3380CC4-5D6E-409C-BE32-E72D297353CC}">
                <c16:uniqueId val="{00000005-D528-460B-B0C5-3B82582538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6-D528-460B-B0C5-3B82582538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solidFill>
              <a:srgbClr val="000000"/>
            </a:solidFill>
            <a:ln w="25400" cap="flat">
              <a:solidFill>
                <a:srgbClr val="000000"/>
              </a:solidFill>
              <a:prstDash val="solid"/>
              <a:miter lim="400000"/>
            </a:ln>
            <a:effectLst/>
          </c:spPr>
          <c:dPt>
            <c:idx val="0"/>
            <c:bubble3D val="0"/>
            <c:extLst>
              <c:ext xmlns:c16="http://schemas.microsoft.com/office/drawing/2014/chart" uri="{C3380CC4-5D6E-409C-BE32-E72D297353CC}">
                <c16:uniqueId val="{00000000-C731-4B8D-A300-000AC3B8B26F}"/>
              </c:ext>
            </c:extLst>
          </c:dPt>
          <c:dPt>
            <c:idx val="1"/>
            <c:bubble3D val="0"/>
            <c:spPr>
              <a:noFill/>
              <a:ln w="25400" cap="flat">
                <a:solidFill>
                  <a:srgbClr val="AAAAAA"/>
                </a:solidFill>
                <a:prstDash val="solid"/>
                <a:miter lim="400000"/>
              </a:ln>
              <a:effectLst/>
            </c:spPr>
            <c:extLst>
              <c:ext xmlns:c16="http://schemas.microsoft.com/office/drawing/2014/chart" uri="{C3380CC4-5D6E-409C-BE32-E72D297353CC}">
                <c16:uniqueId val="{00000002-C731-4B8D-A300-000AC3B8B26F}"/>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C731-4B8D-A300-000AC3B8B26F}"/>
              </c:ext>
            </c:extLst>
          </c:dPt>
          <c:dPt>
            <c:idx val="3"/>
            <c:bubble3D val="0"/>
            <c:spPr>
              <a:noFill/>
              <a:ln w="25400" cap="flat">
                <a:solidFill>
                  <a:srgbClr val="AAAAAA"/>
                </a:solidFill>
                <a:prstDash val="solid"/>
                <a:miter lim="400000"/>
              </a:ln>
              <a:effectLst/>
            </c:spPr>
            <c:extLst>
              <c:ext xmlns:c16="http://schemas.microsoft.com/office/drawing/2014/chart" uri="{C3380CC4-5D6E-409C-BE32-E72D297353CC}">
                <c16:uniqueId val="{00000006-C731-4B8D-A300-000AC3B8B26F}"/>
              </c:ext>
            </c:extLst>
          </c:dPt>
          <c:dPt>
            <c:idx val="4"/>
            <c:bubble3D val="0"/>
            <c:spPr>
              <a:noFill/>
              <a:ln w="25400" cap="flat">
                <a:solidFill>
                  <a:srgbClr val="AAAAAA"/>
                </a:solidFill>
                <a:prstDash val="solid"/>
                <a:miter lim="400000"/>
              </a:ln>
              <a:effectLst/>
            </c:spPr>
            <c:extLst>
              <c:ext xmlns:c16="http://schemas.microsoft.com/office/drawing/2014/chart" uri="{C3380CC4-5D6E-409C-BE32-E72D297353CC}">
                <c16:uniqueId val="{00000008-C731-4B8D-A300-000AC3B8B26F}"/>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9-C731-4B8D-A300-000AC3B8B26F}"/>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8688-407E-9FB7-4265F718D1F8}"/>
              </c:ext>
            </c:extLst>
          </c:dPt>
          <c:dPt>
            <c:idx val="1"/>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2-8688-407E-9FB7-4265F718D1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8688-407E-9FB7-4265F718D1F8}"/>
              </c:ext>
            </c:extLst>
          </c:dPt>
          <c:dPt>
            <c:idx val="3"/>
            <c:bubble3D val="0"/>
            <c:extLst>
              <c:ext xmlns:c16="http://schemas.microsoft.com/office/drawing/2014/chart" uri="{C3380CC4-5D6E-409C-BE32-E72D297353CC}">
                <c16:uniqueId val="{00000005-8688-407E-9FB7-4265F718D1F8}"/>
              </c:ext>
            </c:extLst>
          </c:dPt>
          <c:dPt>
            <c:idx val="4"/>
            <c:bubble3D val="0"/>
            <c:extLst>
              <c:ext xmlns:c16="http://schemas.microsoft.com/office/drawing/2014/chart" uri="{C3380CC4-5D6E-409C-BE32-E72D297353CC}">
                <c16:uniqueId val="{00000006-8688-407E-9FB7-4265F718D1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8688-407E-9FB7-4265F718D1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5D7C-48E1-AE9F-4EFC58923AE9}"/>
              </c:ext>
            </c:extLst>
          </c:dPt>
          <c:dPt>
            <c:idx val="1"/>
            <c:bubble3D val="0"/>
            <c:extLst>
              <c:ext xmlns:c16="http://schemas.microsoft.com/office/drawing/2014/chart" uri="{C3380CC4-5D6E-409C-BE32-E72D297353CC}">
                <c16:uniqueId val="{00000001-5D7C-48E1-AE9F-4EFC58923AE9}"/>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5D7C-48E1-AE9F-4EFC58923AE9}"/>
              </c:ext>
            </c:extLst>
          </c:dPt>
          <c:dPt>
            <c:idx val="3"/>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5-5D7C-48E1-AE9F-4EFC58923AE9}"/>
              </c:ext>
            </c:extLst>
          </c:dPt>
          <c:dPt>
            <c:idx val="4"/>
            <c:bubble3D val="0"/>
            <c:extLst>
              <c:ext xmlns:c16="http://schemas.microsoft.com/office/drawing/2014/chart" uri="{C3380CC4-5D6E-409C-BE32-E72D297353CC}">
                <c16:uniqueId val="{00000006-5D7C-48E1-AE9F-4EFC58923AE9}"/>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5D7C-48E1-AE9F-4EFC58923AE9}"/>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4C36-45E9-93FF-0A058AEB207D}"/>
              </c:ext>
            </c:extLst>
          </c:dPt>
          <c:dPt>
            <c:idx val="1"/>
            <c:bubble3D val="0"/>
            <c:extLst>
              <c:ext xmlns:c16="http://schemas.microsoft.com/office/drawing/2014/chart" uri="{C3380CC4-5D6E-409C-BE32-E72D297353CC}">
                <c16:uniqueId val="{00000001-4C36-45E9-93FF-0A058AEB207D}"/>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4C36-45E9-93FF-0A058AEB207D}"/>
              </c:ext>
            </c:extLst>
          </c:dPt>
          <c:dPt>
            <c:idx val="3"/>
            <c:bubble3D val="0"/>
            <c:extLst>
              <c:ext xmlns:c16="http://schemas.microsoft.com/office/drawing/2014/chart" uri="{C3380CC4-5D6E-409C-BE32-E72D297353CC}">
                <c16:uniqueId val="{00000004-4C36-45E9-93FF-0A058AEB207D}"/>
              </c:ext>
            </c:extLst>
          </c:dPt>
          <c:dPt>
            <c:idx val="4"/>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6-4C36-45E9-93FF-0A058AEB207D}"/>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4C36-45E9-93FF-0A058AEB207D}"/>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000000"/>
              </a:solidFill>
              <a:prstDash val="solid"/>
              <a:miter lim="400000"/>
            </a:ln>
            <a:effectLst/>
          </c:spPr>
          <c:dPt>
            <c:idx val="0"/>
            <c:bubble3D val="0"/>
            <c:extLst>
              <c:ext xmlns:c16="http://schemas.microsoft.com/office/drawing/2014/chart" uri="{C3380CC4-5D6E-409C-BE32-E72D297353CC}">
                <c16:uniqueId val="{00000000-D528-460B-B0C5-3B82582538F8}"/>
              </c:ext>
            </c:extLst>
          </c:dPt>
          <c:dPt>
            <c:idx val="1"/>
            <c:bubble3D val="0"/>
            <c:extLst>
              <c:ext xmlns:c16="http://schemas.microsoft.com/office/drawing/2014/chart" uri="{C3380CC4-5D6E-409C-BE32-E72D297353CC}">
                <c16:uniqueId val="{00000001-D528-460B-B0C5-3B82582538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D528-460B-B0C5-3B82582538F8}"/>
              </c:ext>
            </c:extLst>
          </c:dPt>
          <c:dPt>
            <c:idx val="3"/>
            <c:bubble3D val="0"/>
            <c:extLst>
              <c:ext xmlns:c16="http://schemas.microsoft.com/office/drawing/2014/chart" uri="{C3380CC4-5D6E-409C-BE32-E72D297353CC}">
                <c16:uniqueId val="{00000004-D528-460B-B0C5-3B82582538F8}"/>
              </c:ext>
            </c:extLst>
          </c:dPt>
          <c:dPt>
            <c:idx val="4"/>
            <c:bubble3D val="0"/>
            <c:extLst>
              <c:ext xmlns:c16="http://schemas.microsoft.com/office/drawing/2014/chart" uri="{C3380CC4-5D6E-409C-BE32-E72D297353CC}">
                <c16:uniqueId val="{00000005-D528-460B-B0C5-3B82582538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6-D528-460B-B0C5-3B82582538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solidFill>
              <a:srgbClr val="000000"/>
            </a:solidFill>
            <a:ln w="25400" cap="flat">
              <a:solidFill>
                <a:srgbClr val="000000"/>
              </a:solidFill>
              <a:prstDash val="solid"/>
              <a:miter lim="400000"/>
            </a:ln>
            <a:effectLst/>
          </c:spPr>
          <c:dPt>
            <c:idx val="0"/>
            <c:bubble3D val="0"/>
            <c:extLst>
              <c:ext xmlns:c16="http://schemas.microsoft.com/office/drawing/2014/chart" uri="{C3380CC4-5D6E-409C-BE32-E72D297353CC}">
                <c16:uniqueId val="{00000000-C731-4B8D-A300-000AC3B8B26F}"/>
              </c:ext>
            </c:extLst>
          </c:dPt>
          <c:dPt>
            <c:idx val="1"/>
            <c:bubble3D val="0"/>
            <c:spPr>
              <a:noFill/>
              <a:ln w="25400" cap="flat">
                <a:solidFill>
                  <a:srgbClr val="AAAAAA"/>
                </a:solidFill>
                <a:prstDash val="solid"/>
                <a:miter lim="400000"/>
              </a:ln>
              <a:effectLst/>
            </c:spPr>
            <c:extLst>
              <c:ext xmlns:c16="http://schemas.microsoft.com/office/drawing/2014/chart" uri="{C3380CC4-5D6E-409C-BE32-E72D297353CC}">
                <c16:uniqueId val="{00000002-C731-4B8D-A300-000AC3B8B26F}"/>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C731-4B8D-A300-000AC3B8B26F}"/>
              </c:ext>
            </c:extLst>
          </c:dPt>
          <c:dPt>
            <c:idx val="3"/>
            <c:bubble3D val="0"/>
            <c:spPr>
              <a:noFill/>
              <a:ln w="25400" cap="flat">
                <a:solidFill>
                  <a:srgbClr val="AAAAAA"/>
                </a:solidFill>
                <a:prstDash val="solid"/>
                <a:miter lim="400000"/>
              </a:ln>
              <a:effectLst/>
            </c:spPr>
            <c:extLst>
              <c:ext xmlns:c16="http://schemas.microsoft.com/office/drawing/2014/chart" uri="{C3380CC4-5D6E-409C-BE32-E72D297353CC}">
                <c16:uniqueId val="{00000006-C731-4B8D-A300-000AC3B8B26F}"/>
              </c:ext>
            </c:extLst>
          </c:dPt>
          <c:dPt>
            <c:idx val="4"/>
            <c:bubble3D val="0"/>
            <c:spPr>
              <a:noFill/>
              <a:ln w="25400" cap="flat">
                <a:solidFill>
                  <a:srgbClr val="AAAAAA"/>
                </a:solidFill>
                <a:prstDash val="solid"/>
                <a:miter lim="400000"/>
              </a:ln>
              <a:effectLst/>
            </c:spPr>
            <c:extLst>
              <c:ext xmlns:c16="http://schemas.microsoft.com/office/drawing/2014/chart" uri="{C3380CC4-5D6E-409C-BE32-E72D297353CC}">
                <c16:uniqueId val="{00000008-C731-4B8D-A300-000AC3B8B26F}"/>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9-C731-4B8D-A300-000AC3B8B26F}"/>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8688-407E-9FB7-4265F718D1F8}"/>
              </c:ext>
            </c:extLst>
          </c:dPt>
          <c:dPt>
            <c:idx val="1"/>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2-8688-407E-9FB7-4265F718D1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8688-407E-9FB7-4265F718D1F8}"/>
              </c:ext>
            </c:extLst>
          </c:dPt>
          <c:dPt>
            <c:idx val="3"/>
            <c:bubble3D val="0"/>
            <c:extLst>
              <c:ext xmlns:c16="http://schemas.microsoft.com/office/drawing/2014/chart" uri="{C3380CC4-5D6E-409C-BE32-E72D297353CC}">
                <c16:uniqueId val="{00000005-8688-407E-9FB7-4265F718D1F8}"/>
              </c:ext>
            </c:extLst>
          </c:dPt>
          <c:dPt>
            <c:idx val="4"/>
            <c:bubble3D val="0"/>
            <c:extLst>
              <c:ext xmlns:c16="http://schemas.microsoft.com/office/drawing/2014/chart" uri="{C3380CC4-5D6E-409C-BE32-E72D297353CC}">
                <c16:uniqueId val="{00000006-8688-407E-9FB7-4265F718D1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8688-407E-9FB7-4265F718D1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000000"/>
              </a:solidFill>
              <a:prstDash val="solid"/>
              <a:miter lim="400000"/>
            </a:ln>
            <a:effectLst/>
          </c:spPr>
          <c:dPt>
            <c:idx val="0"/>
            <c:bubble3D val="0"/>
            <c:extLst>
              <c:ext xmlns:c16="http://schemas.microsoft.com/office/drawing/2014/chart" uri="{C3380CC4-5D6E-409C-BE32-E72D297353CC}">
                <c16:uniqueId val="{00000000-D528-460B-B0C5-3B82582538F8}"/>
              </c:ext>
            </c:extLst>
          </c:dPt>
          <c:dPt>
            <c:idx val="1"/>
            <c:bubble3D val="0"/>
            <c:extLst>
              <c:ext xmlns:c16="http://schemas.microsoft.com/office/drawing/2014/chart" uri="{C3380CC4-5D6E-409C-BE32-E72D297353CC}">
                <c16:uniqueId val="{00000001-D528-460B-B0C5-3B82582538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D528-460B-B0C5-3B82582538F8}"/>
              </c:ext>
            </c:extLst>
          </c:dPt>
          <c:dPt>
            <c:idx val="3"/>
            <c:bubble3D val="0"/>
            <c:extLst>
              <c:ext xmlns:c16="http://schemas.microsoft.com/office/drawing/2014/chart" uri="{C3380CC4-5D6E-409C-BE32-E72D297353CC}">
                <c16:uniqueId val="{00000004-D528-460B-B0C5-3B82582538F8}"/>
              </c:ext>
            </c:extLst>
          </c:dPt>
          <c:dPt>
            <c:idx val="4"/>
            <c:bubble3D val="0"/>
            <c:extLst>
              <c:ext xmlns:c16="http://schemas.microsoft.com/office/drawing/2014/chart" uri="{C3380CC4-5D6E-409C-BE32-E72D297353CC}">
                <c16:uniqueId val="{00000005-D528-460B-B0C5-3B82582538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6-D528-460B-B0C5-3B82582538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5D7C-48E1-AE9F-4EFC58923AE9}"/>
              </c:ext>
            </c:extLst>
          </c:dPt>
          <c:dPt>
            <c:idx val="1"/>
            <c:bubble3D val="0"/>
            <c:extLst>
              <c:ext xmlns:c16="http://schemas.microsoft.com/office/drawing/2014/chart" uri="{C3380CC4-5D6E-409C-BE32-E72D297353CC}">
                <c16:uniqueId val="{00000001-5D7C-48E1-AE9F-4EFC58923AE9}"/>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5D7C-48E1-AE9F-4EFC58923AE9}"/>
              </c:ext>
            </c:extLst>
          </c:dPt>
          <c:dPt>
            <c:idx val="3"/>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5-5D7C-48E1-AE9F-4EFC58923AE9}"/>
              </c:ext>
            </c:extLst>
          </c:dPt>
          <c:dPt>
            <c:idx val="4"/>
            <c:bubble3D val="0"/>
            <c:extLst>
              <c:ext xmlns:c16="http://schemas.microsoft.com/office/drawing/2014/chart" uri="{C3380CC4-5D6E-409C-BE32-E72D297353CC}">
                <c16:uniqueId val="{00000006-5D7C-48E1-AE9F-4EFC58923AE9}"/>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5D7C-48E1-AE9F-4EFC58923AE9}"/>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4C36-45E9-93FF-0A058AEB207D}"/>
              </c:ext>
            </c:extLst>
          </c:dPt>
          <c:dPt>
            <c:idx val="1"/>
            <c:bubble3D val="0"/>
            <c:extLst>
              <c:ext xmlns:c16="http://schemas.microsoft.com/office/drawing/2014/chart" uri="{C3380CC4-5D6E-409C-BE32-E72D297353CC}">
                <c16:uniqueId val="{00000001-4C36-45E9-93FF-0A058AEB207D}"/>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4C36-45E9-93FF-0A058AEB207D}"/>
              </c:ext>
            </c:extLst>
          </c:dPt>
          <c:dPt>
            <c:idx val="3"/>
            <c:bubble3D val="0"/>
            <c:extLst>
              <c:ext xmlns:c16="http://schemas.microsoft.com/office/drawing/2014/chart" uri="{C3380CC4-5D6E-409C-BE32-E72D297353CC}">
                <c16:uniqueId val="{00000004-4C36-45E9-93FF-0A058AEB207D}"/>
              </c:ext>
            </c:extLst>
          </c:dPt>
          <c:dPt>
            <c:idx val="4"/>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6-4C36-45E9-93FF-0A058AEB207D}"/>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4C36-45E9-93FF-0A058AEB207D}"/>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000000"/>
              </a:solidFill>
              <a:prstDash val="solid"/>
              <a:miter lim="400000"/>
            </a:ln>
            <a:effectLst/>
          </c:spPr>
          <c:dPt>
            <c:idx val="0"/>
            <c:bubble3D val="0"/>
            <c:extLst>
              <c:ext xmlns:c16="http://schemas.microsoft.com/office/drawing/2014/chart" uri="{C3380CC4-5D6E-409C-BE32-E72D297353CC}">
                <c16:uniqueId val="{00000000-D528-460B-B0C5-3B82582538F8}"/>
              </c:ext>
            </c:extLst>
          </c:dPt>
          <c:dPt>
            <c:idx val="1"/>
            <c:bubble3D val="0"/>
            <c:extLst>
              <c:ext xmlns:c16="http://schemas.microsoft.com/office/drawing/2014/chart" uri="{C3380CC4-5D6E-409C-BE32-E72D297353CC}">
                <c16:uniqueId val="{00000001-D528-460B-B0C5-3B82582538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D528-460B-B0C5-3B82582538F8}"/>
              </c:ext>
            </c:extLst>
          </c:dPt>
          <c:dPt>
            <c:idx val="3"/>
            <c:bubble3D val="0"/>
            <c:extLst>
              <c:ext xmlns:c16="http://schemas.microsoft.com/office/drawing/2014/chart" uri="{C3380CC4-5D6E-409C-BE32-E72D297353CC}">
                <c16:uniqueId val="{00000004-D528-460B-B0C5-3B82582538F8}"/>
              </c:ext>
            </c:extLst>
          </c:dPt>
          <c:dPt>
            <c:idx val="4"/>
            <c:bubble3D val="0"/>
            <c:extLst>
              <c:ext xmlns:c16="http://schemas.microsoft.com/office/drawing/2014/chart" uri="{C3380CC4-5D6E-409C-BE32-E72D297353CC}">
                <c16:uniqueId val="{00000005-D528-460B-B0C5-3B82582538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6-D528-460B-B0C5-3B82582538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solidFill>
              <a:srgbClr val="000000"/>
            </a:solidFill>
            <a:ln w="25400" cap="flat">
              <a:solidFill>
                <a:srgbClr val="000000"/>
              </a:solidFill>
              <a:prstDash val="solid"/>
              <a:miter lim="400000"/>
            </a:ln>
            <a:effectLst/>
          </c:spPr>
          <c:dPt>
            <c:idx val="0"/>
            <c:bubble3D val="0"/>
            <c:extLst>
              <c:ext xmlns:c16="http://schemas.microsoft.com/office/drawing/2014/chart" uri="{C3380CC4-5D6E-409C-BE32-E72D297353CC}">
                <c16:uniqueId val="{00000000-C731-4B8D-A300-000AC3B8B26F}"/>
              </c:ext>
            </c:extLst>
          </c:dPt>
          <c:dPt>
            <c:idx val="1"/>
            <c:bubble3D val="0"/>
            <c:spPr>
              <a:noFill/>
              <a:ln w="25400" cap="flat">
                <a:solidFill>
                  <a:srgbClr val="AAAAAA"/>
                </a:solidFill>
                <a:prstDash val="solid"/>
                <a:miter lim="400000"/>
              </a:ln>
              <a:effectLst/>
            </c:spPr>
            <c:extLst>
              <c:ext xmlns:c16="http://schemas.microsoft.com/office/drawing/2014/chart" uri="{C3380CC4-5D6E-409C-BE32-E72D297353CC}">
                <c16:uniqueId val="{00000002-C731-4B8D-A300-000AC3B8B26F}"/>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C731-4B8D-A300-000AC3B8B26F}"/>
              </c:ext>
            </c:extLst>
          </c:dPt>
          <c:dPt>
            <c:idx val="3"/>
            <c:bubble3D val="0"/>
            <c:spPr>
              <a:noFill/>
              <a:ln w="25400" cap="flat">
                <a:solidFill>
                  <a:srgbClr val="AAAAAA"/>
                </a:solidFill>
                <a:prstDash val="solid"/>
                <a:miter lim="400000"/>
              </a:ln>
              <a:effectLst/>
            </c:spPr>
            <c:extLst>
              <c:ext xmlns:c16="http://schemas.microsoft.com/office/drawing/2014/chart" uri="{C3380CC4-5D6E-409C-BE32-E72D297353CC}">
                <c16:uniqueId val="{00000006-C731-4B8D-A300-000AC3B8B26F}"/>
              </c:ext>
            </c:extLst>
          </c:dPt>
          <c:dPt>
            <c:idx val="4"/>
            <c:bubble3D val="0"/>
            <c:spPr>
              <a:noFill/>
              <a:ln w="25400" cap="flat">
                <a:solidFill>
                  <a:srgbClr val="AAAAAA"/>
                </a:solidFill>
                <a:prstDash val="solid"/>
                <a:miter lim="400000"/>
              </a:ln>
              <a:effectLst/>
            </c:spPr>
            <c:extLst>
              <c:ext xmlns:c16="http://schemas.microsoft.com/office/drawing/2014/chart" uri="{C3380CC4-5D6E-409C-BE32-E72D297353CC}">
                <c16:uniqueId val="{00000008-C731-4B8D-A300-000AC3B8B26F}"/>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9-C731-4B8D-A300-000AC3B8B26F}"/>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8688-407E-9FB7-4265F718D1F8}"/>
              </c:ext>
            </c:extLst>
          </c:dPt>
          <c:dPt>
            <c:idx val="1"/>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2-8688-407E-9FB7-4265F718D1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8688-407E-9FB7-4265F718D1F8}"/>
              </c:ext>
            </c:extLst>
          </c:dPt>
          <c:dPt>
            <c:idx val="3"/>
            <c:bubble3D val="0"/>
            <c:extLst>
              <c:ext xmlns:c16="http://schemas.microsoft.com/office/drawing/2014/chart" uri="{C3380CC4-5D6E-409C-BE32-E72D297353CC}">
                <c16:uniqueId val="{00000005-8688-407E-9FB7-4265F718D1F8}"/>
              </c:ext>
            </c:extLst>
          </c:dPt>
          <c:dPt>
            <c:idx val="4"/>
            <c:bubble3D val="0"/>
            <c:extLst>
              <c:ext xmlns:c16="http://schemas.microsoft.com/office/drawing/2014/chart" uri="{C3380CC4-5D6E-409C-BE32-E72D297353CC}">
                <c16:uniqueId val="{00000006-8688-407E-9FB7-4265F718D1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8688-407E-9FB7-4265F718D1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5D7C-48E1-AE9F-4EFC58923AE9}"/>
              </c:ext>
            </c:extLst>
          </c:dPt>
          <c:dPt>
            <c:idx val="1"/>
            <c:bubble3D val="0"/>
            <c:extLst>
              <c:ext xmlns:c16="http://schemas.microsoft.com/office/drawing/2014/chart" uri="{C3380CC4-5D6E-409C-BE32-E72D297353CC}">
                <c16:uniqueId val="{00000001-5D7C-48E1-AE9F-4EFC58923AE9}"/>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5D7C-48E1-AE9F-4EFC58923AE9}"/>
              </c:ext>
            </c:extLst>
          </c:dPt>
          <c:dPt>
            <c:idx val="3"/>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5-5D7C-48E1-AE9F-4EFC58923AE9}"/>
              </c:ext>
            </c:extLst>
          </c:dPt>
          <c:dPt>
            <c:idx val="4"/>
            <c:bubble3D val="0"/>
            <c:extLst>
              <c:ext xmlns:c16="http://schemas.microsoft.com/office/drawing/2014/chart" uri="{C3380CC4-5D6E-409C-BE32-E72D297353CC}">
                <c16:uniqueId val="{00000006-5D7C-48E1-AE9F-4EFC58923AE9}"/>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5D7C-48E1-AE9F-4EFC58923AE9}"/>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4C36-45E9-93FF-0A058AEB207D}"/>
              </c:ext>
            </c:extLst>
          </c:dPt>
          <c:dPt>
            <c:idx val="1"/>
            <c:bubble3D val="0"/>
            <c:extLst>
              <c:ext xmlns:c16="http://schemas.microsoft.com/office/drawing/2014/chart" uri="{C3380CC4-5D6E-409C-BE32-E72D297353CC}">
                <c16:uniqueId val="{00000001-4C36-45E9-93FF-0A058AEB207D}"/>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4C36-45E9-93FF-0A058AEB207D}"/>
              </c:ext>
            </c:extLst>
          </c:dPt>
          <c:dPt>
            <c:idx val="3"/>
            <c:bubble3D val="0"/>
            <c:extLst>
              <c:ext xmlns:c16="http://schemas.microsoft.com/office/drawing/2014/chart" uri="{C3380CC4-5D6E-409C-BE32-E72D297353CC}">
                <c16:uniqueId val="{00000004-4C36-45E9-93FF-0A058AEB207D}"/>
              </c:ext>
            </c:extLst>
          </c:dPt>
          <c:dPt>
            <c:idx val="4"/>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6-4C36-45E9-93FF-0A058AEB207D}"/>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4C36-45E9-93FF-0A058AEB207D}"/>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solidFill>
              <a:srgbClr val="000000"/>
            </a:solidFill>
            <a:ln w="25400" cap="flat">
              <a:solidFill>
                <a:srgbClr val="000000"/>
              </a:solidFill>
              <a:prstDash val="solid"/>
              <a:miter lim="400000"/>
            </a:ln>
            <a:effectLst/>
          </c:spPr>
          <c:dPt>
            <c:idx val="0"/>
            <c:bubble3D val="0"/>
            <c:extLst>
              <c:ext xmlns:c16="http://schemas.microsoft.com/office/drawing/2014/chart" uri="{C3380CC4-5D6E-409C-BE32-E72D297353CC}">
                <c16:uniqueId val="{00000000-C731-4B8D-A300-000AC3B8B26F}"/>
              </c:ext>
            </c:extLst>
          </c:dPt>
          <c:dPt>
            <c:idx val="1"/>
            <c:bubble3D val="0"/>
            <c:spPr>
              <a:noFill/>
              <a:ln w="25400" cap="flat">
                <a:solidFill>
                  <a:srgbClr val="AAAAAA"/>
                </a:solidFill>
                <a:prstDash val="solid"/>
                <a:miter lim="400000"/>
              </a:ln>
              <a:effectLst/>
            </c:spPr>
            <c:extLst>
              <c:ext xmlns:c16="http://schemas.microsoft.com/office/drawing/2014/chart" uri="{C3380CC4-5D6E-409C-BE32-E72D297353CC}">
                <c16:uniqueId val="{00000002-C731-4B8D-A300-000AC3B8B26F}"/>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C731-4B8D-A300-000AC3B8B26F}"/>
              </c:ext>
            </c:extLst>
          </c:dPt>
          <c:dPt>
            <c:idx val="3"/>
            <c:bubble3D val="0"/>
            <c:spPr>
              <a:noFill/>
              <a:ln w="25400" cap="flat">
                <a:solidFill>
                  <a:srgbClr val="AAAAAA"/>
                </a:solidFill>
                <a:prstDash val="solid"/>
                <a:miter lim="400000"/>
              </a:ln>
              <a:effectLst/>
            </c:spPr>
            <c:extLst>
              <c:ext xmlns:c16="http://schemas.microsoft.com/office/drawing/2014/chart" uri="{C3380CC4-5D6E-409C-BE32-E72D297353CC}">
                <c16:uniqueId val="{00000006-C731-4B8D-A300-000AC3B8B26F}"/>
              </c:ext>
            </c:extLst>
          </c:dPt>
          <c:dPt>
            <c:idx val="4"/>
            <c:bubble3D val="0"/>
            <c:spPr>
              <a:noFill/>
              <a:ln w="25400" cap="flat">
                <a:solidFill>
                  <a:srgbClr val="AAAAAA"/>
                </a:solidFill>
                <a:prstDash val="solid"/>
                <a:miter lim="400000"/>
              </a:ln>
              <a:effectLst/>
            </c:spPr>
            <c:extLst>
              <c:ext xmlns:c16="http://schemas.microsoft.com/office/drawing/2014/chart" uri="{C3380CC4-5D6E-409C-BE32-E72D297353CC}">
                <c16:uniqueId val="{00000008-C731-4B8D-A300-000AC3B8B26F}"/>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9-C731-4B8D-A300-000AC3B8B26F}"/>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8688-407E-9FB7-4265F718D1F8}"/>
              </c:ext>
            </c:extLst>
          </c:dPt>
          <c:dPt>
            <c:idx val="1"/>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2-8688-407E-9FB7-4265F718D1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8688-407E-9FB7-4265F718D1F8}"/>
              </c:ext>
            </c:extLst>
          </c:dPt>
          <c:dPt>
            <c:idx val="3"/>
            <c:bubble3D val="0"/>
            <c:extLst>
              <c:ext xmlns:c16="http://schemas.microsoft.com/office/drawing/2014/chart" uri="{C3380CC4-5D6E-409C-BE32-E72D297353CC}">
                <c16:uniqueId val="{00000005-8688-407E-9FB7-4265F718D1F8}"/>
              </c:ext>
            </c:extLst>
          </c:dPt>
          <c:dPt>
            <c:idx val="4"/>
            <c:bubble3D val="0"/>
            <c:extLst>
              <c:ext xmlns:c16="http://schemas.microsoft.com/office/drawing/2014/chart" uri="{C3380CC4-5D6E-409C-BE32-E72D297353CC}">
                <c16:uniqueId val="{00000006-8688-407E-9FB7-4265F718D1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8688-407E-9FB7-4265F718D1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5D7C-48E1-AE9F-4EFC58923AE9}"/>
              </c:ext>
            </c:extLst>
          </c:dPt>
          <c:dPt>
            <c:idx val="1"/>
            <c:bubble3D val="0"/>
            <c:extLst>
              <c:ext xmlns:c16="http://schemas.microsoft.com/office/drawing/2014/chart" uri="{C3380CC4-5D6E-409C-BE32-E72D297353CC}">
                <c16:uniqueId val="{00000001-5D7C-48E1-AE9F-4EFC58923AE9}"/>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5D7C-48E1-AE9F-4EFC58923AE9}"/>
              </c:ext>
            </c:extLst>
          </c:dPt>
          <c:dPt>
            <c:idx val="3"/>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5-5D7C-48E1-AE9F-4EFC58923AE9}"/>
              </c:ext>
            </c:extLst>
          </c:dPt>
          <c:dPt>
            <c:idx val="4"/>
            <c:bubble3D val="0"/>
            <c:extLst>
              <c:ext xmlns:c16="http://schemas.microsoft.com/office/drawing/2014/chart" uri="{C3380CC4-5D6E-409C-BE32-E72D297353CC}">
                <c16:uniqueId val="{00000006-5D7C-48E1-AE9F-4EFC58923AE9}"/>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5D7C-48E1-AE9F-4EFC58923AE9}"/>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4C36-45E9-93FF-0A058AEB207D}"/>
              </c:ext>
            </c:extLst>
          </c:dPt>
          <c:dPt>
            <c:idx val="1"/>
            <c:bubble3D val="0"/>
            <c:extLst>
              <c:ext xmlns:c16="http://schemas.microsoft.com/office/drawing/2014/chart" uri="{C3380CC4-5D6E-409C-BE32-E72D297353CC}">
                <c16:uniqueId val="{00000001-4C36-45E9-93FF-0A058AEB207D}"/>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4C36-45E9-93FF-0A058AEB207D}"/>
              </c:ext>
            </c:extLst>
          </c:dPt>
          <c:dPt>
            <c:idx val="3"/>
            <c:bubble3D val="0"/>
            <c:extLst>
              <c:ext xmlns:c16="http://schemas.microsoft.com/office/drawing/2014/chart" uri="{C3380CC4-5D6E-409C-BE32-E72D297353CC}">
                <c16:uniqueId val="{00000004-4C36-45E9-93FF-0A058AEB207D}"/>
              </c:ext>
            </c:extLst>
          </c:dPt>
          <c:dPt>
            <c:idx val="4"/>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6-4C36-45E9-93FF-0A058AEB207D}"/>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4C36-45E9-93FF-0A058AEB207D}"/>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000000"/>
              </a:solidFill>
              <a:prstDash val="solid"/>
              <a:miter lim="400000"/>
            </a:ln>
            <a:effectLst/>
          </c:spPr>
          <c:dPt>
            <c:idx val="0"/>
            <c:bubble3D val="0"/>
            <c:extLst>
              <c:ext xmlns:c16="http://schemas.microsoft.com/office/drawing/2014/chart" uri="{C3380CC4-5D6E-409C-BE32-E72D297353CC}">
                <c16:uniqueId val="{00000000-D528-460B-B0C5-3B82582538F8}"/>
              </c:ext>
            </c:extLst>
          </c:dPt>
          <c:dPt>
            <c:idx val="1"/>
            <c:bubble3D val="0"/>
            <c:extLst>
              <c:ext xmlns:c16="http://schemas.microsoft.com/office/drawing/2014/chart" uri="{C3380CC4-5D6E-409C-BE32-E72D297353CC}">
                <c16:uniqueId val="{00000001-D528-460B-B0C5-3B82582538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3-D528-460B-B0C5-3B82582538F8}"/>
              </c:ext>
            </c:extLst>
          </c:dPt>
          <c:dPt>
            <c:idx val="3"/>
            <c:bubble3D val="0"/>
            <c:extLst>
              <c:ext xmlns:c16="http://schemas.microsoft.com/office/drawing/2014/chart" uri="{C3380CC4-5D6E-409C-BE32-E72D297353CC}">
                <c16:uniqueId val="{00000004-D528-460B-B0C5-3B82582538F8}"/>
              </c:ext>
            </c:extLst>
          </c:dPt>
          <c:dPt>
            <c:idx val="4"/>
            <c:bubble3D val="0"/>
            <c:extLst>
              <c:ext xmlns:c16="http://schemas.microsoft.com/office/drawing/2014/chart" uri="{C3380CC4-5D6E-409C-BE32-E72D297353CC}">
                <c16:uniqueId val="{00000005-D528-460B-B0C5-3B82582538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6-D528-460B-B0C5-3B82582538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solidFill>
              <a:srgbClr val="000000"/>
            </a:solidFill>
            <a:ln w="25400" cap="flat">
              <a:solidFill>
                <a:srgbClr val="000000"/>
              </a:solidFill>
              <a:prstDash val="solid"/>
              <a:miter lim="400000"/>
            </a:ln>
            <a:effectLst/>
          </c:spPr>
          <c:dPt>
            <c:idx val="0"/>
            <c:bubble3D val="0"/>
            <c:extLst>
              <c:ext xmlns:c16="http://schemas.microsoft.com/office/drawing/2014/chart" uri="{C3380CC4-5D6E-409C-BE32-E72D297353CC}">
                <c16:uniqueId val="{00000000-C731-4B8D-A300-000AC3B8B26F}"/>
              </c:ext>
            </c:extLst>
          </c:dPt>
          <c:dPt>
            <c:idx val="1"/>
            <c:bubble3D val="0"/>
            <c:spPr>
              <a:noFill/>
              <a:ln w="25400" cap="flat">
                <a:solidFill>
                  <a:srgbClr val="AAAAAA"/>
                </a:solidFill>
                <a:prstDash val="solid"/>
                <a:miter lim="400000"/>
              </a:ln>
              <a:effectLst/>
            </c:spPr>
            <c:extLst>
              <c:ext xmlns:c16="http://schemas.microsoft.com/office/drawing/2014/chart" uri="{C3380CC4-5D6E-409C-BE32-E72D297353CC}">
                <c16:uniqueId val="{00000002-C731-4B8D-A300-000AC3B8B26F}"/>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C731-4B8D-A300-000AC3B8B26F}"/>
              </c:ext>
            </c:extLst>
          </c:dPt>
          <c:dPt>
            <c:idx val="3"/>
            <c:bubble3D val="0"/>
            <c:spPr>
              <a:noFill/>
              <a:ln w="25400" cap="flat">
                <a:solidFill>
                  <a:srgbClr val="AAAAAA"/>
                </a:solidFill>
                <a:prstDash val="solid"/>
                <a:miter lim="400000"/>
              </a:ln>
              <a:effectLst/>
            </c:spPr>
            <c:extLst>
              <c:ext xmlns:c16="http://schemas.microsoft.com/office/drawing/2014/chart" uri="{C3380CC4-5D6E-409C-BE32-E72D297353CC}">
                <c16:uniqueId val="{00000006-C731-4B8D-A300-000AC3B8B26F}"/>
              </c:ext>
            </c:extLst>
          </c:dPt>
          <c:dPt>
            <c:idx val="4"/>
            <c:bubble3D val="0"/>
            <c:spPr>
              <a:noFill/>
              <a:ln w="25400" cap="flat">
                <a:solidFill>
                  <a:srgbClr val="AAAAAA"/>
                </a:solidFill>
                <a:prstDash val="solid"/>
                <a:miter lim="400000"/>
              </a:ln>
              <a:effectLst/>
            </c:spPr>
            <c:extLst>
              <c:ext xmlns:c16="http://schemas.microsoft.com/office/drawing/2014/chart" uri="{C3380CC4-5D6E-409C-BE32-E72D297353CC}">
                <c16:uniqueId val="{00000008-C731-4B8D-A300-000AC3B8B26F}"/>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9-C731-4B8D-A300-000AC3B8B26F}"/>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strCache>
            </c:strRef>
          </c:tx>
          <c:spPr>
            <a:noFill/>
            <a:ln w="25400" cap="flat">
              <a:solidFill>
                <a:srgbClr val="AAAAAA"/>
              </a:solidFill>
              <a:prstDash val="solid"/>
              <a:miter lim="400000"/>
            </a:ln>
            <a:effectLst/>
          </c:spPr>
          <c:dPt>
            <c:idx val="0"/>
            <c:bubble3D val="0"/>
            <c:extLst>
              <c:ext xmlns:c16="http://schemas.microsoft.com/office/drawing/2014/chart" uri="{C3380CC4-5D6E-409C-BE32-E72D297353CC}">
                <c16:uniqueId val="{00000000-8688-407E-9FB7-4265F718D1F8}"/>
              </c:ext>
            </c:extLst>
          </c:dPt>
          <c:dPt>
            <c:idx val="1"/>
            <c:bubble3D val="0"/>
            <c:spPr>
              <a:solidFill>
                <a:srgbClr val="000000"/>
              </a:solidFill>
              <a:ln w="25400" cap="flat">
                <a:solidFill>
                  <a:srgbClr val="000000"/>
                </a:solidFill>
                <a:prstDash val="solid"/>
                <a:miter lim="400000"/>
              </a:ln>
              <a:effectLst/>
            </c:spPr>
            <c:extLst>
              <c:ext xmlns:c16="http://schemas.microsoft.com/office/drawing/2014/chart" uri="{C3380CC4-5D6E-409C-BE32-E72D297353CC}">
                <c16:uniqueId val="{00000002-8688-407E-9FB7-4265F718D1F8}"/>
              </c:ext>
            </c:extLst>
          </c:dPt>
          <c:dPt>
            <c:idx val="2"/>
            <c:bubble3D val="0"/>
            <c:spPr>
              <a:solidFill>
                <a:srgbClr val="910048"/>
              </a:solidFill>
              <a:ln w="6350" cap="flat">
                <a:solidFill>
                  <a:srgbClr val="FFFFFF"/>
                </a:solidFill>
                <a:prstDash val="solid"/>
                <a:miter lim="800000"/>
              </a:ln>
              <a:effectLst/>
            </c:spPr>
            <c:extLst>
              <c:ext xmlns:c16="http://schemas.microsoft.com/office/drawing/2014/chart" uri="{C3380CC4-5D6E-409C-BE32-E72D297353CC}">
                <c16:uniqueId val="{00000004-8688-407E-9FB7-4265F718D1F8}"/>
              </c:ext>
            </c:extLst>
          </c:dPt>
          <c:dPt>
            <c:idx val="3"/>
            <c:bubble3D val="0"/>
            <c:extLst>
              <c:ext xmlns:c16="http://schemas.microsoft.com/office/drawing/2014/chart" uri="{C3380CC4-5D6E-409C-BE32-E72D297353CC}">
                <c16:uniqueId val="{00000005-8688-407E-9FB7-4265F718D1F8}"/>
              </c:ext>
            </c:extLst>
          </c:dPt>
          <c:dPt>
            <c:idx val="4"/>
            <c:bubble3D val="0"/>
            <c:extLst>
              <c:ext xmlns:c16="http://schemas.microsoft.com/office/drawing/2014/chart" uri="{C3380CC4-5D6E-409C-BE32-E72D297353CC}">
                <c16:uniqueId val="{00000006-8688-407E-9FB7-4265F718D1F8}"/>
              </c:ext>
            </c:extLst>
          </c:dPt>
          <c:cat>
            <c:strRef>
              <c:f>Sheet1!$B$1:$E$1</c:f>
              <c:strCache>
                <c:ptCount val="5"/>
                <c:pt idx="4">
                  <c:v>August</c:v>
                </c:pt>
              </c:strCache>
            </c:strRef>
          </c:cat>
          <c:val>
            <c:numRef>
              <c:f>Sheet1!$B$2:$E$2</c:f>
              <c:numCache>
                <c:formatCode>General</c:formatCode>
                <c:ptCount val="5"/>
                <c:pt idx="0">
                  <c:v>25</c:v>
                </c:pt>
                <c:pt idx="1">
                  <c:v>25</c:v>
                </c:pt>
                <c:pt idx="3">
                  <c:v>25</c:v>
                </c:pt>
                <c:pt idx="4">
                  <c:v>25</c:v>
                </c:pt>
              </c:numCache>
            </c:numRef>
          </c:val>
          <c:extLst>
            <c:ext xmlns:c16="http://schemas.microsoft.com/office/drawing/2014/chart" uri="{C3380CC4-5D6E-409C-BE32-E72D297353CC}">
              <c16:uniqueId val="{00000007-8688-407E-9FB7-4265F718D1F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3614C-062E-40AC-96CB-225BF7561FF0}" type="datetimeFigureOut">
              <a:rPr lang="en-FI" smtClean="0"/>
              <a:t>07/10/2025</a:t>
            </a:fld>
            <a:endParaRPr lang="en-FI"/>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FI"/>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F1C61-B863-4724-BCAE-B924D41A9ED5}" type="slidenum">
              <a:rPr lang="en-FI" smtClean="0"/>
              <a:t>‹#›</a:t>
            </a:fld>
            <a:endParaRPr lang="en-FI"/>
          </a:p>
        </p:txBody>
      </p:sp>
    </p:spTree>
    <p:extLst>
      <p:ext uri="{BB962C8B-B14F-4D97-AF65-F5344CB8AC3E}">
        <p14:creationId xmlns:p14="http://schemas.microsoft.com/office/powerpoint/2010/main" val="197461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19BA-07EA-98C2-E055-0B2C1301C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7AFB5-46B6-0FA8-B99C-C421FE1E2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3CE54E-E41C-8A21-E341-59DED89ADD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F8F111-5F81-CA5C-A1B9-EBF66BFEF3C6}"/>
              </a:ext>
            </a:extLst>
          </p:cNvPr>
          <p:cNvSpPr>
            <a:spLocks noGrp="1"/>
          </p:cNvSpPr>
          <p:nvPr>
            <p:ph type="sldNum" sz="quarter" idx="5"/>
          </p:nvPr>
        </p:nvSpPr>
        <p:spPr/>
        <p:txBody>
          <a:bodyPr/>
          <a:lstStyle/>
          <a:p>
            <a:fld id="{95FC8AB0-B7C5-48A0-B9DB-CF1D3819EFB6}" type="slidenum">
              <a:rPr lang="en-GB" smtClean="0"/>
              <a:t>5</a:t>
            </a:fld>
            <a:endParaRPr lang="en-GB"/>
          </a:p>
        </p:txBody>
      </p:sp>
    </p:spTree>
    <p:extLst>
      <p:ext uri="{BB962C8B-B14F-4D97-AF65-F5344CB8AC3E}">
        <p14:creationId xmlns:p14="http://schemas.microsoft.com/office/powerpoint/2010/main" val="67456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B6F7-0941-49BB-A547-536C9CDCA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273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svg"/><Relationship Id="rId9" Type="http://schemas.openxmlformats.org/officeDocument/2006/relationships/image" Target="../media/image26.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5.emf"/><Relationship Id="rId10" Type="http://schemas.openxmlformats.org/officeDocument/2006/relationships/image" Target="../media/image32.png"/><Relationship Id="rId4" Type="http://schemas.openxmlformats.org/officeDocument/2006/relationships/image" Target="../media/image2.svg"/><Relationship Id="rId9" Type="http://schemas.openxmlformats.org/officeDocument/2006/relationships/image" Target="../media/image31.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25.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21.emf"/><Relationship Id="rId9" Type="http://schemas.openxmlformats.org/officeDocument/2006/relationships/image" Target="../media/image36.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svg"/><Relationship Id="rId7"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38.jpeg"/><Relationship Id="rId4" Type="http://schemas.openxmlformats.org/officeDocument/2006/relationships/image" Target="../media/image21.emf"/><Relationship Id="rId9" Type="http://schemas.openxmlformats.org/officeDocument/2006/relationships/image" Target="../media/image41.emf"/></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svg"/><Relationship Id="rId7"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38.jpeg"/><Relationship Id="rId4" Type="http://schemas.openxmlformats.org/officeDocument/2006/relationships/image" Target="../media/image21.emf"/><Relationship Id="rId9" Type="http://schemas.openxmlformats.org/officeDocument/2006/relationships/image" Target="../media/image41.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43.emf"/><Relationship Id="rId4" Type="http://schemas.openxmlformats.org/officeDocument/2006/relationships/image" Target="../media/image2.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8.svg"/><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7.xm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8.xm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9.xm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0.xm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1.xm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8.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svg"/><Relationship Id="rId9" Type="http://schemas.openxmlformats.org/officeDocument/2006/relationships/image" Target="../media/image26.png"/></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5.emf"/><Relationship Id="rId10" Type="http://schemas.openxmlformats.org/officeDocument/2006/relationships/image" Target="../media/image32.png"/><Relationship Id="rId4" Type="http://schemas.openxmlformats.org/officeDocument/2006/relationships/image" Target="../media/image2.svg"/><Relationship Id="rId9" Type="http://schemas.openxmlformats.org/officeDocument/2006/relationships/image" Target="../media/image31.png"/></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25.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21.emf"/><Relationship Id="rId9" Type="http://schemas.openxmlformats.org/officeDocument/2006/relationships/image" Target="../media/image36.png"/></Relationships>
</file>

<file path=ppt/slideLayouts/_rels/slideLayout2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svg"/><Relationship Id="rId7"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5.emf"/><Relationship Id="rId5" Type="http://schemas.openxmlformats.org/officeDocument/2006/relationships/image" Target="../media/image38.jpeg"/><Relationship Id="rId4" Type="http://schemas.openxmlformats.org/officeDocument/2006/relationships/image" Target="../media/image21.emf"/><Relationship Id="rId9" Type="http://schemas.openxmlformats.org/officeDocument/2006/relationships/image" Target="../media/image41.emf"/></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svg"/><Relationship Id="rId7"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5.emf"/><Relationship Id="rId5" Type="http://schemas.openxmlformats.org/officeDocument/2006/relationships/image" Target="../media/image38.jpeg"/><Relationship Id="rId4" Type="http://schemas.openxmlformats.org/officeDocument/2006/relationships/image" Target="../media/image21.emf"/><Relationship Id="rId9" Type="http://schemas.openxmlformats.org/officeDocument/2006/relationships/image" Target="../media/image41.emf"/></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43.emf"/><Relationship Id="rId4" Type="http://schemas.openxmlformats.org/officeDocument/2006/relationships/image" Target="../media/image2.sv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 Id="rId4" Type="http://schemas.openxmlformats.org/officeDocument/2006/relationships/image" Target="../media/image5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2.xml"/><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3.xml"/><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4.xml"/><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5.xml"/><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6.xml"/><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3.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4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7.xml"/><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8.xml"/><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9.xml"/><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0.xml"/><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1.xml"/><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Master" Target="../slideMasters/slideMaster4.xml"/><Relationship Id="rId4" Type="http://schemas.openxmlformats.org/officeDocument/2006/relationships/image" Target="../media/image48.svg"/></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5.xml"/><Relationship Id="rId4" Type="http://schemas.openxmlformats.org/officeDocument/2006/relationships/image" Target="../media/image54.pn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2.xml"/><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3.xml"/><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4.xml"/><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5.xml"/><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6.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iltton Cover Slide">
    <p:bg>
      <p:bgPr>
        <a:solidFill>
          <a:srgbClr val="E4F030"/>
        </a:solidFill>
        <a:effectLst/>
      </p:bgPr>
    </p:bg>
    <p:spTree>
      <p:nvGrpSpPr>
        <p:cNvPr id="1" name=""/>
        <p:cNvGrpSpPr/>
        <p:nvPr/>
      </p:nvGrpSpPr>
      <p:grpSpPr>
        <a:xfrm>
          <a:off x="0" y="0"/>
          <a:ext cx="0" cy="0"/>
          <a:chOff x="0" y="0"/>
          <a:chExt cx="0" cy="0"/>
        </a:xfrm>
      </p:grpSpPr>
      <p:sp>
        <p:nvSpPr>
          <p:cNvPr id="17" name="SmartArt Placeholder 16">
            <a:extLst>
              <a:ext uri="{FF2B5EF4-FFF2-40B4-BE49-F238E27FC236}">
                <a16:creationId xmlns:a16="http://schemas.microsoft.com/office/drawing/2014/main" id="{B3C633F8-9440-1B18-C1B0-1A9FAF5708AB}"/>
              </a:ext>
            </a:extLst>
          </p:cNvPr>
          <p:cNvSpPr>
            <a:spLocks noGrp="1"/>
          </p:cNvSpPr>
          <p:nvPr>
            <p:ph type="dgm" sz="quarter" idx="13"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pic>
        <p:nvPicPr>
          <p:cNvPr id="4" name="Graphic 3">
            <a:extLst>
              <a:ext uri="{FF2B5EF4-FFF2-40B4-BE49-F238E27FC236}">
                <a16:creationId xmlns:a16="http://schemas.microsoft.com/office/drawing/2014/main" id="{2BA69500-80DA-0C5E-C494-2DD89705DC9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
        <p:nvSpPr>
          <p:cNvPr id="3" name="Date Placeholder 2">
            <a:extLst>
              <a:ext uri="{FF2B5EF4-FFF2-40B4-BE49-F238E27FC236}">
                <a16:creationId xmlns:a16="http://schemas.microsoft.com/office/drawing/2014/main" id="{EBFA6C65-3961-2977-FC23-E4DA1D6D616D}"/>
              </a:ext>
            </a:extLst>
          </p:cNvPr>
          <p:cNvSpPr>
            <a:spLocks noGrp="1"/>
          </p:cNvSpPr>
          <p:nvPr>
            <p:ph type="dt" sz="half" idx="10"/>
          </p:nvPr>
        </p:nvSpPr>
        <p:spPr/>
        <p:txBody>
          <a:bodyPr/>
          <a:lstStyle>
            <a:lvl1pPr>
              <a:defRPr/>
            </a:lvl1pPr>
          </a:lstStyle>
          <a:p>
            <a:fld id="{93800DF1-5F32-E148-9A54-454D9674B6A2}" type="datetime1">
              <a:rPr lang="fi-FI" smtClean="0"/>
              <a:t>7.10.2025</a:t>
            </a:fld>
            <a:endParaRPr lang="fi-FI"/>
          </a:p>
        </p:txBody>
      </p:sp>
      <p:sp>
        <p:nvSpPr>
          <p:cNvPr id="5" name="Footer Placeholder 4">
            <a:extLst>
              <a:ext uri="{FF2B5EF4-FFF2-40B4-BE49-F238E27FC236}">
                <a16:creationId xmlns:a16="http://schemas.microsoft.com/office/drawing/2014/main" id="{478FADB7-6EBC-5BF1-2202-59900CC6A649}"/>
              </a:ext>
            </a:extLst>
          </p:cNvPr>
          <p:cNvSpPr>
            <a:spLocks noGrp="1"/>
          </p:cNvSpPr>
          <p:nvPr>
            <p:ph type="ftr" sz="quarter" idx="11"/>
          </p:nvPr>
        </p:nvSpPr>
        <p:spPr/>
        <p:txBody>
          <a:bodyPr/>
          <a:lstStyle/>
          <a:p>
            <a:r>
              <a:rPr lang="fi-FI"/>
              <a:t>Yleisesitys</a:t>
            </a:r>
          </a:p>
        </p:txBody>
      </p:sp>
      <p:sp>
        <p:nvSpPr>
          <p:cNvPr id="6" name="Slide Number Placeholder 5">
            <a:extLst>
              <a:ext uri="{FF2B5EF4-FFF2-40B4-BE49-F238E27FC236}">
                <a16:creationId xmlns:a16="http://schemas.microsoft.com/office/drawing/2014/main" id="{AC44F23E-47CB-B383-62F6-7AEC54B9B188}"/>
              </a:ext>
            </a:extLst>
          </p:cNvPr>
          <p:cNvSpPr>
            <a:spLocks noGrp="1"/>
          </p:cNvSpPr>
          <p:nvPr>
            <p:ph type="sldNum" sz="quarter" idx="12"/>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207547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neon">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26D4402-82BC-C54E-9BFF-5F7ECE27D801}"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578B84B1-E5F9-0B47-B6F1-FEB2033D872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1824708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ase Picture hashta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12192002" cy="6858000"/>
          </a:xfrm>
          <a:solidFill>
            <a:schemeClr val="bg2"/>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2776301"/>
            <a:ext cx="5452660" cy="3160860"/>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tx1"/>
                </a:solidFill>
                <a:effectLst>
                  <a:outerShdw blurRad="457200" dist="25400" dir="5400000" algn="tl" rotWithShape="0">
                    <a:prstClr val="black">
                      <a:alpha val="10000"/>
                    </a:prstClr>
                  </a:outerShdw>
                </a:effectLst>
              </a:defRPr>
            </a:lvl1pPr>
          </a:lstStyle>
          <a:p>
            <a:r>
              <a:rPr lang="fi-FI" err="1"/>
              <a:t>website</a:t>
            </a:r>
            <a:br>
              <a:rPr lang="fi-FI"/>
            </a:br>
            <a:r>
              <a:rPr lang="fi-FI"/>
              <a:t>#hashtag</a:t>
            </a:r>
            <a:br>
              <a:rPr lang="fi-FI"/>
            </a:br>
            <a:r>
              <a:rPr lang="fi-FI"/>
              <a:t>@instagram</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tx1"/>
                </a:solidFill>
              </a:defRPr>
            </a:lvl1pPr>
          </a:lstStyle>
          <a:p>
            <a:fld id="{267FE5A8-FD16-014E-BE95-641635E6498B}"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2" name="Graphic 11">
            <a:extLst>
              <a:ext uri="{FF2B5EF4-FFF2-40B4-BE49-F238E27FC236}">
                <a16:creationId xmlns:a16="http://schemas.microsoft.com/office/drawing/2014/main" id="{74023794-C5DD-B388-7FFA-09ACFA5FDF7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3" name="Text Placeholder 4">
            <a:extLst>
              <a:ext uri="{FF2B5EF4-FFF2-40B4-BE49-F238E27FC236}">
                <a16:creationId xmlns:a16="http://schemas.microsoft.com/office/drawing/2014/main" id="{435F1D62-9458-4E99-5016-57837F2608D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1441827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ase info">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88996" cy="6858000"/>
          </a:xfrm>
          <a:solidFill>
            <a:schemeClr val="bg2"/>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accent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accent1"/>
                </a:solidFill>
              </a:defRPr>
            </a:lvl1pPr>
          </a:lstStyle>
          <a:p>
            <a:fld id="{AEB951FA-9737-E84A-B3CE-1FEC9DE1DBB8}"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8548653" y="491204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8564823" y="1874910"/>
            <a:ext cx="1684240" cy="233082"/>
          </a:xfrm>
          <a:solidFill>
            <a:srgbClr val="E9F352"/>
          </a:solidFill>
        </p:spPr>
        <p:txBody>
          <a:bodyPr lIns="72000" anchor="b"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893137" y="4894012"/>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05236" y="4895300"/>
            <a:ext cx="1075778" cy="257578"/>
          </a:xfrm>
          <a:noFill/>
        </p:spPr>
        <p:txBody>
          <a:bodyPr anchor="ctr"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8548653" y="2201144"/>
            <a:ext cx="2447949"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8548653" y="2878760"/>
            <a:ext cx="2447949" cy="261872"/>
          </a:xfrm>
          <a:noFill/>
        </p:spPr>
        <p:txBody>
          <a:bodyPr anchor="t"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28" name="Text Placeholder 11">
            <a:extLst>
              <a:ext uri="{FF2B5EF4-FFF2-40B4-BE49-F238E27FC236}">
                <a16:creationId xmlns:a16="http://schemas.microsoft.com/office/drawing/2014/main" id="{CAB9F982-EA3D-3441-BEC8-4CD74A678F03}"/>
              </a:ext>
            </a:extLst>
          </p:cNvPr>
          <p:cNvSpPr>
            <a:spLocks noGrp="1"/>
          </p:cNvSpPr>
          <p:nvPr>
            <p:ph type="body" sz="quarter" idx="71" hasCustomPrompt="1"/>
          </p:nvPr>
        </p:nvSpPr>
        <p:spPr>
          <a:xfrm>
            <a:off x="8548653" y="5128609"/>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9" name="Text Placeholder 2">
            <a:extLst>
              <a:ext uri="{FF2B5EF4-FFF2-40B4-BE49-F238E27FC236}">
                <a16:creationId xmlns:a16="http://schemas.microsoft.com/office/drawing/2014/main" id="{CDDC202B-A2C3-6B40-977E-236E0BEE68A6}"/>
              </a:ext>
            </a:extLst>
          </p:cNvPr>
          <p:cNvSpPr>
            <a:spLocks noGrp="1"/>
          </p:cNvSpPr>
          <p:nvPr>
            <p:ph type="body" sz="quarter" idx="72"/>
          </p:nvPr>
        </p:nvSpPr>
        <p:spPr>
          <a:xfrm>
            <a:off x="8893137" y="5110581"/>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0" name="Text Placeholder 11">
            <a:extLst>
              <a:ext uri="{FF2B5EF4-FFF2-40B4-BE49-F238E27FC236}">
                <a16:creationId xmlns:a16="http://schemas.microsoft.com/office/drawing/2014/main" id="{B1C857F3-BABD-D54B-9618-75A259021409}"/>
              </a:ext>
            </a:extLst>
          </p:cNvPr>
          <p:cNvSpPr>
            <a:spLocks noGrp="1"/>
          </p:cNvSpPr>
          <p:nvPr>
            <p:ph type="body" sz="quarter" idx="73" hasCustomPrompt="1"/>
          </p:nvPr>
        </p:nvSpPr>
        <p:spPr>
          <a:xfrm>
            <a:off x="8548653" y="5345177"/>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1" name="Text Placeholder 2">
            <a:extLst>
              <a:ext uri="{FF2B5EF4-FFF2-40B4-BE49-F238E27FC236}">
                <a16:creationId xmlns:a16="http://schemas.microsoft.com/office/drawing/2014/main" id="{52B01C9C-163B-6E42-AA50-E4A35796226E}"/>
              </a:ext>
            </a:extLst>
          </p:cNvPr>
          <p:cNvSpPr>
            <a:spLocks noGrp="1"/>
          </p:cNvSpPr>
          <p:nvPr>
            <p:ph type="body" sz="quarter" idx="74"/>
          </p:nvPr>
        </p:nvSpPr>
        <p:spPr>
          <a:xfrm>
            <a:off x="8893137" y="5327149"/>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2" name="Text Placeholder 11">
            <a:extLst>
              <a:ext uri="{FF2B5EF4-FFF2-40B4-BE49-F238E27FC236}">
                <a16:creationId xmlns:a16="http://schemas.microsoft.com/office/drawing/2014/main" id="{CF924E5A-1F3F-5B4C-93BB-65578BE66496}"/>
              </a:ext>
            </a:extLst>
          </p:cNvPr>
          <p:cNvSpPr>
            <a:spLocks noGrp="1"/>
          </p:cNvSpPr>
          <p:nvPr>
            <p:ph type="body" sz="quarter" idx="75" hasCustomPrompt="1"/>
          </p:nvPr>
        </p:nvSpPr>
        <p:spPr>
          <a:xfrm>
            <a:off x="8548653" y="556862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3" name="Text Placeholder 2">
            <a:extLst>
              <a:ext uri="{FF2B5EF4-FFF2-40B4-BE49-F238E27FC236}">
                <a16:creationId xmlns:a16="http://schemas.microsoft.com/office/drawing/2014/main" id="{68B3224A-101D-164D-B87C-A564341F33A9}"/>
              </a:ext>
            </a:extLst>
          </p:cNvPr>
          <p:cNvSpPr>
            <a:spLocks noGrp="1"/>
          </p:cNvSpPr>
          <p:nvPr>
            <p:ph type="body" sz="quarter" idx="76"/>
          </p:nvPr>
        </p:nvSpPr>
        <p:spPr>
          <a:xfrm>
            <a:off x="8893137" y="5550592"/>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4" name="Text Placeholder 11">
            <a:extLst>
              <a:ext uri="{FF2B5EF4-FFF2-40B4-BE49-F238E27FC236}">
                <a16:creationId xmlns:a16="http://schemas.microsoft.com/office/drawing/2014/main" id="{BE0D071E-F43A-0848-9785-DE423291612B}"/>
              </a:ext>
            </a:extLst>
          </p:cNvPr>
          <p:cNvSpPr>
            <a:spLocks noGrp="1"/>
          </p:cNvSpPr>
          <p:nvPr>
            <p:ph type="body" sz="quarter" idx="77" hasCustomPrompt="1"/>
          </p:nvPr>
        </p:nvSpPr>
        <p:spPr>
          <a:xfrm>
            <a:off x="8548653" y="5778313"/>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5" name="Text Placeholder 2">
            <a:extLst>
              <a:ext uri="{FF2B5EF4-FFF2-40B4-BE49-F238E27FC236}">
                <a16:creationId xmlns:a16="http://schemas.microsoft.com/office/drawing/2014/main" id="{E8F45D4C-00B5-5A44-B91B-1B8D8926747F}"/>
              </a:ext>
            </a:extLst>
          </p:cNvPr>
          <p:cNvSpPr>
            <a:spLocks noGrp="1"/>
          </p:cNvSpPr>
          <p:nvPr>
            <p:ph type="body" sz="quarter" idx="78"/>
          </p:nvPr>
        </p:nvSpPr>
        <p:spPr>
          <a:xfrm>
            <a:off x="8893137" y="5760285"/>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7" name="Text Placeholder 2">
            <a:extLst>
              <a:ext uri="{FF2B5EF4-FFF2-40B4-BE49-F238E27FC236}">
                <a16:creationId xmlns:a16="http://schemas.microsoft.com/office/drawing/2014/main" id="{A478839F-159F-1D4A-BFBA-A3DCA06B48E5}"/>
              </a:ext>
            </a:extLst>
          </p:cNvPr>
          <p:cNvSpPr>
            <a:spLocks noGrp="1"/>
          </p:cNvSpPr>
          <p:nvPr>
            <p:ph type="body" sz="quarter" idx="79"/>
          </p:nvPr>
        </p:nvSpPr>
        <p:spPr>
          <a:xfrm>
            <a:off x="7413862" y="874973"/>
            <a:ext cx="1055901"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8" name="Text Placeholder 2">
            <a:extLst>
              <a:ext uri="{FF2B5EF4-FFF2-40B4-BE49-F238E27FC236}">
                <a16:creationId xmlns:a16="http://schemas.microsoft.com/office/drawing/2014/main" id="{DF8D3284-0D66-1B4B-B073-81A1DB5D30C1}"/>
              </a:ext>
            </a:extLst>
          </p:cNvPr>
          <p:cNvSpPr>
            <a:spLocks noGrp="1"/>
          </p:cNvSpPr>
          <p:nvPr>
            <p:ph type="body" sz="quarter" idx="80"/>
          </p:nvPr>
        </p:nvSpPr>
        <p:spPr>
          <a:xfrm>
            <a:off x="7413862" y="1398136"/>
            <a:ext cx="1055901"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p:nvPr>
        </p:nvSpPr>
        <p:spPr>
          <a:xfrm>
            <a:off x="8564823" y="874973"/>
            <a:ext cx="1589180" cy="261872"/>
          </a:xfrm>
          <a:noFill/>
        </p:spPr>
        <p:txBody>
          <a:bodyPr anchor="t"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40" name="Text Placeholder 2">
            <a:extLst>
              <a:ext uri="{FF2B5EF4-FFF2-40B4-BE49-F238E27FC236}">
                <a16:creationId xmlns:a16="http://schemas.microsoft.com/office/drawing/2014/main" id="{9B11F046-3287-AD47-93A9-0134BEB93370}"/>
              </a:ext>
            </a:extLst>
          </p:cNvPr>
          <p:cNvSpPr>
            <a:spLocks noGrp="1"/>
          </p:cNvSpPr>
          <p:nvPr>
            <p:ph type="body" sz="quarter" idx="82"/>
          </p:nvPr>
        </p:nvSpPr>
        <p:spPr>
          <a:xfrm>
            <a:off x="8564823" y="1398136"/>
            <a:ext cx="1589180"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 name="Text Placeholder 4">
            <a:extLst>
              <a:ext uri="{FF2B5EF4-FFF2-40B4-BE49-F238E27FC236}">
                <a16:creationId xmlns:a16="http://schemas.microsoft.com/office/drawing/2014/main" id="{4780FA2D-2D90-A3D2-AD31-18C30E826412}"/>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141777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Case info_simple">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2" cy="6858000"/>
          </a:xfrm>
          <a:solidFill>
            <a:schemeClr val="bg2"/>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accent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accent1"/>
                </a:solidFill>
              </a:defRPr>
            </a:lvl1pPr>
          </a:lstStyle>
          <a:p>
            <a:fld id="{5A5CF78E-19BB-A649-9277-0EF0F21CA030}"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6608171" y="1475930"/>
            <a:ext cx="4616876" cy="4461230"/>
          </a:xfrm>
          <a:noFill/>
        </p:spPr>
        <p:txBody>
          <a:bodyPr anchor="t" anchorCtr="0"/>
          <a:lstStyle>
            <a:lvl1pPr marL="0" indent="0" algn="l">
              <a:lnSpc>
                <a:spcPct val="100000"/>
              </a:lnSpc>
              <a:buNone/>
              <a:defRPr sz="1400" b="0"/>
            </a:lvl1pPr>
            <a:lvl2pPr marL="457200" indent="0">
              <a:buNone/>
              <a:defRPr/>
            </a:lvl2pPr>
          </a:lstStyle>
          <a:p>
            <a:pPr lvl="0"/>
            <a:r>
              <a:rPr lang="en-GB"/>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hasCustomPrompt="1"/>
          </p:nvPr>
        </p:nvSpPr>
        <p:spPr>
          <a:xfrm>
            <a:off x="6608170" y="920840"/>
            <a:ext cx="4616876" cy="471080"/>
          </a:xfrm>
          <a:no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3" name="Text Placeholder 4">
            <a:extLst>
              <a:ext uri="{FF2B5EF4-FFF2-40B4-BE49-F238E27FC236}">
                <a16:creationId xmlns:a16="http://schemas.microsoft.com/office/drawing/2014/main" id="{4149AA86-9CA4-3000-434A-DF7EA1BE7E0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54074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Mockup Linkedin">
    <p:bg>
      <p:bgPr>
        <a:solidFill>
          <a:schemeClr val="bg2"/>
        </a:solid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8CF7079B-7D3B-2BEA-1E42-70CB59A6673A}"/>
              </a:ext>
            </a:extLst>
          </p:cNvPr>
          <p:cNvPicPr>
            <a:picLocks noChangeAspect="1"/>
          </p:cNvPicPr>
          <p:nvPr/>
        </p:nvPicPr>
        <p:blipFill>
          <a:blip r:embed="rId2"/>
          <a:stretch>
            <a:fillRect/>
          </a:stretch>
        </p:blipFill>
        <p:spPr>
          <a:xfrm>
            <a:off x="7304755" y="481756"/>
            <a:ext cx="2485077" cy="5343634"/>
          </a:xfrm>
          <a:prstGeom prst="rect">
            <a:avLst/>
          </a:prstGeom>
        </p:spPr>
      </p:pic>
      <p:sp>
        <p:nvSpPr>
          <p:cNvPr id="31" name="Rounded Rectangle 30">
            <a:extLst>
              <a:ext uri="{FF2B5EF4-FFF2-40B4-BE49-F238E27FC236}">
                <a16:creationId xmlns:a16="http://schemas.microsoft.com/office/drawing/2014/main" id="{B58B72D0-8978-BC2A-6D22-4530702AC734}"/>
              </a:ext>
            </a:extLst>
          </p:cNvPr>
          <p:cNvSpPr/>
          <p:nvPr/>
        </p:nvSpPr>
        <p:spPr>
          <a:xfrm>
            <a:off x="1296780" y="992891"/>
            <a:ext cx="4798242" cy="4459219"/>
          </a:xfrm>
          <a:prstGeom prst="roundRect">
            <a:avLst>
              <a:gd name="adj" fmla="val 17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F4C63764-A9C3-084D-A391-514A51CD0260}"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24" name="TextBox 23">
            <a:extLst>
              <a:ext uri="{FF2B5EF4-FFF2-40B4-BE49-F238E27FC236}">
                <a16:creationId xmlns:a16="http://schemas.microsoft.com/office/drawing/2014/main" id="{5779444A-AB21-ED48-6079-D74CD0D6C613}"/>
              </a:ext>
            </a:extLst>
          </p:cNvPr>
          <p:cNvSpPr txBox="1"/>
          <p:nvPr/>
        </p:nvSpPr>
        <p:spPr>
          <a:xfrm>
            <a:off x="1296780" y="1507652"/>
            <a:ext cx="4798242" cy="372319"/>
          </a:xfrm>
          <a:prstGeom prst="rect">
            <a:avLst/>
          </a:prstGeom>
          <a:noFill/>
        </p:spPr>
        <p:txBody>
          <a:bodyPr wrap="square" lIns="144000" tIns="108000" rIns="144000" bIns="108000" rtlCol="0">
            <a:spAutoFit/>
          </a:bodyPr>
          <a:lstStyle/>
          <a:p>
            <a:pPr>
              <a:lnSpc>
                <a:spcPts val="1300"/>
              </a:lnSpc>
            </a:pPr>
            <a:endParaRPr lang="en-FI" sz="1000"/>
          </a:p>
        </p:txBody>
      </p:sp>
      <p:sp>
        <p:nvSpPr>
          <p:cNvPr id="3" name="Picture Placeholder 7">
            <a:extLst>
              <a:ext uri="{FF2B5EF4-FFF2-40B4-BE49-F238E27FC236}">
                <a16:creationId xmlns:a16="http://schemas.microsoft.com/office/drawing/2014/main" id="{557354CD-5FFA-980E-A843-2C160E897906}"/>
              </a:ext>
            </a:extLst>
          </p:cNvPr>
          <p:cNvSpPr>
            <a:spLocks noGrp="1"/>
          </p:cNvSpPr>
          <p:nvPr>
            <p:ph type="pic" sz="quarter" idx="17"/>
          </p:nvPr>
        </p:nvSpPr>
        <p:spPr>
          <a:xfrm>
            <a:off x="1435536" y="1116054"/>
            <a:ext cx="419100" cy="419100"/>
          </a:xfrm>
          <a:solidFill>
            <a:schemeClr val="bg2"/>
          </a:solidFill>
        </p:spPr>
        <p:txBody>
          <a:bodyPr anchor="ctr" anchorCtr="0"/>
          <a:lstStyle>
            <a:lvl1pPr marL="0" indent="0" algn="ctr">
              <a:buNone/>
              <a:defRPr sz="500"/>
            </a:lvl1pPr>
          </a:lstStyle>
          <a:p>
            <a:r>
              <a:rPr lang="en-GB"/>
              <a:t>Click icon to add picture</a:t>
            </a:r>
          </a:p>
        </p:txBody>
      </p:sp>
      <p:sp>
        <p:nvSpPr>
          <p:cNvPr id="30" name="Picture Placeholder 7">
            <a:extLst>
              <a:ext uri="{FF2B5EF4-FFF2-40B4-BE49-F238E27FC236}">
                <a16:creationId xmlns:a16="http://schemas.microsoft.com/office/drawing/2014/main" id="{8808343C-EEF6-09F4-F7B5-5A6DFB7FB906}"/>
              </a:ext>
            </a:extLst>
          </p:cNvPr>
          <p:cNvSpPr>
            <a:spLocks noGrp="1"/>
          </p:cNvSpPr>
          <p:nvPr>
            <p:ph type="pic" sz="quarter" idx="16"/>
          </p:nvPr>
        </p:nvSpPr>
        <p:spPr>
          <a:xfrm>
            <a:off x="1304617" y="2035566"/>
            <a:ext cx="4784400" cy="2517904"/>
          </a:xfrm>
          <a:solidFill>
            <a:schemeClr val="bg2"/>
          </a:solidFill>
        </p:spPr>
        <p:txBody>
          <a:bodyPr anchor="ctr" anchorCtr="0"/>
          <a:lstStyle>
            <a:lvl1pPr marL="0" indent="0" algn="ctr">
              <a:buNone/>
              <a:defRPr sz="1800"/>
            </a:lvl1pPr>
          </a:lstStyle>
          <a:p>
            <a:r>
              <a:rPr lang="en-GB"/>
              <a:t>Click icon to add picture</a:t>
            </a:r>
          </a:p>
        </p:txBody>
      </p:sp>
      <p:sp>
        <p:nvSpPr>
          <p:cNvPr id="7" name="Rounded Rectangle 6">
            <a:extLst>
              <a:ext uri="{FF2B5EF4-FFF2-40B4-BE49-F238E27FC236}">
                <a16:creationId xmlns:a16="http://schemas.microsoft.com/office/drawing/2014/main" id="{C2944DC6-1EB7-E569-E636-6D2BC9BC973C}"/>
              </a:ext>
            </a:extLst>
          </p:cNvPr>
          <p:cNvSpPr/>
          <p:nvPr/>
        </p:nvSpPr>
        <p:spPr>
          <a:xfrm>
            <a:off x="1297696" y="981027"/>
            <a:ext cx="4798242" cy="4471083"/>
          </a:xfrm>
          <a:prstGeom prst="roundRect">
            <a:avLst>
              <a:gd name="adj" fmla="val 173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5" name="Picture Placeholder 7">
            <a:extLst>
              <a:ext uri="{FF2B5EF4-FFF2-40B4-BE49-F238E27FC236}">
                <a16:creationId xmlns:a16="http://schemas.microsoft.com/office/drawing/2014/main" id="{F4629095-2386-4C84-01C2-19FA9B9F4C71}"/>
              </a:ext>
            </a:extLst>
          </p:cNvPr>
          <p:cNvSpPr>
            <a:spLocks noGrp="1"/>
          </p:cNvSpPr>
          <p:nvPr>
            <p:ph type="pic" sz="quarter" idx="18"/>
          </p:nvPr>
        </p:nvSpPr>
        <p:spPr>
          <a:xfrm>
            <a:off x="7434445" y="897809"/>
            <a:ext cx="398108" cy="398108"/>
          </a:xfrm>
          <a:solidFill>
            <a:schemeClr val="bg2"/>
          </a:solidFill>
        </p:spPr>
        <p:txBody>
          <a:bodyPr anchor="ctr" anchorCtr="0"/>
          <a:lstStyle>
            <a:lvl1pPr marL="0" indent="0" algn="ctr">
              <a:buNone/>
              <a:defRPr sz="500"/>
            </a:lvl1pPr>
          </a:lstStyle>
          <a:p>
            <a:r>
              <a:rPr lang="en-GB"/>
              <a:t>Click icon to add picture</a:t>
            </a:r>
          </a:p>
        </p:txBody>
      </p:sp>
      <p:sp>
        <p:nvSpPr>
          <p:cNvPr id="38" name="Picture Placeholder 7">
            <a:extLst>
              <a:ext uri="{FF2B5EF4-FFF2-40B4-BE49-F238E27FC236}">
                <a16:creationId xmlns:a16="http://schemas.microsoft.com/office/drawing/2014/main" id="{C2365494-73CC-C022-61E2-F6C44FE0A378}"/>
              </a:ext>
            </a:extLst>
          </p:cNvPr>
          <p:cNvSpPr>
            <a:spLocks noGrp="1"/>
          </p:cNvSpPr>
          <p:nvPr>
            <p:ph type="pic" sz="quarter" idx="19"/>
          </p:nvPr>
        </p:nvSpPr>
        <p:spPr>
          <a:xfrm>
            <a:off x="7299679" y="2021419"/>
            <a:ext cx="2476800" cy="2476800"/>
          </a:xfrm>
          <a:solidFill>
            <a:schemeClr val="bg2"/>
          </a:solidFill>
        </p:spPr>
        <p:txBody>
          <a:bodyPr anchor="ctr" anchorCtr="0"/>
          <a:lstStyle>
            <a:lvl1pPr marL="0" indent="0" algn="ctr">
              <a:buNone/>
              <a:defRPr sz="1800"/>
            </a:lvl1pPr>
          </a:lstStyle>
          <a:p>
            <a:r>
              <a:rPr lang="en-GB"/>
              <a:t>Click icon to add picture</a:t>
            </a:r>
          </a:p>
        </p:txBody>
      </p:sp>
      <p:sp>
        <p:nvSpPr>
          <p:cNvPr id="42" name="Text Placeholder 41">
            <a:extLst>
              <a:ext uri="{FF2B5EF4-FFF2-40B4-BE49-F238E27FC236}">
                <a16:creationId xmlns:a16="http://schemas.microsoft.com/office/drawing/2014/main" id="{FD713BD7-D417-5BFA-2661-88A0268D4A31}"/>
              </a:ext>
            </a:extLst>
          </p:cNvPr>
          <p:cNvSpPr>
            <a:spLocks noGrp="1"/>
          </p:cNvSpPr>
          <p:nvPr>
            <p:ph type="body" sz="quarter" idx="20"/>
          </p:nvPr>
        </p:nvSpPr>
        <p:spPr>
          <a:xfrm>
            <a:off x="1437977" y="1635893"/>
            <a:ext cx="4245190" cy="399281"/>
          </a:xfrm>
        </p:spPr>
        <p:txBody>
          <a:bodyPr/>
          <a:lstStyle>
            <a:lvl1pPr marL="0" indent="0">
              <a:lnSpc>
                <a:spcPts val="1200"/>
              </a:lnSpc>
              <a:buNone/>
              <a:defRPr sz="1000"/>
            </a:lvl1pPr>
          </a:lstStyle>
          <a:p>
            <a:pPr lvl="0"/>
            <a:r>
              <a:rPr lang="en-GB"/>
              <a:t>Click to edit Master text styles</a:t>
            </a:r>
          </a:p>
        </p:txBody>
      </p:sp>
      <p:sp>
        <p:nvSpPr>
          <p:cNvPr id="47" name="Text Placeholder 46">
            <a:extLst>
              <a:ext uri="{FF2B5EF4-FFF2-40B4-BE49-F238E27FC236}">
                <a16:creationId xmlns:a16="http://schemas.microsoft.com/office/drawing/2014/main" id="{CC434275-161A-66DB-C349-BF11BAC4F7B0}"/>
              </a:ext>
            </a:extLst>
          </p:cNvPr>
          <p:cNvSpPr>
            <a:spLocks noGrp="1"/>
          </p:cNvSpPr>
          <p:nvPr>
            <p:ph type="body" sz="quarter" idx="22"/>
          </p:nvPr>
        </p:nvSpPr>
        <p:spPr>
          <a:xfrm>
            <a:off x="7434444" y="1432310"/>
            <a:ext cx="2237325" cy="458502"/>
          </a:xfrm>
        </p:spPr>
        <p:txBody>
          <a:bodyPr/>
          <a:lstStyle>
            <a:lvl1pPr marL="0" indent="0">
              <a:lnSpc>
                <a:spcPts val="960"/>
              </a:lnSpc>
              <a:buNone/>
              <a:defRPr sz="900"/>
            </a:lvl1pPr>
          </a:lstStyle>
          <a:p>
            <a:pPr lvl="0"/>
            <a:r>
              <a:rPr lang="en-GB"/>
              <a:t>Click to edit Master text styles</a:t>
            </a:r>
          </a:p>
        </p:txBody>
      </p:sp>
      <p:pic>
        <p:nvPicPr>
          <p:cNvPr id="53" name="Picture 52" descr="A screenshot of a phone&#10;&#10;Description automatically generated with medium confidence">
            <a:extLst>
              <a:ext uri="{FF2B5EF4-FFF2-40B4-BE49-F238E27FC236}">
                <a16:creationId xmlns:a16="http://schemas.microsoft.com/office/drawing/2014/main" id="{4435BE75-1EAA-E560-E18E-46A4593A0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1185" y="4575713"/>
            <a:ext cx="2437705" cy="545194"/>
          </a:xfrm>
          <a:prstGeom prst="rect">
            <a:avLst/>
          </a:prstGeom>
        </p:spPr>
      </p:pic>
      <p:pic>
        <p:nvPicPr>
          <p:cNvPr id="55" name="Picture 54" descr="A group of dots on a white background&#10;&#10;Description automatically generated with low confidence">
            <a:extLst>
              <a:ext uri="{FF2B5EF4-FFF2-40B4-BE49-F238E27FC236}">
                <a16:creationId xmlns:a16="http://schemas.microsoft.com/office/drawing/2014/main" id="{E8481CD0-4514-55EF-98A1-1EB9832766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0996" y="835590"/>
            <a:ext cx="640533" cy="228912"/>
          </a:xfrm>
          <a:prstGeom prst="rect">
            <a:avLst/>
          </a:prstGeom>
        </p:spPr>
      </p:pic>
      <p:pic>
        <p:nvPicPr>
          <p:cNvPr id="57" name="Picture 56" descr="A picture containing text, screenshot, font&#10;&#10;Description automatically generated">
            <a:extLst>
              <a:ext uri="{FF2B5EF4-FFF2-40B4-BE49-F238E27FC236}">
                <a16:creationId xmlns:a16="http://schemas.microsoft.com/office/drawing/2014/main" id="{B0132824-5F92-3045-D6C9-031965D250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36426" y="5140456"/>
            <a:ext cx="2428314" cy="400568"/>
          </a:xfrm>
          <a:prstGeom prst="rect">
            <a:avLst/>
          </a:prstGeom>
        </p:spPr>
      </p:pic>
      <p:sp>
        <p:nvSpPr>
          <p:cNvPr id="49" name="Text Placeholder 48">
            <a:extLst>
              <a:ext uri="{FF2B5EF4-FFF2-40B4-BE49-F238E27FC236}">
                <a16:creationId xmlns:a16="http://schemas.microsoft.com/office/drawing/2014/main" id="{E41F665C-07B3-B8D9-5CCF-119A5C0E3123}"/>
              </a:ext>
            </a:extLst>
          </p:cNvPr>
          <p:cNvSpPr>
            <a:spLocks noGrp="1"/>
          </p:cNvSpPr>
          <p:nvPr>
            <p:ph type="body" sz="quarter" idx="23"/>
          </p:nvPr>
        </p:nvSpPr>
        <p:spPr>
          <a:xfrm>
            <a:off x="7948219" y="908658"/>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51" name="Text Placeholder 50">
            <a:extLst>
              <a:ext uri="{FF2B5EF4-FFF2-40B4-BE49-F238E27FC236}">
                <a16:creationId xmlns:a16="http://schemas.microsoft.com/office/drawing/2014/main" id="{6CA0F92A-6E43-76B8-5121-7D82B65CF5A7}"/>
              </a:ext>
            </a:extLst>
          </p:cNvPr>
          <p:cNvSpPr>
            <a:spLocks noGrp="1"/>
          </p:cNvSpPr>
          <p:nvPr>
            <p:ph type="body" sz="quarter" idx="24"/>
          </p:nvPr>
        </p:nvSpPr>
        <p:spPr>
          <a:xfrm>
            <a:off x="7948219"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sp>
        <p:nvSpPr>
          <p:cNvPr id="64" name="Text Placeholder 63">
            <a:extLst>
              <a:ext uri="{FF2B5EF4-FFF2-40B4-BE49-F238E27FC236}">
                <a16:creationId xmlns:a16="http://schemas.microsoft.com/office/drawing/2014/main" id="{1861D611-BF6D-0417-623D-0E563D691B3B}"/>
              </a:ext>
            </a:extLst>
          </p:cNvPr>
          <p:cNvSpPr>
            <a:spLocks noGrp="1"/>
          </p:cNvSpPr>
          <p:nvPr>
            <p:ph type="body" sz="quarter" idx="25"/>
          </p:nvPr>
        </p:nvSpPr>
        <p:spPr>
          <a:xfrm>
            <a:off x="2046372" y="1126564"/>
            <a:ext cx="1966091" cy="200250"/>
          </a:xfrm>
        </p:spPr>
        <p:txBody>
          <a:bodyPr/>
          <a:lstStyle>
            <a:lvl1pPr marL="0" indent="0">
              <a:buNone/>
              <a:defRPr sz="900" b="1">
                <a:solidFill>
                  <a:schemeClr val="tx1"/>
                </a:solidFill>
              </a:defRPr>
            </a:lvl1pPr>
          </a:lstStyle>
          <a:p>
            <a:pPr lvl="0"/>
            <a:r>
              <a:rPr lang="en-GB"/>
              <a:t>Click to edit Master text styles</a:t>
            </a:r>
          </a:p>
        </p:txBody>
      </p:sp>
      <p:sp>
        <p:nvSpPr>
          <p:cNvPr id="66" name="Text Placeholder 65">
            <a:extLst>
              <a:ext uri="{FF2B5EF4-FFF2-40B4-BE49-F238E27FC236}">
                <a16:creationId xmlns:a16="http://schemas.microsoft.com/office/drawing/2014/main" id="{E8EEC42D-C768-0644-78A9-FC9D95AEDD62}"/>
              </a:ext>
            </a:extLst>
          </p:cNvPr>
          <p:cNvSpPr>
            <a:spLocks noGrp="1"/>
          </p:cNvSpPr>
          <p:nvPr>
            <p:ph type="body" sz="quarter" idx="26"/>
          </p:nvPr>
        </p:nvSpPr>
        <p:spPr>
          <a:xfrm>
            <a:off x="2046372" y="1304864"/>
            <a:ext cx="1966090" cy="162637"/>
          </a:xfrm>
        </p:spPr>
        <p:txBody>
          <a:bodyPr/>
          <a:lstStyle>
            <a:lvl1pPr marL="0" indent="0">
              <a:buNone/>
              <a:defRPr sz="900">
                <a:solidFill>
                  <a:schemeClr val="tx1">
                    <a:lumMod val="50000"/>
                    <a:lumOff val="50000"/>
                  </a:schemeClr>
                </a:solidFill>
              </a:defRPr>
            </a:lvl1pPr>
          </a:lstStyle>
          <a:p>
            <a:pPr lvl="0"/>
            <a:r>
              <a:rPr lang="en-GB"/>
              <a:t>Click to edit Master text styles</a:t>
            </a:r>
          </a:p>
        </p:txBody>
      </p:sp>
      <p:sp>
        <p:nvSpPr>
          <p:cNvPr id="2" name="TextBox 1">
            <a:extLst>
              <a:ext uri="{FF2B5EF4-FFF2-40B4-BE49-F238E27FC236}">
                <a16:creationId xmlns:a16="http://schemas.microsoft.com/office/drawing/2014/main" id="{4A0F32D6-5E3F-CDF2-EB38-4A6CD0FA41DA}"/>
              </a:ext>
            </a:extLst>
          </p:cNvPr>
          <p:cNvSpPr txBox="1"/>
          <p:nvPr/>
        </p:nvSpPr>
        <p:spPr>
          <a:xfrm>
            <a:off x="4663471" y="1731715"/>
            <a:ext cx="1381696" cy="246542"/>
          </a:xfrm>
          <a:prstGeom prst="rect">
            <a:avLst/>
          </a:prstGeom>
          <a:noFill/>
        </p:spPr>
        <p:txBody>
          <a:bodyPr wrap="square" rtlCol="0" anchor="b">
            <a:spAutoFit/>
          </a:bodyPr>
          <a:lstStyle/>
          <a:p>
            <a:pPr algn="r">
              <a:lnSpc>
                <a:spcPts val="1300"/>
              </a:lnSpc>
            </a:pPr>
            <a:r>
              <a:rPr lang="en-FI" sz="1000">
                <a:solidFill>
                  <a:schemeClr val="tx1">
                    <a:lumMod val="50000"/>
                    <a:lumOff val="50000"/>
                  </a:schemeClr>
                </a:solidFill>
              </a:rPr>
              <a:t>…see more</a:t>
            </a:r>
          </a:p>
        </p:txBody>
      </p:sp>
      <p:sp>
        <p:nvSpPr>
          <p:cNvPr id="5" name="TextBox 4">
            <a:extLst>
              <a:ext uri="{FF2B5EF4-FFF2-40B4-BE49-F238E27FC236}">
                <a16:creationId xmlns:a16="http://schemas.microsoft.com/office/drawing/2014/main" id="{A7760591-8E94-6199-873F-3B3128CC3BDB}"/>
              </a:ext>
            </a:extLst>
          </p:cNvPr>
          <p:cNvSpPr txBox="1"/>
          <p:nvPr/>
        </p:nvSpPr>
        <p:spPr>
          <a:xfrm>
            <a:off x="8873195" y="1633149"/>
            <a:ext cx="886972" cy="241832"/>
          </a:xfrm>
          <a:prstGeom prst="rect">
            <a:avLst/>
          </a:prstGeom>
          <a:noFill/>
        </p:spPr>
        <p:txBody>
          <a:bodyPr wrap="square" rtlCol="0" anchor="b">
            <a:spAutoFit/>
          </a:bodyPr>
          <a:lstStyle/>
          <a:p>
            <a:pPr algn="r">
              <a:lnSpc>
                <a:spcPts val="1300"/>
              </a:lnSpc>
            </a:pPr>
            <a:r>
              <a:rPr lang="en-FI" sz="900">
                <a:solidFill>
                  <a:schemeClr val="tx1">
                    <a:lumMod val="50000"/>
                    <a:lumOff val="50000"/>
                  </a:schemeClr>
                </a:solidFill>
              </a:rPr>
              <a:t>…see more</a:t>
            </a:r>
          </a:p>
        </p:txBody>
      </p:sp>
      <p:pic>
        <p:nvPicPr>
          <p:cNvPr id="6" name="Picture 5">
            <a:extLst>
              <a:ext uri="{FF2B5EF4-FFF2-40B4-BE49-F238E27FC236}">
                <a16:creationId xmlns:a16="http://schemas.microsoft.com/office/drawing/2014/main" id="{9A4E82A0-A5E4-FC19-92CF-16978C4C8EC6}"/>
              </a:ext>
            </a:extLst>
          </p:cNvPr>
          <p:cNvPicPr>
            <a:picLocks noChangeAspect="1"/>
          </p:cNvPicPr>
          <p:nvPr/>
        </p:nvPicPr>
        <p:blipFill>
          <a:blip r:embed="rId8"/>
          <a:stretch>
            <a:fillRect/>
          </a:stretch>
        </p:blipFill>
        <p:spPr>
          <a:xfrm>
            <a:off x="7173504" y="394331"/>
            <a:ext cx="2729275" cy="5501644"/>
          </a:xfrm>
          <a:prstGeom prst="rect">
            <a:avLst/>
          </a:prstGeom>
        </p:spPr>
      </p:pic>
      <p:pic>
        <p:nvPicPr>
          <p:cNvPr id="29" name="Picture 28" descr="A picture containing text, font, screenshot, white&#10;&#10;Description automatically generated">
            <a:extLst>
              <a:ext uri="{FF2B5EF4-FFF2-40B4-BE49-F238E27FC236}">
                <a16:creationId xmlns:a16="http://schemas.microsoft.com/office/drawing/2014/main" id="{CFA2C849-146C-827B-AE27-B1FED35A26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04617" y="4664683"/>
            <a:ext cx="4784400" cy="676057"/>
          </a:xfrm>
          <a:prstGeom prst="rect">
            <a:avLst/>
          </a:prstGeom>
        </p:spPr>
      </p:pic>
      <p:pic>
        <p:nvPicPr>
          <p:cNvPr id="32" name="Picture 31" descr="A picture containing symbol&#10;&#10;Description automatically generated">
            <a:extLst>
              <a:ext uri="{FF2B5EF4-FFF2-40B4-BE49-F238E27FC236}">
                <a16:creationId xmlns:a16="http://schemas.microsoft.com/office/drawing/2014/main" id="{9D231B54-EB1D-D925-C789-D6AA504C51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81980" y="1088155"/>
            <a:ext cx="677551" cy="334593"/>
          </a:xfrm>
          <a:prstGeom prst="rect">
            <a:avLst/>
          </a:prstGeom>
        </p:spPr>
      </p:pic>
      <p:sp>
        <p:nvSpPr>
          <p:cNvPr id="4" name="Text Placeholder 4">
            <a:extLst>
              <a:ext uri="{FF2B5EF4-FFF2-40B4-BE49-F238E27FC236}">
                <a16:creationId xmlns:a16="http://schemas.microsoft.com/office/drawing/2014/main" id="{5ED9B5D0-2CFD-12E8-054C-2C4745F265A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2366876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Mockup Twitter">
    <p:bg>
      <p:bgPr>
        <a:solidFill>
          <a:schemeClr val="bg2"/>
        </a:solidFill>
        <a:effectLst/>
      </p:bgPr>
    </p:bg>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58B72D0-8978-BC2A-6D22-4530702AC734}"/>
              </a:ext>
            </a:extLst>
          </p:cNvPr>
          <p:cNvSpPr/>
          <p:nvPr/>
        </p:nvSpPr>
        <p:spPr>
          <a:xfrm>
            <a:off x="1296780" y="969963"/>
            <a:ext cx="4799220" cy="4926011"/>
          </a:xfrm>
          <a:prstGeom prst="roundRect">
            <a:avLst>
              <a:gd name="adj" fmla="val 0"/>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61" name="Picture 60">
            <a:extLst>
              <a:ext uri="{FF2B5EF4-FFF2-40B4-BE49-F238E27FC236}">
                <a16:creationId xmlns:a16="http://schemas.microsoft.com/office/drawing/2014/main" id="{8CF7079B-7D3B-2BEA-1E42-70CB59A6673A}"/>
              </a:ext>
            </a:extLst>
          </p:cNvPr>
          <p:cNvPicPr>
            <a:picLocks noChangeAspect="1"/>
          </p:cNvPicPr>
          <p:nvPr/>
        </p:nvPicPr>
        <p:blipFill>
          <a:blip r:embed="rId2"/>
          <a:stretch>
            <a:fillRect/>
          </a:stretch>
        </p:blipFill>
        <p:spPr>
          <a:xfrm>
            <a:off x="7304755" y="481756"/>
            <a:ext cx="2485077" cy="5343634"/>
          </a:xfrm>
          <a:prstGeom prst="rect">
            <a:avLst/>
          </a:prstGeom>
        </p:spPr>
      </p:pic>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84CA57A0-4B94-C745-9218-6C24BDEB0D29}"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42" name="Text Placeholder 41">
            <a:extLst>
              <a:ext uri="{FF2B5EF4-FFF2-40B4-BE49-F238E27FC236}">
                <a16:creationId xmlns:a16="http://schemas.microsoft.com/office/drawing/2014/main" id="{FD713BD7-D417-5BFA-2661-88A0268D4A31}"/>
              </a:ext>
            </a:extLst>
          </p:cNvPr>
          <p:cNvSpPr>
            <a:spLocks noGrp="1"/>
          </p:cNvSpPr>
          <p:nvPr>
            <p:ph type="body" sz="quarter" idx="20"/>
          </p:nvPr>
        </p:nvSpPr>
        <p:spPr>
          <a:xfrm>
            <a:off x="1951461" y="1635893"/>
            <a:ext cx="3731705" cy="399281"/>
          </a:xfrm>
        </p:spPr>
        <p:txBody>
          <a:bodyPr/>
          <a:lstStyle>
            <a:lvl1pPr marL="0" indent="0">
              <a:lnSpc>
                <a:spcPts val="1200"/>
              </a:lnSpc>
              <a:buNone/>
              <a:defRPr sz="1000"/>
            </a:lvl1pPr>
          </a:lstStyle>
          <a:p>
            <a:pPr lvl="0"/>
            <a:r>
              <a:rPr lang="en-GB"/>
              <a:t>Click to edit Master text styles</a:t>
            </a:r>
          </a:p>
        </p:txBody>
      </p:sp>
      <p:sp>
        <p:nvSpPr>
          <p:cNvPr id="47" name="Text Placeholder 46">
            <a:extLst>
              <a:ext uri="{FF2B5EF4-FFF2-40B4-BE49-F238E27FC236}">
                <a16:creationId xmlns:a16="http://schemas.microsoft.com/office/drawing/2014/main" id="{CC434275-161A-66DB-C349-BF11BAC4F7B0}"/>
              </a:ext>
            </a:extLst>
          </p:cNvPr>
          <p:cNvSpPr>
            <a:spLocks noGrp="1"/>
          </p:cNvSpPr>
          <p:nvPr>
            <p:ph type="body" sz="quarter" idx="22"/>
          </p:nvPr>
        </p:nvSpPr>
        <p:spPr>
          <a:xfrm>
            <a:off x="7424415" y="1432310"/>
            <a:ext cx="2237325" cy="458502"/>
          </a:xfrm>
        </p:spPr>
        <p:txBody>
          <a:bodyPr/>
          <a:lstStyle>
            <a:lvl1pPr marL="0" indent="0">
              <a:lnSpc>
                <a:spcPts val="960"/>
              </a:lnSpc>
              <a:buNone/>
              <a:defRPr sz="900"/>
            </a:lvl1pPr>
          </a:lstStyle>
          <a:p>
            <a:pPr lvl="0"/>
            <a:r>
              <a:rPr lang="en-GB"/>
              <a:t>Click to edit Master text styles</a:t>
            </a:r>
          </a:p>
        </p:txBody>
      </p:sp>
      <p:sp>
        <p:nvSpPr>
          <p:cNvPr id="49" name="Text Placeholder 48">
            <a:extLst>
              <a:ext uri="{FF2B5EF4-FFF2-40B4-BE49-F238E27FC236}">
                <a16:creationId xmlns:a16="http://schemas.microsoft.com/office/drawing/2014/main" id="{E41F665C-07B3-B8D9-5CCF-119A5C0E3123}"/>
              </a:ext>
            </a:extLst>
          </p:cNvPr>
          <p:cNvSpPr>
            <a:spLocks noGrp="1"/>
          </p:cNvSpPr>
          <p:nvPr>
            <p:ph type="body" sz="quarter" idx="23"/>
          </p:nvPr>
        </p:nvSpPr>
        <p:spPr>
          <a:xfrm>
            <a:off x="7948219" y="908658"/>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51" name="Text Placeholder 50">
            <a:extLst>
              <a:ext uri="{FF2B5EF4-FFF2-40B4-BE49-F238E27FC236}">
                <a16:creationId xmlns:a16="http://schemas.microsoft.com/office/drawing/2014/main" id="{6CA0F92A-6E43-76B8-5121-7D82B65CF5A7}"/>
              </a:ext>
            </a:extLst>
          </p:cNvPr>
          <p:cNvSpPr>
            <a:spLocks noGrp="1"/>
          </p:cNvSpPr>
          <p:nvPr>
            <p:ph type="body" sz="quarter" idx="24"/>
          </p:nvPr>
        </p:nvSpPr>
        <p:spPr>
          <a:xfrm>
            <a:off x="7948219"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sp>
        <p:nvSpPr>
          <p:cNvPr id="64" name="Text Placeholder 63">
            <a:extLst>
              <a:ext uri="{FF2B5EF4-FFF2-40B4-BE49-F238E27FC236}">
                <a16:creationId xmlns:a16="http://schemas.microsoft.com/office/drawing/2014/main" id="{1861D611-BF6D-0417-623D-0E563D691B3B}"/>
              </a:ext>
            </a:extLst>
          </p:cNvPr>
          <p:cNvSpPr>
            <a:spLocks noGrp="1"/>
          </p:cNvSpPr>
          <p:nvPr>
            <p:ph type="body" sz="quarter" idx="25"/>
          </p:nvPr>
        </p:nvSpPr>
        <p:spPr>
          <a:xfrm>
            <a:off x="1951462" y="1126564"/>
            <a:ext cx="1709551" cy="225492"/>
          </a:xfrm>
        </p:spPr>
        <p:txBody>
          <a:bodyPr/>
          <a:lstStyle>
            <a:lvl1pPr marL="0" indent="0">
              <a:buNone/>
              <a:defRPr sz="900" b="1">
                <a:solidFill>
                  <a:schemeClr val="tx1"/>
                </a:solidFill>
              </a:defRPr>
            </a:lvl1pPr>
          </a:lstStyle>
          <a:p>
            <a:pPr lvl="0"/>
            <a:r>
              <a:rPr lang="en-GB"/>
              <a:t>Click to edit Master text styles</a:t>
            </a:r>
          </a:p>
        </p:txBody>
      </p:sp>
      <p:sp>
        <p:nvSpPr>
          <p:cNvPr id="66" name="Text Placeholder 65">
            <a:extLst>
              <a:ext uri="{FF2B5EF4-FFF2-40B4-BE49-F238E27FC236}">
                <a16:creationId xmlns:a16="http://schemas.microsoft.com/office/drawing/2014/main" id="{E8EEC42D-C768-0644-78A9-FC9D95AEDD62}"/>
              </a:ext>
            </a:extLst>
          </p:cNvPr>
          <p:cNvSpPr>
            <a:spLocks noGrp="1"/>
          </p:cNvSpPr>
          <p:nvPr>
            <p:ph type="body" sz="quarter" idx="26"/>
          </p:nvPr>
        </p:nvSpPr>
        <p:spPr>
          <a:xfrm>
            <a:off x="3775026" y="1126564"/>
            <a:ext cx="1709550" cy="225492"/>
          </a:xfrm>
        </p:spPr>
        <p:txBody>
          <a:bodyPr/>
          <a:lstStyle>
            <a:lvl1pPr marL="0" indent="0">
              <a:buNone/>
              <a:defRPr sz="900">
                <a:solidFill>
                  <a:schemeClr val="tx1">
                    <a:lumMod val="50000"/>
                    <a:lumOff val="50000"/>
                  </a:schemeClr>
                </a:solidFill>
              </a:defRPr>
            </a:lvl1pPr>
          </a:lstStyle>
          <a:p>
            <a:pPr lvl="0"/>
            <a:r>
              <a:rPr lang="en-GB"/>
              <a:t>Click to edit Master text styles</a:t>
            </a:r>
          </a:p>
        </p:txBody>
      </p:sp>
      <p:pic>
        <p:nvPicPr>
          <p:cNvPr id="6" name="Picture 5">
            <a:extLst>
              <a:ext uri="{FF2B5EF4-FFF2-40B4-BE49-F238E27FC236}">
                <a16:creationId xmlns:a16="http://schemas.microsoft.com/office/drawing/2014/main" id="{9A4E82A0-A5E4-FC19-92CF-16978C4C8EC6}"/>
              </a:ext>
            </a:extLst>
          </p:cNvPr>
          <p:cNvPicPr>
            <a:picLocks noChangeAspect="1"/>
          </p:cNvPicPr>
          <p:nvPr/>
        </p:nvPicPr>
        <p:blipFill>
          <a:blip r:embed="rId5"/>
          <a:stretch>
            <a:fillRect/>
          </a:stretch>
        </p:blipFill>
        <p:spPr>
          <a:xfrm>
            <a:off x="7173504" y="394331"/>
            <a:ext cx="2729275" cy="5501644"/>
          </a:xfrm>
          <a:prstGeom prst="rect">
            <a:avLst/>
          </a:prstGeom>
        </p:spPr>
      </p:pic>
      <p:sp>
        <p:nvSpPr>
          <p:cNvPr id="22" name="Round Same-side Corner of Rectangle 21">
            <a:extLst>
              <a:ext uri="{FF2B5EF4-FFF2-40B4-BE49-F238E27FC236}">
                <a16:creationId xmlns:a16="http://schemas.microsoft.com/office/drawing/2014/main" id="{2C1857F0-AA6F-3124-1A57-25F312DB014C}"/>
              </a:ext>
            </a:extLst>
          </p:cNvPr>
          <p:cNvSpPr/>
          <p:nvPr/>
        </p:nvSpPr>
        <p:spPr>
          <a:xfrm rot="10800000">
            <a:off x="1951463" y="4145686"/>
            <a:ext cx="4000074" cy="819638"/>
          </a:xfrm>
          <a:prstGeom prst="round2SameRect">
            <a:avLst>
              <a:gd name="adj1" fmla="val 11732"/>
              <a:gd name="adj2"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4" name="Picture Placeholder 53">
            <a:extLst>
              <a:ext uri="{FF2B5EF4-FFF2-40B4-BE49-F238E27FC236}">
                <a16:creationId xmlns:a16="http://schemas.microsoft.com/office/drawing/2014/main" id="{D1D1F7AF-BFE5-109D-87B1-28320982F4E1}"/>
              </a:ext>
            </a:extLst>
          </p:cNvPr>
          <p:cNvSpPr>
            <a:spLocks noGrp="1"/>
          </p:cNvSpPr>
          <p:nvPr>
            <p:ph type="pic" sz="quarter" idx="17"/>
          </p:nvPr>
        </p:nvSpPr>
        <p:spPr>
          <a:xfrm>
            <a:off x="1447410" y="1106468"/>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sp>
        <p:nvSpPr>
          <p:cNvPr id="56" name="Picture Placeholder 55">
            <a:extLst>
              <a:ext uri="{FF2B5EF4-FFF2-40B4-BE49-F238E27FC236}">
                <a16:creationId xmlns:a16="http://schemas.microsoft.com/office/drawing/2014/main" id="{F211AE4A-3CFD-C82D-A547-64AA16158268}"/>
              </a:ext>
            </a:extLst>
          </p:cNvPr>
          <p:cNvSpPr>
            <a:spLocks noGrp="1"/>
          </p:cNvSpPr>
          <p:nvPr>
            <p:ph type="pic" sz="quarter" idx="28"/>
          </p:nvPr>
        </p:nvSpPr>
        <p:spPr>
          <a:xfrm>
            <a:off x="7427679"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sp>
        <p:nvSpPr>
          <p:cNvPr id="50" name="Picture Placeholder 49">
            <a:extLst>
              <a:ext uri="{FF2B5EF4-FFF2-40B4-BE49-F238E27FC236}">
                <a16:creationId xmlns:a16="http://schemas.microsoft.com/office/drawing/2014/main" id="{21EF8366-E68B-93DC-9408-06828D982845}"/>
              </a:ext>
            </a:extLst>
          </p:cNvPr>
          <p:cNvSpPr>
            <a:spLocks noGrp="1"/>
          </p:cNvSpPr>
          <p:nvPr>
            <p:ph type="pic" sz="quarter" idx="27"/>
          </p:nvPr>
        </p:nvSpPr>
        <p:spPr>
          <a:xfrm>
            <a:off x="1951462" y="2130588"/>
            <a:ext cx="4000075" cy="2017570"/>
          </a:xfrm>
          <a:custGeom>
            <a:avLst/>
            <a:gdLst>
              <a:gd name="connsiteX0" fmla="*/ 117758 w 4812210"/>
              <a:gd name="connsiteY0" fmla="*/ 0 h 2140667"/>
              <a:gd name="connsiteX1" fmla="*/ 4694452 w 4812210"/>
              <a:gd name="connsiteY1" fmla="*/ 0 h 2140667"/>
              <a:gd name="connsiteX2" fmla="*/ 4812210 w 4812210"/>
              <a:gd name="connsiteY2" fmla="*/ 117758 h 2140667"/>
              <a:gd name="connsiteX3" fmla="*/ 4812210 w 4812210"/>
              <a:gd name="connsiteY3" fmla="*/ 2140667 h 2140667"/>
              <a:gd name="connsiteX4" fmla="*/ 0 w 4812210"/>
              <a:gd name="connsiteY4" fmla="*/ 2140667 h 2140667"/>
              <a:gd name="connsiteX5" fmla="*/ 0 w 4812210"/>
              <a:gd name="connsiteY5" fmla="*/ 117758 h 2140667"/>
              <a:gd name="connsiteX6" fmla="*/ 117758 w 4812210"/>
              <a:gd name="connsiteY6" fmla="*/ 0 h 214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2210" h="2140667">
                <a:moveTo>
                  <a:pt x="117758" y="0"/>
                </a:moveTo>
                <a:lnTo>
                  <a:pt x="4694452" y="0"/>
                </a:lnTo>
                <a:cubicBezTo>
                  <a:pt x="4759488" y="0"/>
                  <a:pt x="4812210" y="52722"/>
                  <a:pt x="4812210" y="117758"/>
                </a:cubicBezTo>
                <a:lnTo>
                  <a:pt x="4812210" y="2140667"/>
                </a:lnTo>
                <a:lnTo>
                  <a:pt x="0" y="2140667"/>
                </a:lnTo>
                <a:lnTo>
                  <a:pt x="0" y="117758"/>
                </a:lnTo>
                <a:cubicBezTo>
                  <a:pt x="0" y="52722"/>
                  <a:pt x="52722" y="0"/>
                  <a:pt x="117758" y="0"/>
                </a:cubicBezTo>
                <a:close/>
              </a:path>
            </a:pathLst>
          </a:custGeom>
          <a:solidFill>
            <a:schemeClr val="bg2"/>
          </a:solidFill>
          <a:ln>
            <a:solidFill>
              <a:schemeClr val="bg2"/>
            </a:solidFill>
          </a:ln>
        </p:spPr>
        <p:txBody>
          <a:bodyPr wrap="square" anchor="ctr">
            <a:noAutofit/>
          </a:bodyPr>
          <a:lstStyle>
            <a:lvl1pPr marL="0" indent="0" algn="ctr">
              <a:buNone/>
              <a:defRPr/>
            </a:lvl1pPr>
          </a:lstStyle>
          <a:p>
            <a:r>
              <a:rPr lang="en-GB"/>
              <a:t>Click icon to add picture</a:t>
            </a:r>
            <a:endParaRPr lang="en-FI"/>
          </a:p>
        </p:txBody>
      </p:sp>
      <p:pic>
        <p:nvPicPr>
          <p:cNvPr id="60" name="Picture 59" descr="A group of dots on a white background&#10;&#10;Description automatically generated with low confidence">
            <a:extLst>
              <a:ext uri="{FF2B5EF4-FFF2-40B4-BE49-F238E27FC236}">
                <a16:creationId xmlns:a16="http://schemas.microsoft.com/office/drawing/2014/main" id="{3EF020AE-F199-7E2D-BF67-0E5628909E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7651" y="992265"/>
            <a:ext cx="315069" cy="242361"/>
          </a:xfrm>
          <a:prstGeom prst="rect">
            <a:avLst/>
          </a:prstGeom>
        </p:spPr>
      </p:pic>
      <p:pic>
        <p:nvPicPr>
          <p:cNvPr id="63" name="Picture 62">
            <a:extLst>
              <a:ext uri="{FF2B5EF4-FFF2-40B4-BE49-F238E27FC236}">
                <a16:creationId xmlns:a16="http://schemas.microsoft.com/office/drawing/2014/main" id="{FB044BDD-54AC-6B2D-956A-AFA0A50E3D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8107" y="4987449"/>
            <a:ext cx="4748559" cy="318695"/>
          </a:xfrm>
          <a:prstGeom prst="rect">
            <a:avLst/>
          </a:prstGeom>
        </p:spPr>
      </p:pic>
      <p:sp>
        <p:nvSpPr>
          <p:cNvPr id="67" name="Text Placeholder 65">
            <a:extLst>
              <a:ext uri="{FF2B5EF4-FFF2-40B4-BE49-F238E27FC236}">
                <a16:creationId xmlns:a16="http://schemas.microsoft.com/office/drawing/2014/main" id="{B4198360-E2A3-E7E2-56E6-468BBEBD1EEC}"/>
              </a:ext>
            </a:extLst>
          </p:cNvPr>
          <p:cNvSpPr>
            <a:spLocks noGrp="1"/>
          </p:cNvSpPr>
          <p:nvPr>
            <p:ph type="body" sz="quarter" idx="30"/>
          </p:nvPr>
        </p:nvSpPr>
        <p:spPr>
          <a:xfrm>
            <a:off x="1951461" y="4221456"/>
            <a:ext cx="1709550" cy="115929"/>
          </a:xfrm>
        </p:spPr>
        <p:txBody>
          <a:bodyPr/>
          <a:lstStyle>
            <a:lvl1pPr marL="0" indent="0">
              <a:buNone/>
              <a:defRPr sz="900">
                <a:solidFill>
                  <a:schemeClr val="tx1">
                    <a:lumMod val="50000"/>
                    <a:lumOff val="50000"/>
                  </a:schemeClr>
                </a:solidFill>
              </a:defRPr>
            </a:lvl1pPr>
          </a:lstStyle>
          <a:p>
            <a:pPr lvl="0"/>
            <a:r>
              <a:rPr lang="en-GB"/>
              <a:t>Click to edit Master text styles</a:t>
            </a:r>
          </a:p>
        </p:txBody>
      </p:sp>
      <p:sp>
        <p:nvSpPr>
          <p:cNvPr id="68" name="Text Placeholder 41">
            <a:extLst>
              <a:ext uri="{FF2B5EF4-FFF2-40B4-BE49-F238E27FC236}">
                <a16:creationId xmlns:a16="http://schemas.microsoft.com/office/drawing/2014/main" id="{52A7A2CD-5374-1B8F-68A2-F8CD85788874}"/>
              </a:ext>
            </a:extLst>
          </p:cNvPr>
          <p:cNvSpPr>
            <a:spLocks noGrp="1"/>
          </p:cNvSpPr>
          <p:nvPr>
            <p:ph type="body" sz="quarter" idx="31"/>
          </p:nvPr>
        </p:nvSpPr>
        <p:spPr>
          <a:xfrm>
            <a:off x="1951461" y="4388584"/>
            <a:ext cx="3839112" cy="153648"/>
          </a:xfrm>
        </p:spPr>
        <p:txBody>
          <a:bodyPr/>
          <a:lstStyle>
            <a:lvl1pPr marL="0" indent="0">
              <a:lnSpc>
                <a:spcPts val="1200"/>
              </a:lnSpc>
              <a:buNone/>
              <a:defRPr sz="1000"/>
            </a:lvl1pPr>
          </a:lstStyle>
          <a:p>
            <a:pPr lvl="0"/>
            <a:r>
              <a:rPr lang="en-GB"/>
              <a:t>Click to edit Master text styles</a:t>
            </a:r>
          </a:p>
        </p:txBody>
      </p:sp>
      <p:sp>
        <p:nvSpPr>
          <p:cNvPr id="69" name="Text Placeholder 65">
            <a:extLst>
              <a:ext uri="{FF2B5EF4-FFF2-40B4-BE49-F238E27FC236}">
                <a16:creationId xmlns:a16="http://schemas.microsoft.com/office/drawing/2014/main" id="{9BB19990-01E2-FAA9-A67E-8F09163ACF4F}"/>
              </a:ext>
            </a:extLst>
          </p:cNvPr>
          <p:cNvSpPr>
            <a:spLocks noGrp="1"/>
          </p:cNvSpPr>
          <p:nvPr>
            <p:ph type="body" sz="quarter" idx="32"/>
          </p:nvPr>
        </p:nvSpPr>
        <p:spPr>
          <a:xfrm>
            <a:off x="1951461" y="4564356"/>
            <a:ext cx="3839112" cy="348468"/>
          </a:xfrm>
        </p:spPr>
        <p:txBody>
          <a:bodyPr/>
          <a:lstStyle>
            <a:lvl1pPr marL="0" indent="0">
              <a:buNone/>
              <a:defRPr sz="900">
                <a:solidFill>
                  <a:schemeClr val="tx1">
                    <a:lumMod val="50000"/>
                    <a:lumOff val="50000"/>
                  </a:schemeClr>
                </a:solidFill>
              </a:defRPr>
            </a:lvl1pPr>
          </a:lstStyle>
          <a:p>
            <a:pPr lvl="0"/>
            <a:r>
              <a:rPr lang="en-GB"/>
              <a:t>Click to edit Master text styles</a:t>
            </a:r>
          </a:p>
        </p:txBody>
      </p:sp>
      <p:sp>
        <p:nvSpPr>
          <p:cNvPr id="70" name="Round Same-side Corner of Rectangle 69">
            <a:extLst>
              <a:ext uri="{FF2B5EF4-FFF2-40B4-BE49-F238E27FC236}">
                <a16:creationId xmlns:a16="http://schemas.microsoft.com/office/drawing/2014/main" id="{7AA6A90D-5374-F592-C998-1E1D8C6672D1}"/>
              </a:ext>
            </a:extLst>
          </p:cNvPr>
          <p:cNvSpPr/>
          <p:nvPr/>
        </p:nvSpPr>
        <p:spPr>
          <a:xfrm rot="10800000">
            <a:off x="7408806" y="3267306"/>
            <a:ext cx="2237324" cy="676480"/>
          </a:xfrm>
          <a:prstGeom prst="round2SameRect">
            <a:avLst>
              <a:gd name="adj1" fmla="val 11732"/>
              <a:gd name="adj2"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3" name="Text Placeholder 41">
            <a:extLst>
              <a:ext uri="{FF2B5EF4-FFF2-40B4-BE49-F238E27FC236}">
                <a16:creationId xmlns:a16="http://schemas.microsoft.com/office/drawing/2014/main" id="{7CCBBD0F-E56B-F0F9-FBC7-282F9F350DC1}"/>
              </a:ext>
            </a:extLst>
          </p:cNvPr>
          <p:cNvSpPr>
            <a:spLocks noGrp="1"/>
          </p:cNvSpPr>
          <p:nvPr>
            <p:ph type="body" sz="quarter" idx="35"/>
          </p:nvPr>
        </p:nvSpPr>
        <p:spPr>
          <a:xfrm>
            <a:off x="7515855" y="3510203"/>
            <a:ext cx="2070105" cy="373197"/>
          </a:xfrm>
        </p:spPr>
        <p:txBody>
          <a:bodyPr/>
          <a:lstStyle>
            <a:lvl1pPr marL="0" indent="0">
              <a:lnSpc>
                <a:spcPts val="1200"/>
              </a:lnSpc>
              <a:buNone/>
              <a:defRPr sz="900"/>
            </a:lvl1pPr>
          </a:lstStyle>
          <a:p>
            <a:pPr lvl="0"/>
            <a:r>
              <a:rPr lang="en-GB"/>
              <a:t>Click to edit Master text styles</a:t>
            </a:r>
          </a:p>
        </p:txBody>
      </p:sp>
      <p:sp>
        <p:nvSpPr>
          <p:cNvPr id="79" name="Picture Placeholder 78">
            <a:extLst>
              <a:ext uri="{FF2B5EF4-FFF2-40B4-BE49-F238E27FC236}">
                <a16:creationId xmlns:a16="http://schemas.microsoft.com/office/drawing/2014/main" id="{917AB3EF-797D-5A0B-B497-86CB3F9DDC39}"/>
              </a:ext>
            </a:extLst>
          </p:cNvPr>
          <p:cNvSpPr>
            <a:spLocks noGrp="1"/>
          </p:cNvSpPr>
          <p:nvPr>
            <p:ph type="pic" sz="quarter" idx="36"/>
          </p:nvPr>
        </p:nvSpPr>
        <p:spPr>
          <a:xfrm>
            <a:off x="7408806" y="2035174"/>
            <a:ext cx="2237324" cy="1232132"/>
          </a:xfrm>
          <a:custGeom>
            <a:avLst/>
            <a:gdLst>
              <a:gd name="connsiteX0" fmla="*/ 144554 w 2237324"/>
              <a:gd name="connsiteY0" fmla="*/ 0 h 1232132"/>
              <a:gd name="connsiteX1" fmla="*/ 2092770 w 2237324"/>
              <a:gd name="connsiteY1" fmla="*/ 0 h 1232132"/>
              <a:gd name="connsiteX2" fmla="*/ 2237324 w 2237324"/>
              <a:gd name="connsiteY2" fmla="*/ 144554 h 1232132"/>
              <a:gd name="connsiteX3" fmla="*/ 2237324 w 2237324"/>
              <a:gd name="connsiteY3" fmla="*/ 1232132 h 1232132"/>
              <a:gd name="connsiteX4" fmla="*/ 0 w 2237324"/>
              <a:gd name="connsiteY4" fmla="*/ 1232132 h 1232132"/>
              <a:gd name="connsiteX5" fmla="*/ 0 w 2237324"/>
              <a:gd name="connsiteY5" fmla="*/ 144554 h 1232132"/>
              <a:gd name="connsiteX6" fmla="*/ 144554 w 2237324"/>
              <a:gd name="connsiteY6" fmla="*/ 0 h 123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324" h="1232132">
                <a:moveTo>
                  <a:pt x="144554" y="0"/>
                </a:moveTo>
                <a:lnTo>
                  <a:pt x="2092770" y="0"/>
                </a:lnTo>
                <a:cubicBezTo>
                  <a:pt x="2172605" y="0"/>
                  <a:pt x="2237324" y="64719"/>
                  <a:pt x="2237324" y="144554"/>
                </a:cubicBezTo>
                <a:lnTo>
                  <a:pt x="2237324" y="1232132"/>
                </a:lnTo>
                <a:lnTo>
                  <a:pt x="0" y="1232132"/>
                </a:lnTo>
                <a:lnTo>
                  <a:pt x="0" y="144554"/>
                </a:lnTo>
                <a:cubicBezTo>
                  <a:pt x="0" y="64719"/>
                  <a:pt x="64719" y="0"/>
                  <a:pt x="144554" y="0"/>
                </a:cubicBezTo>
                <a:close/>
              </a:path>
            </a:pathLst>
          </a:custGeom>
          <a:ln>
            <a:solidFill>
              <a:schemeClr val="bg2"/>
            </a:solidFill>
          </a:ln>
        </p:spPr>
        <p:txBody>
          <a:bodyPr wrap="square" anchor="ctr">
            <a:noAutofit/>
          </a:bodyPr>
          <a:lstStyle>
            <a:lvl1pPr marL="0" indent="0" algn="ctr">
              <a:buNone/>
              <a:defRPr/>
            </a:lvl1pPr>
          </a:lstStyle>
          <a:p>
            <a:r>
              <a:rPr lang="en-GB"/>
              <a:t>Click icon to add picture</a:t>
            </a:r>
            <a:endParaRPr lang="en-FI"/>
          </a:p>
        </p:txBody>
      </p:sp>
      <p:pic>
        <p:nvPicPr>
          <p:cNvPr id="81" name="Picture 80" descr="A group of dots on a white background&#10;&#10;Description automatically generated with medium confidence">
            <a:extLst>
              <a:ext uri="{FF2B5EF4-FFF2-40B4-BE49-F238E27FC236}">
                <a16:creationId xmlns:a16="http://schemas.microsoft.com/office/drawing/2014/main" id="{07C3E47A-53C1-CF80-0C17-47D19AFC61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32577" y="867411"/>
            <a:ext cx="340365" cy="225932"/>
          </a:xfrm>
          <a:prstGeom prst="rect">
            <a:avLst/>
          </a:prstGeom>
        </p:spPr>
      </p:pic>
      <p:pic>
        <p:nvPicPr>
          <p:cNvPr id="83" name="Picture 82" descr="A screenshot of a social media account&#10;&#10;Description automatically generated with low confidence">
            <a:extLst>
              <a:ext uri="{FF2B5EF4-FFF2-40B4-BE49-F238E27FC236}">
                <a16:creationId xmlns:a16="http://schemas.microsoft.com/office/drawing/2014/main" id="{68A8B234-B1F1-EF0A-46BF-09FAB25F2CC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
          <a:stretch/>
        </p:blipFill>
        <p:spPr>
          <a:xfrm>
            <a:off x="7317195" y="4851269"/>
            <a:ext cx="2444249" cy="591053"/>
          </a:xfrm>
          <a:prstGeom prst="rect">
            <a:avLst/>
          </a:prstGeom>
        </p:spPr>
      </p:pic>
      <p:pic>
        <p:nvPicPr>
          <p:cNvPr id="3" name="Picture 2" descr="A screenshot of a social media account&#10;&#10;Description automatically generated with low confidence">
            <a:extLst>
              <a:ext uri="{FF2B5EF4-FFF2-40B4-BE49-F238E27FC236}">
                <a16:creationId xmlns:a16="http://schemas.microsoft.com/office/drawing/2014/main" id="{40C14EC2-A690-AEC7-1567-55F21DF449B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317195" y="4018588"/>
            <a:ext cx="2444249" cy="392690"/>
          </a:xfrm>
          <a:prstGeom prst="rect">
            <a:avLst/>
          </a:prstGeom>
        </p:spPr>
      </p:pic>
      <p:sp>
        <p:nvSpPr>
          <p:cNvPr id="4" name="Text Placeholder 4">
            <a:extLst>
              <a:ext uri="{FF2B5EF4-FFF2-40B4-BE49-F238E27FC236}">
                <a16:creationId xmlns:a16="http://schemas.microsoft.com/office/drawing/2014/main" id="{543162C2-AA6F-6F88-63A9-4E52B880FBC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490550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Mockup Facebook">
    <p:bg>
      <p:bgPr>
        <a:solidFill>
          <a:schemeClr val="bg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B22ECF51-8DE3-C540-86F4-730B14B3ABFE}"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7" name="Picture 6">
            <a:extLst>
              <a:ext uri="{FF2B5EF4-FFF2-40B4-BE49-F238E27FC236}">
                <a16:creationId xmlns:a16="http://schemas.microsoft.com/office/drawing/2014/main" id="{B15319F5-13C3-4D83-2E05-2FC00C70378D}"/>
              </a:ext>
            </a:extLst>
          </p:cNvPr>
          <p:cNvPicPr>
            <a:picLocks noChangeAspect="1"/>
          </p:cNvPicPr>
          <p:nvPr/>
        </p:nvPicPr>
        <p:blipFill>
          <a:blip r:embed="rId4"/>
          <a:stretch>
            <a:fillRect/>
          </a:stretch>
        </p:blipFill>
        <p:spPr>
          <a:xfrm>
            <a:off x="7304755" y="481756"/>
            <a:ext cx="2485077" cy="5343634"/>
          </a:xfrm>
          <a:prstGeom prst="rect">
            <a:avLst/>
          </a:prstGeom>
        </p:spPr>
      </p:pic>
      <p:sp>
        <p:nvSpPr>
          <p:cNvPr id="24" name="Text Placeholder 46">
            <a:extLst>
              <a:ext uri="{FF2B5EF4-FFF2-40B4-BE49-F238E27FC236}">
                <a16:creationId xmlns:a16="http://schemas.microsoft.com/office/drawing/2014/main" id="{AC237A81-6EDC-512A-B3D8-6D77EA4DAB6C}"/>
              </a:ext>
            </a:extLst>
          </p:cNvPr>
          <p:cNvSpPr>
            <a:spLocks noGrp="1"/>
          </p:cNvSpPr>
          <p:nvPr>
            <p:ph type="body" sz="quarter" idx="22"/>
          </p:nvPr>
        </p:nvSpPr>
        <p:spPr>
          <a:xfrm>
            <a:off x="7374684" y="1432310"/>
            <a:ext cx="2303228" cy="668484"/>
          </a:xfrm>
        </p:spPr>
        <p:txBody>
          <a:bodyPr/>
          <a:lstStyle>
            <a:lvl1pPr marL="0" indent="0">
              <a:lnSpc>
                <a:spcPts val="960"/>
              </a:lnSpc>
              <a:buNone/>
              <a:defRPr sz="900"/>
            </a:lvl1pPr>
          </a:lstStyle>
          <a:p>
            <a:pPr lvl="0"/>
            <a:r>
              <a:rPr lang="en-GB"/>
              <a:t>Click to edit Master text styles</a:t>
            </a:r>
          </a:p>
        </p:txBody>
      </p:sp>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7905355" y="908658"/>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7905355"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7384815"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pic>
        <p:nvPicPr>
          <p:cNvPr id="62" name="Picture 61" descr="A picture containing design&#10;&#10;Description automatically generated">
            <a:extLst>
              <a:ext uri="{FF2B5EF4-FFF2-40B4-BE49-F238E27FC236}">
                <a16:creationId xmlns:a16="http://schemas.microsoft.com/office/drawing/2014/main" id="{F4E56D42-FF53-F916-72D8-989FA97E92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9780" y="820941"/>
            <a:ext cx="507980" cy="237057"/>
          </a:xfrm>
          <a:prstGeom prst="rect">
            <a:avLst/>
          </a:prstGeom>
        </p:spPr>
      </p:pic>
      <p:pic>
        <p:nvPicPr>
          <p:cNvPr id="65" name="Picture 64" descr="A picture containing text, font, screenshot&#10;&#10;Description automatically generated">
            <a:extLst>
              <a:ext uri="{FF2B5EF4-FFF2-40B4-BE49-F238E27FC236}">
                <a16:creationId xmlns:a16="http://schemas.microsoft.com/office/drawing/2014/main" id="{3F27CC2E-4346-8D2F-F2D1-2CF1FEF789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2003" y="5215929"/>
            <a:ext cx="2476800" cy="261515"/>
          </a:xfrm>
          <a:prstGeom prst="rect">
            <a:avLst/>
          </a:prstGeom>
        </p:spPr>
      </p:pic>
      <p:sp>
        <p:nvSpPr>
          <p:cNvPr id="20" name="Picture Placeholder 7">
            <a:extLst>
              <a:ext uri="{FF2B5EF4-FFF2-40B4-BE49-F238E27FC236}">
                <a16:creationId xmlns:a16="http://schemas.microsoft.com/office/drawing/2014/main" id="{327E583E-369A-F670-A79C-F05089C4FA36}"/>
              </a:ext>
            </a:extLst>
          </p:cNvPr>
          <p:cNvSpPr>
            <a:spLocks noGrp="1"/>
          </p:cNvSpPr>
          <p:nvPr>
            <p:ph type="pic" sz="quarter" idx="19"/>
          </p:nvPr>
        </p:nvSpPr>
        <p:spPr>
          <a:xfrm>
            <a:off x="7299679" y="2198704"/>
            <a:ext cx="2476800" cy="2476800"/>
          </a:xfrm>
          <a:solidFill>
            <a:schemeClr val="bg2"/>
          </a:solidFill>
        </p:spPr>
        <p:txBody>
          <a:bodyPr anchor="ctr" anchorCtr="0"/>
          <a:lstStyle>
            <a:lvl1pPr marL="0" indent="0" algn="ctr">
              <a:buNone/>
              <a:defRPr sz="1800"/>
            </a:lvl1pPr>
          </a:lstStyle>
          <a:p>
            <a:r>
              <a:rPr lang="en-GB"/>
              <a:t>Click icon to add picture</a:t>
            </a:r>
          </a:p>
        </p:txBody>
      </p:sp>
      <p:pic>
        <p:nvPicPr>
          <p:cNvPr id="35" name="Picture 34">
            <a:extLst>
              <a:ext uri="{FF2B5EF4-FFF2-40B4-BE49-F238E27FC236}">
                <a16:creationId xmlns:a16="http://schemas.microsoft.com/office/drawing/2014/main" id="{9933E614-308A-5305-637C-2592754C75D1}"/>
              </a:ext>
            </a:extLst>
          </p:cNvPr>
          <p:cNvPicPr>
            <a:picLocks noChangeAspect="1"/>
          </p:cNvPicPr>
          <p:nvPr/>
        </p:nvPicPr>
        <p:blipFill>
          <a:blip r:embed="rId7"/>
          <a:stretch>
            <a:fillRect/>
          </a:stretch>
        </p:blipFill>
        <p:spPr>
          <a:xfrm>
            <a:off x="7173504" y="394331"/>
            <a:ext cx="2729275" cy="5501644"/>
          </a:xfrm>
          <a:prstGeom prst="rect">
            <a:avLst/>
          </a:prstGeom>
        </p:spPr>
      </p:pic>
      <p:pic>
        <p:nvPicPr>
          <p:cNvPr id="33" name="Picture 32">
            <a:extLst>
              <a:ext uri="{FF2B5EF4-FFF2-40B4-BE49-F238E27FC236}">
                <a16:creationId xmlns:a16="http://schemas.microsoft.com/office/drawing/2014/main" id="{BA2FE1BC-3299-7A23-7BEE-3AC77370652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
          <a:stretch/>
        </p:blipFill>
        <p:spPr>
          <a:xfrm>
            <a:off x="7327112" y="4755697"/>
            <a:ext cx="2378232" cy="309051"/>
          </a:xfrm>
          <a:prstGeom prst="rect">
            <a:avLst/>
          </a:prstGeom>
        </p:spPr>
      </p:pic>
      <p:sp>
        <p:nvSpPr>
          <p:cNvPr id="37" name="Rounded Rectangle 36">
            <a:extLst>
              <a:ext uri="{FF2B5EF4-FFF2-40B4-BE49-F238E27FC236}">
                <a16:creationId xmlns:a16="http://schemas.microsoft.com/office/drawing/2014/main" id="{B70B91C8-29DB-E08E-9B30-7B71F90153FA}"/>
              </a:ext>
            </a:extLst>
          </p:cNvPr>
          <p:cNvSpPr/>
          <p:nvPr/>
        </p:nvSpPr>
        <p:spPr>
          <a:xfrm>
            <a:off x="1296780" y="992891"/>
            <a:ext cx="4798242" cy="4357457"/>
          </a:xfrm>
          <a:prstGeom prst="roundRect">
            <a:avLst>
              <a:gd name="adj" fmla="val 17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8" name="TextBox 37">
            <a:extLst>
              <a:ext uri="{FF2B5EF4-FFF2-40B4-BE49-F238E27FC236}">
                <a16:creationId xmlns:a16="http://schemas.microsoft.com/office/drawing/2014/main" id="{B347EF1B-C68A-EFD0-F728-FADB758951C3}"/>
              </a:ext>
            </a:extLst>
          </p:cNvPr>
          <p:cNvSpPr txBox="1"/>
          <p:nvPr/>
        </p:nvSpPr>
        <p:spPr>
          <a:xfrm>
            <a:off x="1296780" y="1507652"/>
            <a:ext cx="4798242" cy="372319"/>
          </a:xfrm>
          <a:prstGeom prst="rect">
            <a:avLst/>
          </a:prstGeom>
          <a:noFill/>
        </p:spPr>
        <p:txBody>
          <a:bodyPr wrap="square" lIns="144000" tIns="108000" rIns="144000" bIns="108000" rtlCol="0">
            <a:spAutoFit/>
          </a:bodyPr>
          <a:lstStyle/>
          <a:p>
            <a:pPr>
              <a:lnSpc>
                <a:spcPts val="1300"/>
              </a:lnSpc>
            </a:pPr>
            <a:endParaRPr lang="en-FI" sz="1000"/>
          </a:p>
        </p:txBody>
      </p:sp>
      <p:sp>
        <p:nvSpPr>
          <p:cNvPr id="42" name="Picture Placeholder 7">
            <a:extLst>
              <a:ext uri="{FF2B5EF4-FFF2-40B4-BE49-F238E27FC236}">
                <a16:creationId xmlns:a16="http://schemas.microsoft.com/office/drawing/2014/main" id="{6B6CDE7C-0EAA-93CE-4C28-2B368923801B}"/>
              </a:ext>
            </a:extLst>
          </p:cNvPr>
          <p:cNvSpPr>
            <a:spLocks noGrp="1"/>
          </p:cNvSpPr>
          <p:nvPr>
            <p:ph type="pic" sz="quarter" idx="36"/>
          </p:nvPr>
        </p:nvSpPr>
        <p:spPr>
          <a:xfrm>
            <a:off x="1304617" y="2035567"/>
            <a:ext cx="4784400" cy="2555622"/>
          </a:xfrm>
          <a:solidFill>
            <a:schemeClr val="bg2"/>
          </a:solidFill>
        </p:spPr>
        <p:txBody>
          <a:bodyPr anchor="ctr" anchorCtr="0"/>
          <a:lstStyle>
            <a:lvl1pPr marL="0" indent="0" algn="ctr">
              <a:buNone/>
              <a:defRPr sz="1800"/>
            </a:lvl1pPr>
          </a:lstStyle>
          <a:p>
            <a:r>
              <a:rPr lang="en-GB"/>
              <a:t>Click icon to add picture</a:t>
            </a:r>
          </a:p>
        </p:txBody>
      </p:sp>
      <p:sp>
        <p:nvSpPr>
          <p:cNvPr id="44" name="Rounded Rectangle 43">
            <a:extLst>
              <a:ext uri="{FF2B5EF4-FFF2-40B4-BE49-F238E27FC236}">
                <a16:creationId xmlns:a16="http://schemas.microsoft.com/office/drawing/2014/main" id="{B0633287-DA2E-AB9D-82DD-C297A92D8B80}"/>
              </a:ext>
            </a:extLst>
          </p:cNvPr>
          <p:cNvSpPr/>
          <p:nvPr/>
        </p:nvSpPr>
        <p:spPr>
          <a:xfrm>
            <a:off x="1297696" y="981027"/>
            <a:ext cx="4798242" cy="4357457"/>
          </a:xfrm>
          <a:prstGeom prst="roundRect">
            <a:avLst>
              <a:gd name="adj" fmla="val 173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6" name="Text Placeholder 41">
            <a:extLst>
              <a:ext uri="{FF2B5EF4-FFF2-40B4-BE49-F238E27FC236}">
                <a16:creationId xmlns:a16="http://schemas.microsoft.com/office/drawing/2014/main" id="{3C4810D7-6EBA-ABB9-96EA-32DFC9418276}"/>
              </a:ext>
            </a:extLst>
          </p:cNvPr>
          <p:cNvSpPr>
            <a:spLocks noGrp="1"/>
          </p:cNvSpPr>
          <p:nvPr>
            <p:ph type="body" sz="quarter" idx="37"/>
          </p:nvPr>
        </p:nvSpPr>
        <p:spPr>
          <a:xfrm>
            <a:off x="1437977" y="1635893"/>
            <a:ext cx="4245190" cy="399281"/>
          </a:xfrm>
        </p:spPr>
        <p:txBody>
          <a:bodyPr/>
          <a:lstStyle>
            <a:lvl1pPr marL="0" indent="0">
              <a:lnSpc>
                <a:spcPts val="1200"/>
              </a:lnSpc>
              <a:buNone/>
              <a:defRPr sz="1000"/>
            </a:lvl1pPr>
          </a:lstStyle>
          <a:p>
            <a:pPr lvl="0"/>
            <a:r>
              <a:rPr lang="en-GB"/>
              <a:t>Click to edit Master text styles</a:t>
            </a:r>
          </a:p>
        </p:txBody>
      </p:sp>
      <p:sp>
        <p:nvSpPr>
          <p:cNvPr id="49" name="Text Placeholder 63">
            <a:extLst>
              <a:ext uri="{FF2B5EF4-FFF2-40B4-BE49-F238E27FC236}">
                <a16:creationId xmlns:a16="http://schemas.microsoft.com/office/drawing/2014/main" id="{B5808BD9-F801-CADF-1B9E-7281580D7279}"/>
              </a:ext>
            </a:extLst>
          </p:cNvPr>
          <p:cNvSpPr>
            <a:spLocks noGrp="1"/>
          </p:cNvSpPr>
          <p:nvPr>
            <p:ph type="body" sz="quarter" idx="38"/>
          </p:nvPr>
        </p:nvSpPr>
        <p:spPr>
          <a:xfrm>
            <a:off x="2046372" y="1126564"/>
            <a:ext cx="1966091" cy="200250"/>
          </a:xfrm>
        </p:spPr>
        <p:txBody>
          <a:bodyPr/>
          <a:lstStyle>
            <a:lvl1pPr marL="0" indent="0">
              <a:buNone/>
              <a:defRPr sz="900" b="1">
                <a:solidFill>
                  <a:schemeClr val="tx1"/>
                </a:solidFill>
              </a:defRPr>
            </a:lvl1pPr>
          </a:lstStyle>
          <a:p>
            <a:pPr lvl="0"/>
            <a:r>
              <a:rPr lang="en-GB"/>
              <a:t>Click to edit Master text styles</a:t>
            </a:r>
          </a:p>
        </p:txBody>
      </p:sp>
      <p:sp>
        <p:nvSpPr>
          <p:cNvPr id="50" name="Text Placeholder 65">
            <a:extLst>
              <a:ext uri="{FF2B5EF4-FFF2-40B4-BE49-F238E27FC236}">
                <a16:creationId xmlns:a16="http://schemas.microsoft.com/office/drawing/2014/main" id="{52BC3AE3-3888-1D64-E05E-9A45BC3F440A}"/>
              </a:ext>
            </a:extLst>
          </p:cNvPr>
          <p:cNvSpPr>
            <a:spLocks noGrp="1"/>
          </p:cNvSpPr>
          <p:nvPr>
            <p:ph type="body" sz="quarter" idx="39"/>
          </p:nvPr>
        </p:nvSpPr>
        <p:spPr>
          <a:xfrm>
            <a:off x="2046372" y="1304864"/>
            <a:ext cx="1966090" cy="162637"/>
          </a:xfrm>
        </p:spPr>
        <p:txBody>
          <a:bodyPr/>
          <a:lstStyle>
            <a:lvl1pPr marL="0" indent="0">
              <a:buNone/>
              <a:defRPr sz="900">
                <a:solidFill>
                  <a:schemeClr val="tx1">
                    <a:lumMod val="50000"/>
                    <a:lumOff val="50000"/>
                  </a:schemeClr>
                </a:solidFill>
              </a:defRPr>
            </a:lvl1pPr>
          </a:lstStyle>
          <a:p>
            <a:pPr lvl="0"/>
            <a:r>
              <a:rPr lang="en-GB"/>
              <a:t>Click to edit Master text styles</a:t>
            </a:r>
          </a:p>
        </p:txBody>
      </p:sp>
      <p:sp>
        <p:nvSpPr>
          <p:cNvPr id="51" name="Picture Placeholder 38">
            <a:extLst>
              <a:ext uri="{FF2B5EF4-FFF2-40B4-BE49-F238E27FC236}">
                <a16:creationId xmlns:a16="http://schemas.microsoft.com/office/drawing/2014/main" id="{5DCFB70B-60D1-53B8-99A9-BEACECA32226}"/>
              </a:ext>
            </a:extLst>
          </p:cNvPr>
          <p:cNvSpPr>
            <a:spLocks noGrp="1"/>
          </p:cNvSpPr>
          <p:nvPr>
            <p:ph type="pic" sz="quarter" idx="40"/>
          </p:nvPr>
        </p:nvSpPr>
        <p:spPr>
          <a:xfrm>
            <a:off x="1447410" y="1106468"/>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pic>
        <p:nvPicPr>
          <p:cNvPr id="53" name="Picture 52" descr="A group of dots on a white background&#10;&#10;Description automatically generated with low confidence">
            <a:extLst>
              <a:ext uri="{FF2B5EF4-FFF2-40B4-BE49-F238E27FC236}">
                <a16:creationId xmlns:a16="http://schemas.microsoft.com/office/drawing/2014/main" id="{9577B345-EC04-D008-642B-7F24735BD7D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25050" y="1066102"/>
            <a:ext cx="315383" cy="279360"/>
          </a:xfrm>
          <a:prstGeom prst="rect">
            <a:avLst/>
          </a:prstGeom>
        </p:spPr>
      </p:pic>
      <p:grpSp>
        <p:nvGrpSpPr>
          <p:cNvPr id="64" name="Group 63">
            <a:extLst>
              <a:ext uri="{FF2B5EF4-FFF2-40B4-BE49-F238E27FC236}">
                <a16:creationId xmlns:a16="http://schemas.microsoft.com/office/drawing/2014/main" id="{59219B5E-84CA-2175-AA48-FE9B4FEDF451}"/>
              </a:ext>
            </a:extLst>
          </p:cNvPr>
          <p:cNvGrpSpPr/>
          <p:nvPr/>
        </p:nvGrpSpPr>
        <p:grpSpPr>
          <a:xfrm>
            <a:off x="1321693" y="4655946"/>
            <a:ext cx="4781794" cy="557434"/>
            <a:chOff x="1321693" y="4655946"/>
            <a:chExt cx="4781794" cy="557434"/>
          </a:xfrm>
        </p:grpSpPr>
        <p:pic>
          <p:nvPicPr>
            <p:cNvPr id="55" name="Picture 54">
              <a:extLst>
                <a:ext uri="{FF2B5EF4-FFF2-40B4-BE49-F238E27FC236}">
                  <a16:creationId xmlns:a16="http://schemas.microsoft.com/office/drawing/2014/main" id="{98CDA217-02BE-954A-AFDE-FB2360C921DB}"/>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2" r="-975" b="-2709"/>
            <a:stretch/>
          </p:blipFill>
          <p:spPr>
            <a:xfrm>
              <a:off x="1321693" y="4676954"/>
              <a:ext cx="4781794" cy="534802"/>
            </a:xfrm>
            <a:prstGeom prst="rect">
              <a:avLst/>
            </a:prstGeom>
          </p:spPr>
        </p:pic>
        <p:sp>
          <p:nvSpPr>
            <p:cNvPr id="57" name="TextBox 56">
              <a:extLst>
                <a:ext uri="{FF2B5EF4-FFF2-40B4-BE49-F238E27FC236}">
                  <a16:creationId xmlns:a16="http://schemas.microsoft.com/office/drawing/2014/main" id="{B318DAFA-5EB6-FC3D-DD17-4E917FFA33A5}"/>
                </a:ext>
              </a:extLst>
            </p:cNvPr>
            <p:cNvSpPr txBox="1"/>
            <p:nvPr userDrawn="1"/>
          </p:nvSpPr>
          <p:spPr>
            <a:xfrm>
              <a:off x="1541842" y="4655946"/>
              <a:ext cx="1381696"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758</a:t>
              </a:r>
            </a:p>
          </p:txBody>
        </p:sp>
        <p:sp>
          <p:nvSpPr>
            <p:cNvPr id="58" name="TextBox 57">
              <a:extLst>
                <a:ext uri="{FF2B5EF4-FFF2-40B4-BE49-F238E27FC236}">
                  <a16:creationId xmlns:a16="http://schemas.microsoft.com/office/drawing/2014/main" id="{234B6521-8DB3-BF52-0B73-0F64F4F58200}"/>
                </a:ext>
              </a:extLst>
            </p:cNvPr>
            <p:cNvSpPr txBox="1"/>
            <p:nvPr userDrawn="1"/>
          </p:nvSpPr>
          <p:spPr>
            <a:xfrm>
              <a:off x="4568506" y="4655946"/>
              <a:ext cx="1381696" cy="246542"/>
            </a:xfrm>
            <a:prstGeom prst="rect">
              <a:avLst/>
            </a:prstGeom>
            <a:noFill/>
          </p:spPr>
          <p:txBody>
            <a:bodyPr wrap="square" rtlCol="0" anchor="b">
              <a:spAutoFit/>
            </a:bodyPr>
            <a:lstStyle/>
            <a:p>
              <a:pPr algn="r">
                <a:lnSpc>
                  <a:spcPts val="1300"/>
                </a:lnSpc>
              </a:pPr>
              <a:r>
                <a:rPr lang="en-FI" sz="900">
                  <a:solidFill>
                    <a:schemeClr val="tx1">
                      <a:lumMod val="50000"/>
                      <a:lumOff val="50000"/>
                    </a:schemeClr>
                  </a:solidFill>
                </a:rPr>
                <a:t>99 Comments</a:t>
              </a:r>
            </a:p>
          </p:txBody>
        </p:sp>
        <p:grpSp>
          <p:nvGrpSpPr>
            <p:cNvPr id="63" name="Group 62">
              <a:extLst>
                <a:ext uri="{FF2B5EF4-FFF2-40B4-BE49-F238E27FC236}">
                  <a16:creationId xmlns:a16="http://schemas.microsoft.com/office/drawing/2014/main" id="{ABFE1476-96AD-382A-22D7-42A4A0AD9EE8}"/>
                </a:ext>
              </a:extLst>
            </p:cNvPr>
            <p:cNvGrpSpPr/>
            <p:nvPr userDrawn="1"/>
          </p:nvGrpSpPr>
          <p:grpSpPr>
            <a:xfrm>
              <a:off x="2049387" y="4966838"/>
              <a:ext cx="3770822" cy="246542"/>
              <a:chOff x="2049387" y="5268594"/>
              <a:chExt cx="3770822" cy="246542"/>
            </a:xfrm>
          </p:grpSpPr>
          <p:sp>
            <p:nvSpPr>
              <p:cNvPr id="59" name="TextBox 58">
                <a:extLst>
                  <a:ext uri="{FF2B5EF4-FFF2-40B4-BE49-F238E27FC236}">
                    <a16:creationId xmlns:a16="http://schemas.microsoft.com/office/drawing/2014/main" id="{0C8A4998-5D26-A628-11B9-45EC57552FCF}"/>
                  </a:ext>
                </a:extLst>
              </p:cNvPr>
              <p:cNvSpPr txBox="1"/>
              <p:nvPr userDrawn="1"/>
            </p:nvSpPr>
            <p:spPr>
              <a:xfrm>
                <a:off x="2049387" y="5268594"/>
                <a:ext cx="643574"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Like</a:t>
                </a:r>
              </a:p>
            </p:txBody>
          </p:sp>
          <p:sp>
            <p:nvSpPr>
              <p:cNvPr id="60" name="TextBox 59">
                <a:extLst>
                  <a:ext uri="{FF2B5EF4-FFF2-40B4-BE49-F238E27FC236}">
                    <a16:creationId xmlns:a16="http://schemas.microsoft.com/office/drawing/2014/main" id="{921C2685-F893-1D5F-8723-10E7B8EFC846}"/>
                  </a:ext>
                </a:extLst>
              </p:cNvPr>
              <p:cNvSpPr txBox="1"/>
              <p:nvPr userDrawn="1"/>
            </p:nvSpPr>
            <p:spPr>
              <a:xfrm>
                <a:off x="3471226" y="5271543"/>
                <a:ext cx="837502" cy="243593"/>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Comment</a:t>
                </a:r>
              </a:p>
            </p:txBody>
          </p:sp>
          <p:sp>
            <p:nvSpPr>
              <p:cNvPr id="61" name="TextBox 60">
                <a:extLst>
                  <a:ext uri="{FF2B5EF4-FFF2-40B4-BE49-F238E27FC236}">
                    <a16:creationId xmlns:a16="http://schemas.microsoft.com/office/drawing/2014/main" id="{D4BF40F0-1BB0-BD39-F680-F49D441503BF}"/>
                  </a:ext>
                </a:extLst>
              </p:cNvPr>
              <p:cNvSpPr txBox="1"/>
              <p:nvPr userDrawn="1"/>
            </p:nvSpPr>
            <p:spPr>
              <a:xfrm>
                <a:off x="5176635" y="5268594"/>
                <a:ext cx="643574"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Share</a:t>
                </a:r>
              </a:p>
            </p:txBody>
          </p:sp>
        </p:grpSp>
      </p:grpSp>
      <p:sp>
        <p:nvSpPr>
          <p:cNvPr id="66" name="TextBox 65">
            <a:extLst>
              <a:ext uri="{FF2B5EF4-FFF2-40B4-BE49-F238E27FC236}">
                <a16:creationId xmlns:a16="http://schemas.microsoft.com/office/drawing/2014/main" id="{5BC55338-30B6-205E-EE7A-1F52355544F7}"/>
              </a:ext>
            </a:extLst>
          </p:cNvPr>
          <p:cNvSpPr txBox="1"/>
          <p:nvPr/>
        </p:nvSpPr>
        <p:spPr>
          <a:xfrm>
            <a:off x="7511811" y="4746553"/>
            <a:ext cx="792072"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758</a:t>
            </a:r>
          </a:p>
        </p:txBody>
      </p:sp>
      <p:sp>
        <p:nvSpPr>
          <p:cNvPr id="67" name="TextBox 66">
            <a:extLst>
              <a:ext uri="{FF2B5EF4-FFF2-40B4-BE49-F238E27FC236}">
                <a16:creationId xmlns:a16="http://schemas.microsoft.com/office/drawing/2014/main" id="{3A89A8E5-EC4E-5788-EA11-7C2BDE30CEAE}"/>
              </a:ext>
            </a:extLst>
          </p:cNvPr>
          <p:cNvSpPr txBox="1"/>
          <p:nvPr/>
        </p:nvSpPr>
        <p:spPr>
          <a:xfrm>
            <a:off x="8767281" y="4749502"/>
            <a:ext cx="990498" cy="243593"/>
          </a:xfrm>
          <a:prstGeom prst="rect">
            <a:avLst/>
          </a:prstGeom>
          <a:noFill/>
        </p:spPr>
        <p:txBody>
          <a:bodyPr wrap="square" rtlCol="0" anchor="b">
            <a:spAutoFit/>
          </a:bodyPr>
          <a:lstStyle/>
          <a:p>
            <a:pPr algn="r">
              <a:lnSpc>
                <a:spcPts val="1300"/>
              </a:lnSpc>
            </a:pPr>
            <a:r>
              <a:rPr lang="en-FI" sz="900">
                <a:solidFill>
                  <a:schemeClr val="tx1">
                    <a:lumMod val="50000"/>
                    <a:lumOff val="50000"/>
                  </a:schemeClr>
                </a:solidFill>
              </a:rPr>
              <a:t>99 Comments</a:t>
            </a:r>
          </a:p>
        </p:txBody>
      </p:sp>
      <p:sp>
        <p:nvSpPr>
          <p:cNvPr id="3" name="Text Placeholder 4">
            <a:extLst>
              <a:ext uri="{FF2B5EF4-FFF2-40B4-BE49-F238E27FC236}">
                <a16:creationId xmlns:a16="http://schemas.microsoft.com/office/drawing/2014/main" id="{B0C2C172-35D3-920C-11F1-45D058B93B5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0264200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Mockup Instagram">
    <p:bg>
      <p:bgPr>
        <a:solidFill>
          <a:schemeClr val="bg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8B2712DC-0A14-3E4B-9EDD-5C188618A803}"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7" name="Picture 6">
            <a:extLst>
              <a:ext uri="{FF2B5EF4-FFF2-40B4-BE49-F238E27FC236}">
                <a16:creationId xmlns:a16="http://schemas.microsoft.com/office/drawing/2014/main" id="{B15319F5-13C3-4D83-2E05-2FC00C70378D}"/>
              </a:ext>
            </a:extLst>
          </p:cNvPr>
          <p:cNvPicPr>
            <a:picLocks noChangeAspect="1"/>
          </p:cNvPicPr>
          <p:nvPr/>
        </p:nvPicPr>
        <p:blipFill>
          <a:blip r:embed="rId4"/>
          <a:stretch>
            <a:fillRect/>
          </a:stretch>
        </p:blipFill>
        <p:spPr>
          <a:xfrm>
            <a:off x="6737966" y="481756"/>
            <a:ext cx="2485077" cy="5343634"/>
          </a:xfrm>
          <a:prstGeom prst="rect">
            <a:avLst/>
          </a:prstGeom>
        </p:spPr>
      </p:pic>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7338566" y="908658"/>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7338566"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6818026"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pic>
        <p:nvPicPr>
          <p:cNvPr id="62" name="Picture 61" descr="A picture containing design&#10;&#10;Description automatically generated">
            <a:extLst>
              <a:ext uri="{FF2B5EF4-FFF2-40B4-BE49-F238E27FC236}">
                <a16:creationId xmlns:a16="http://schemas.microsoft.com/office/drawing/2014/main" id="{F4E56D42-FF53-F916-72D8-989FA97E92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72407" y="820942"/>
            <a:ext cx="204008" cy="225370"/>
          </a:xfrm>
          <a:prstGeom prst="rect">
            <a:avLst/>
          </a:prstGeom>
        </p:spPr>
      </p:pic>
      <p:sp>
        <p:nvSpPr>
          <p:cNvPr id="20" name="Picture Placeholder 7">
            <a:extLst>
              <a:ext uri="{FF2B5EF4-FFF2-40B4-BE49-F238E27FC236}">
                <a16:creationId xmlns:a16="http://schemas.microsoft.com/office/drawing/2014/main" id="{327E583E-369A-F670-A79C-F05089C4FA36}"/>
              </a:ext>
            </a:extLst>
          </p:cNvPr>
          <p:cNvSpPr>
            <a:spLocks noGrp="1"/>
          </p:cNvSpPr>
          <p:nvPr>
            <p:ph type="pic" sz="quarter" idx="19"/>
          </p:nvPr>
        </p:nvSpPr>
        <p:spPr>
          <a:xfrm>
            <a:off x="6732890" y="1364778"/>
            <a:ext cx="2476800" cy="2476800"/>
          </a:xfrm>
          <a:solidFill>
            <a:schemeClr val="bg2"/>
          </a:solidFill>
        </p:spPr>
        <p:txBody>
          <a:bodyPr anchor="ctr" anchorCtr="0"/>
          <a:lstStyle>
            <a:lvl1pPr marL="0" indent="0" algn="ctr">
              <a:buNone/>
              <a:defRPr sz="1800"/>
            </a:lvl1pPr>
          </a:lstStyle>
          <a:p>
            <a:r>
              <a:rPr lang="en-GB"/>
              <a:t>Click icon to add picture</a:t>
            </a:r>
          </a:p>
        </p:txBody>
      </p:sp>
      <p:pic>
        <p:nvPicPr>
          <p:cNvPr id="35" name="Picture 34">
            <a:extLst>
              <a:ext uri="{FF2B5EF4-FFF2-40B4-BE49-F238E27FC236}">
                <a16:creationId xmlns:a16="http://schemas.microsoft.com/office/drawing/2014/main" id="{9933E614-308A-5305-637C-2592754C75D1}"/>
              </a:ext>
            </a:extLst>
          </p:cNvPr>
          <p:cNvPicPr>
            <a:picLocks noChangeAspect="1"/>
          </p:cNvPicPr>
          <p:nvPr/>
        </p:nvPicPr>
        <p:blipFill>
          <a:blip r:embed="rId6"/>
          <a:stretch>
            <a:fillRect/>
          </a:stretch>
        </p:blipFill>
        <p:spPr>
          <a:xfrm>
            <a:off x="6606715" y="394331"/>
            <a:ext cx="2729275" cy="5501644"/>
          </a:xfrm>
          <a:prstGeom prst="rect">
            <a:avLst/>
          </a:prstGeom>
        </p:spPr>
      </p:pic>
      <p:sp>
        <p:nvSpPr>
          <p:cNvPr id="76" name="Text Placeholder 48">
            <a:extLst>
              <a:ext uri="{FF2B5EF4-FFF2-40B4-BE49-F238E27FC236}">
                <a16:creationId xmlns:a16="http://schemas.microsoft.com/office/drawing/2014/main" id="{29AF2F79-09FD-E13E-C277-53E416620F27}"/>
              </a:ext>
            </a:extLst>
          </p:cNvPr>
          <p:cNvSpPr>
            <a:spLocks noGrp="1"/>
          </p:cNvSpPr>
          <p:nvPr>
            <p:ph type="body" sz="quarter" idx="29"/>
          </p:nvPr>
        </p:nvSpPr>
        <p:spPr>
          <a:xfrm>
            <a:off x="6824229" y="4385235"/>
            <a:ext cx="705637"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77" name="Text Placeholder 50">
            <a:extLst>
              <a:ext uri="{FF2B5EF4-FFF2-40B4-BE49-F238E27FC236}">
                <a16:creationId xmlns:a16="http://schemas.microsoft.com/office/drawing/2014/main" id="{40DAB2D3-B5BE-A91C-BD5C-C726E5592DBD}"/>
              </a:ext>
            </a:extLst>
          </p:cNvPr>
          <p:cNvSpPr>
            <a:spLocks noGrp="1"/>
          </p:cNvSpPr>
          <p:nvPr>
            <p:ph type="body" sz="quarter" idx="30"/>
          </p:nvPr>
        </p:nvSpPr>
        <p:spPr>
          <a:xfrm>
            <a:off x="7599747" y="4385235"/>
            <a:ext cx="153726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pic>
        <p:nvPicPr>
          <p:cNvPr id="22" name="Picture 21">
            <a:extLst>
              <a:ext uri="{FF2B5EF4-FFF2-40B4-BE49-F238E27FC236}">
                <a16:creationId xmlns:a16="http://schemas.microsoft.com/office/drawing/2014/main" id="{5EA2429F-7AD8-2E55-A317-7042713FF6A8}"/>
              </a:ext>
            </a:extLst>
          </p:cNvPr>
          <p:cNvPicPr>
            <a:picLocks noChangeAspect="1"/>
          </p:cNvPicPr>
          <p:nvPr/>
        </p:nvPicPr>
        <p:blipFill>
          <a:blip r:embed="rId7"/>
          <a:stretch>
            <a:fillRect/>
          </a:stretch>
        </p:blipFill>
        <p:spPr>
          <a:xfrm>
            <a:off x="6807894" y="3944007"/>
            <a:ext cx="2329117" cy="159132"/>
          </a:xfrm>
          <a:prstGeom prst="rect">
            <a:avLst/>
          </a:prstGeom>
        </p:spPr>
      </p:pic>
      <p:pic>
        <p:nvPicPr>
          <p:cNvPr id="33" name="Picture 32">
            <a:extLst>
              <a:ext uri="{FF2B5EF4-FFF2-40B4-BE49-F238E27FC236}">
                <a16:creationId xmlns:a16="http://schemas.microsoft.com/office/drawing/2014/main" id="{8303F3D4-CFF3-2444-E1B4-658474F48468}"/>
              </a:ext>
            </a:extLst>
          </p:cNvPr>
          <p:cNvPicPr>
            <a:picLocks noChangeAspect="1"/>
          </p:cNvPicPr>
          <p:nvPr/>
        </p:nvPicPr>
        <p:blipFill>
          <a:blip r:embed="rId8"/>
          <a:stretch>
            <a:fillRect/>
          </a:stretch>
        </p:blipFill>
        <p:spPr>
          <a:xfrm>
            <a:off x="6814859" y="4196880"/>
            <a:ext cx="705637" cy="109766"/>
          </a:xfrm>
          <a:prstGeom prst="rect">
            <a:avLst/>
          </a:prstGeom>
        </p:spPr>
      </p:pic>
      <p:sp>
        <p:nvSpPr>
          <p:cNvPr id="37" name="Text Placeholder 50">
            <a:extLst>
              <a:ext uri="{FF2B5EF4-FFF2-40B4-BE49-F238E27FC236}">
                <a16:creationId xmlns:a16="http://schemas.microsoft.com/office/drawing/2014/main" id="{B8B40CF2-4738-4992-02C4-E35248D30BC9}"/>
              </a:ext>
            </a:extLst>
          </p:cNvPr>
          <p:cNvSpPr>
            <a:spLocks noGrp="1"/>
          </p:cNvSpPr>
          <p:nvPr>
            <p:ph type="body" sz="quarter" idx="31"/>
          </p:nvPr>
        </p:nvSpPr>
        <p:spPr>
          <a:xfrm>
            <a:off x="6824229" y="4555832"/>
            <a:ext cx="2312782" cy="445844"/>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pic>
        <p:nvPicPr>
          <p:cNvPr id="46" name="Picture 45">
            <a:extLst>
              <a:ext uri="{FF2B5EF4-FFF2-40B4-BE49-F238E27FC236}">
                <a16:creationId xmlns:a16="http://schemas.microsoft.com/office/drawing/2014/main" id="{F7A9562E-6BF7-7822-78A9-4E89C992FC8F}"/>
              </a:ext>
            </a:extLst>
          </p:cNvPr>
          <p:cNvPicPr>
            <a:picLocks noChangeAspect="1"/>
          </p:cNvPicPr>
          <p:nvPr/>
        </p:nvPicPr>
        <p:blipFill>
          <a:blip r:embed="rId9"/>
          <a:stretch>
            <a:fillRect/>
          </a:stretch>
        </p:blipFill>
        <p:spPr>
          <a:xfrm>
            <a:off x="6814858" y="5050266"/>
            <a:ext cx="2322151" cy="281880"/>
          </a:xfrm>
          <a:prstGeom prst="rect">
            <a:avLst/>
          </a:prstGeom>
        </p:spPr>
      </p:pic>
      <p:sp>
        <p:nvSpPr>
          <p:cNvPr id="42" name="Picture Placeholder 39">
            <a:extLst>
              <a:ext uri="{FF2B5EF4-FFF2-40B4-BE49-F238E27FC236}">
                <a16:creationId xmlns:a16="http://schemas.microsoft.com/office/drawing/2014/main" id="{F2F83E97-82F7-37B9-4C95-1291147E12F7}"/>
              </a:ext>
            </a:extLst>
          </p:cNvPr>
          <p:cNvSpPr>
            <a:spLocks noGrp="1"/>
          </p:cNvSpPr>
          <p:nvPr>
            <p:ph type="pic" sz="quarter" idx="32"/>
          </p:nvPr>
        </p:nvSpPr>
        <p:spPr>
          <a:xfrm>
            <a:off x="8805143" y="5158320"/>
            <a:ext cx="184626" cy="18462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300"/>
            </a:lvl1pPr>
          </a:lstStyle>
          <a:p>
            <a:r>
              <a:rPr lang="en-GB"/>
              <a:t>Click icon to add picture</a:t>
            </a:r>
          </a:p>
        </p:txBody>
      </p:sp>
      <p:pic>
        <p:nvPicPr>
          <p:cNvPr id="47" name="Picture 46">
            <a:extLst>
              <a:ext uri="{FF2B5EF4-FFF2-40B4-BE49-F238E27FC236}">
                <a16:creationId xmlns:a16="http://schemas.microsoft.com/office/drawing/2014/main" id="{9B42449F-E91E-F058-0B95-FA860374453D}"/>
              </a:ext>
            </a:extLst>
          </p:cNvPr>
          <p:cNvPicPr>
            <a:picLocks noChangeAspect="1"/>
          </p:cNvPicPr>
          <p:nvPr/>
        </p:nvPicPr>
        <p:blipFill>
          <a:blip r:embed="rId4"/>
          <a:stretch>
            <a:fillRect/>
          </a:stretch>
        </p:blipFill>
        <p:spPr>
          <a:xfrm>
            <a:off x="3485109" y="481756"/>
            <a:ext cx="2485077" cy="5343634"/>
          </a:xfrm>
          <a:prstGeom prst="rect">
            <a:avLst/>
          </a:prstGeom>
        </p:spPr>
      </p:pic>
      <p:sp>
        <p:nvSpPr>
          <p:cNvPr id="49" name="Text Placeholder 48">
            <a:extLst>
              <a:ext uri="{FF2B5EF4-FFF2-40B4-BE49-F238E27FC236}">
                <a16:creationId xmlns:a16="http://schemas.microsoft.com/office/drawing/2014/main" id="{8BDA2548-1737-FB84-11CA-011B8449DAAD}"/>
              </a:ext>
            </a:extLst>
          </p:cNvPr>
          <p:cNvSpPr>
            <a:spLocks noGrp="1"/>
          </p:cNvSpPr>
          <p:nvPr>
            <p:ph type="body" sz="quarter" idx="33"/>
          </p:nvPr>
        </p:nvSpPr>
        <p:spPr>
          <a:xfrm>
            <a:off x="4085709" y="908658"/>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50" name="Text Placeholder 50">
            <a:extLst>
              <a:ext uri="{FF2B5EF4-FFF2-40B4-BE49-F238E27FC236}">
                <a16:creationId xmlns:a16="http://schemas.microsoft.com/office/drawing/2014/main" id="{350AE4FA-3B9C-C304-31A1-5ED18161AFF6}"/>
              </a:ext>
            </a:extLst>
          </p:cNvPr>
          <p:cNvSpPr>
            <a:spLocks noGrp="1"/>
          </p:cNvSpPr>
          <p:nvPr>
            <p:ph type="body" sz="quarter" idx="34"/>
          </p:nvPr>
        </p:nvSpPr>
        <p:spPr>
          <a:xfrm>
            <a:off x="4085709"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sp>
        <p:nvSpPr>
          <p:cNvPr id="51" name="Picture Placeholder 39">
            <a:extLst>
              <a:ext uri="{FF2B5EF4-FFF2-40B4-BE49-F238E27FC236}">
                <a16:creationId xmlns:a16="http://schemas.microsoft.com/office/drawing/2014/main" id="{9EC3A008-096E-AF22-13CD-618CBBED52FE}"/>
              </a:ext>
            </a:extLst>
          </p:cNvPr>
          <p:cNvSpPr>
            <a:spLocks noGrp="1"/>
          </p:cNvSpPr>
          <p:nvPr>
            <p:ph type="pic" sz="quarter" idx="35"/>
          </p:nvPr>
        </p:nvSpPr>
        <p:spPr>
          <a:xfrm>
            <a:off x="3565169"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pic>
        <p:nvPicPr>
          <p:cNvPr id="52" name="Picture 51" descr="A picture containing design&#10;&#10;Description automatically generated">
            <a:extLst>
              <a:ext uri="{FF2B5EF4-FFF2-40B4-BE49-F238E27FC236}">
                <a16:creationId xmlns:a16="http://schemas.microsoft.com/office/drawing/2014/main" id="{51681264-AE50-CC78-6207-3227B01D6E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19550" y="820942"/>
            <a:ext cx="204008" cy="225370"/>
          </a:xfrm>
          <a:prstGeom prst="rect">
            <a:avLst/>
          </a:prstGeom>
        </p:spPr>
      </p:pic>
      <p:sp>
        <p:nvSpPr>
          <p:cNvPr id="53" name="Picture Placeholder 7">
            <a:extLst>
              <a:ext uri="{FF2B5EF4-FFF2-40B4-BE49-F238E27FC236}">
                <a16:creationId xmlns:a16="http://schemas.microsoft.com/office/drawing/2014/main" id="{93DE53E5-689B-3C82-E136-315B4C429CB8}"/>
              </a:ext>
            </a:extLst>
          </p:cNvPr>
          <p:cNvSpPr>
            <a:spLocks noGrp="1"/>
          </p:cNvSpPr>
          <p:nvPr>
            <p:ph type="pic" sz="quarter" idx="36"/>
          </p:nvPr>
        </p:nvSpPr>
        <p:spPr>
          <a:xfrm>
            <a:off x="3480033" y="1364778"/>
            <a:ext cx="2476800" cy="2476800"/>
          </a:xfrm>
          <a:solidFill>
            <a:schemeClr val="bg2"/>
          </a:solidFill>
        </p:spPr>
        <p:txBody>
          <a:bodyPr anchor="ctr" anchorCtr="0"/>
          <a:lstStyle>
            <a:lvl1pPr marL="0" indent="0" algn="ctr">
              <a:buNone/>
              <a:defRPr sz="1800"/>
            </a:lvl1pPr>
          </a:lstStyle>
          <a:p>
            <a:r>
              <a:rPr lang="en-GB"/>
              <a:t>Click icon to add picture</a:t>
            </a:r>
          </a:p>
        </p:txBody>
      </p:sp>
      <p:pic>
        <p:nvPicPr>
          <p:cNvPr id="54" name="Picture 53">
            <a:extLst>
              <a:ext uri="{FF2B5EF4-FFF2-40B4-BE49-F238E27FC236}">
                <a16:creationId xmlns:a16="http://schemas.microsoft.com/office/drawing/2014/main" id="{90C03DDC-5D71-8E38-5D67-5183350760B7}"/>
              </a:ext>
            </a:extLst>
          </p:cNvPr>
          <p:cNvPicPr>
            <a:picLocks noChangeAspect="1"/>
          </p:cNvPicPr>
          <p:nvPr/>
        </p:nvPicPr>
        <p:blipFill>
          <a:blip r:embed="rId6"/>
          <a:stretch>
            <a:fillRect/>
          </a:stretch>
        </p:blipFill>
        <p:spPr>
          <a:xfrm>
            <a:off x="3353858" y="394331"/>
            <a:ext cx="2729275" cy="5501644"/>
          </a:xfrm>
          <a:prstGeom prst="rect">
            <a:avLst/>
          </a:prstGeom>
        </p:spPr>
      </p:pic>
      <p:sp>
        <p:nvSpPr>
          <p:cNvPr id="55" name="Text Placeholder 48">
            <a:extLst>
              <a:ext uri="{FF2B5EF4-FFF2-40B4-BE49-F238E27FC236}">
                <a16:creationId xmlns:a16="http://schemas.microsoft.com/office/drawing/2014/main" id="{077A8CA3-4819-39E0-0A4C-822ADD650BD4}"/>
              </a:ext>
            </a:extLst>
          </p:cNvPr>
          <p:cNvSpPr>
            <a:spLocks noGrp="1"/>
          </p:cNvSpPr>
          <p:nvPr>
            <p:ph type="body" sz="quarter" idx="37"/>
          </p:nvPr>
        </p:nvSpPr>
        <p:spPr>
          <a:xfrm>
            <a:off x="3571372" y="4385235"/>
            <a:ext cx="705637"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56" name="Text Placeholder 50">
            <a:extLst>
              <a:ext uri="{FF2B5EF4-FFF2-40B4-BE49-F238E27FC236}">
                <a16:creationId xmlns:a16="http://schemas.microsoft.com/office/drawing/2014/main" id="{A36099E5-F911-47F2-DCD2-B34F4207D8FB}"/>
              </a:ext>
            </a:extLst>
          </p:cNvPr>
          <p:cNvSpPr>
            <a:spLocks noGrp="1"/>
          </p:cNvSpPr>
          <p:nvPr>
            <p:ph type="body" sz="quarter" idx="38"/>
          </p:nvPr>
        </p:nvSpPr>
        <p:spPr>
          <a:xfrm>
            <a:off x="4346890" y="4385235"/>
            <a:ext cx="153726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pic>
        <p:nvPicPr>
          <p:cNvPr id="57" name="Picture 56">
            <a:extLst>
              <a:ext uri="{FF2B5EF4-FFF2-40B4-BE49-F238E27FC236}">
                <a16:creationId xmlns:a16="http://schemas.microsoft.com/office/drawing/2014/main" id="{7FF02BB7-1AF9-2EB6-065A-4A94A35CA3E7}"/>
              </a:ext>
            </a:extLst>
          </p:cNvPr>
          <p:cNvPicPr>
            <a:picLocks noChangeAspect="1"/>
          </p:cNvPicPr>
          <p:nvPr/>
        </p:nvPicPr>
        <p:blipFill>
          <a:blip r:embed="rId7"/>
          <a:stretch>
            <a:fillRect/>
          </a:stretch>
        </p:blipFill>
        <p:spPr>
          <a:xfrm>
            <a:off x="3555037" y="3944007"/>
            <a:ext cx="2329117" cy="159132"/>
          </a:xfrm>
          <a:prstGeom prst="rect">
            <a:avLst/>
          </a:prstGeom>
        </p:spPr>
      </p:pic>
      <p:pic>
        <p:nvPicPr>
          <p:cNvPr id="58" name="Picture 57">
            <a:extLst>
              <a:ext uri="{FF2B5EF4-FFF2-40B4-BE49-F238E27FC236}">
                <a16:creationId xmlns:a16="http://schemas.microsoft.com/office/drawing/2014/main" id="{940954A6-7571-2356-2067-0F7E4954F4FF}"/>
              </a:ext>
            </a:extLst>
          </p:cNvPr>
          <p:cNvPicPr>
            <a:picLocks noChangeAspect="1"/>
          </p:cNvPicPr>
          <p:nvPr/>
        </p:nvPicPr>
        <p:blipFill>
          <a:blip r:embed="rId8"/>
          <a:stretch>
            <a:fillRect/>
          </a:stretch>
        </p:blipFill>
        <p:spPr>
          <a:xfrm>
            <a:off x="3562002" y="4196880"/>
            <a:ext cx="705637" cy="109766"/>
          </a:xfrm>
          <a:prstGeom prst="rect">
            <a:avLst/>
          </a:prstGeom>
        </p:spPr>
      </p:pic>
      <p:sp>
        <p:nvSpPr>
          <p:cNvPr id="59" name="Text Placeholder 50">
            <a:extLst>
              <a:ext uri="{FF2B5EF4-FFF2-40B4-BE49-F238E27FC236}">
                <a16:creationId xmlns:a16="http://schemas.microsoft.com/office/drawing/2014/main" id="{E2E2376B-44C1-CD9A-C495-2AE2E5EC66C9}"/>
              </a:ext>
            </a:extLst>
          </p:cNvPr>
          <p:cNvSpPr>
            <a:spLocks noGrp="1"/>
          </p:cNvSpPr>
          <p:nvPr>
            <p:ph type="body" sz="quarter" idx="39"/>
          </p:nvPr>
        </p:nvSpPr>
        <p:spPr>
          <a:xfrm>
            <a:off x="3571372" y="4555832"/>
            <a:ext cx="2312782" cy="445844"/>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pic>
        <p:nvPicPr>
          <p:cNvPr id="60" name="Picture 59">
            <a:extLst>
              <a:ext uri="{FF2B5EF4-FFF2-40B4-BE49-F238E27FC236}">
                <a16:creationId xmlns:a16="http://schemas.microsoft.com/office/drawing/2014/main" id="{52261AF7-70EA-8FA8-2F43-DE3747C45801}"/>
              </a:ext>
            </a:extLst>
          </p:cNvPr>
          <p:cNvPicPr>
            <a:picLocks noChangeAspect="1"/>
          </p:cNvPicPr>
          <p:nvPr/>
        </p:nvPicPr>
        <p:blipFill>
          <a:blip r:embed="rId9"/>
          <a:stretch>
            <a:fillRect/>
          </a:stretch>
        </p:blipFill>
        <p:spPr>
          <a:xfrm>
            <a:off x="3562001" y="5050266"/>
            <a:ext cx="2322151" cy="281880"/>
          </a:xfrm>
          <a:prstGeom prst="rect">
            <a:avLst/>
          </a:prstGeom>
        </p:spPr>
      </p:pic>
      <p:sp>
        <p:nvSpPr>
          <p:cNvPr id="61" name="Picture Placeholder 39">
            <a:extLst>
              <a:ext uri="{FF2B5EF4-FFF2-40B4-BE49-F238E27FC236}">
                <a16:creationId xmlns:a16="http://schemas.microsoft.com/office/drawing/2014/main" id="{46D6AD68-F7DF-31FE-4CC8-0AAA4D9D1CBA}"/>
              </a:ext>
            </a:extLst>
          </p:cNvPr>
          <p:cNvSpPr>
            <a:spLocks noGrp="1"/>
          </p:cNvSpPr>
          <p:nvPr>
            <p:ph type="pic" sz="quarter" idx="40"/>
          </p:nvPr>
        </p:nvSpPr>
        <p:spPr>
          <a:xfrm>
            <a:off x="5552286" y="5158320"/>
            <a:ext cx="184626" cy="18462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300"/>
            </a:lvl1pPr>
          </a:lstStyle>
          <a:p>
            <a:r>
              <a:rPr lang="en-GB"/>
              <a:t>Click icon to add picture</a:t>
            </a:r>
          </a:p>
        </p:txBody>
      </p:sp>
      <p:sp>
        <p:nvSpPr>
          <p:cNvPr id="2" name="Text Placeholder 3">
            <a:extLst>
              <a:ext uri="{FF2B5EF4-FFF2-40B4-BE49-F238E27FC236}">
                <a16:creationId xmlns:a16="http://schemas.microsoft.com/office/drawing/2014/main" id="{A7EFB563-7DBB-134D-9221-0CA7FEF2EABC}"/>
              </a:ext>
            </a:extLst>
          </p:cNvPr>
          <p:cNvSpPr>
            <a:spLocks noGrp="1"/>
          </p:cNvSpPr>
          <p:nvPr>
            <p:ph type="body" sz="quarter" idx="41" hasCustomPrompt="1"/>
          </p:nvPr>
        </p:nvSpPr>
        <p:spPr>
          <a:xfrm>
            <a:off x="458482" y="-437624"/>
            <a:ext cx="3888408" cy="202510"/>
          </a:xfrm>
        </p:spPr>
        <p:txBody>
          <a:bodyPr/>
          <a:lstStyle>
            <a:lvl1pPr marL="0" indent="0">
              <a:buNone/>
              <a:defRPr/>
            </a:lvl1pPr>
          </a:lstStyle>
          <a:p>
            <a:r>
              <a:rPr lang="en-FI"/>
              <a:t>INSTAGRAM</a:t>
            </a:r>
          </a:p>
        </p:txBody>
      </p:sp>
      <p:sp>
        <p:nvSpPr>
          <p:cNvPr id="3" name="Text Placeholder 4">
            <a:extLst>
              <a:ext uri="{FF2B5EF4-FFF2-40B4-BE49-F238E27FC236}">
                <a16:creationId xmlns:a16="http://schemas.microsoft.com/office/drawing/2014/main" id="{71C9E868-59B8-B250-2175-DB3B1EA9AEA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16365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Mockup Instagram carousel">
    <p:bg>
      <p:bgPr>
        <a:solidFill>
          <a:schemeClr val="bg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B252C9A2-A39F-BB41-A2F6-EF6D0E4B1824}"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7" name="Picture 6">
            <a:extLst>
              <a:ext uri="{FF2B5EF4-FFF2-40B4-BE49-F238E27FC236}">
                <a16:creationId xmlns:a16="http://schemas.microsoft.com/office/drawing/2014/main" id="{B15319F5-13C3-4D83-2E05-2FC00C70378D}"/>
              </a:ext>
            </a:extLst>
          </p:cNvPr>
          <p:cNvPicPr>
            <a:picLocks noChangeAspect="1"/>
          </p:cNvPicPr>
          <p:nvPr/>
        </p:nvPicPr>
        <p:blipFill>
          <a:blip r:embed="rId4"/>
          <a:stretch>
            <a:fillRect/>
          </a:stretch>
        </p:blipFill>
        <p:spPr>
          <a:xfrm>
            <a:off x="982028" y="481756"/>
            <a:ext cx="2485077" cy="5343634"/>
          </a:xfrm>
          <a:prstGeom prst="rect">
            <a:avLst/>
          </a:prstGeom>
        </p:spPr>
      </p:pic>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1582628" y="908658"/>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1582628"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1062088"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GB"/>
              <a:t>Click icon to add picture</a:t>
            </a:r>
          </a:p>
        </p:txBody>
      </p:sp>
      <p:pic>
        <p:nvPicPr>
          <p:cNvPr id="62" name="Picture 61" descr="A picture containing design&#10;&#10;Description automatically generated">
            <a:extLst>
              <a:ext uri="{FF2B5EF4-FFF2-40B4-BE49-F238E27FC236}">
                <a16:creationId xmlns:a16="http://schemas.microsoft.com/office/drawing/2014/main" id="{F4E56D42-FF53-F916-72D8-989FA97E92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6469" y="820942"/>
            <a:ext cx="204008" cy="225370"/>
          </a:xfrm>
          <a:prstGeom prst="rect">
            <a:avLst/>
          </a:prstGeom>
        </p:spPr>
      </p:pic>
      <p:sp>
        <p:nvSpPr>
          <p:cNvPr id="20" name="Picture Placeholder 7">
            <a:extLst>
              <a:ext uri="{FF2B5EF4-FFF2-40B4-BE49-F238E27FC236}">
                <a16:creationId xmlns:a16="http://schemas.microsoft.com/office/drawing/2014/main" id="{327E583E-369A-F670-A79C-F05089C4FA36}"/>
              </a:ext>
            </a:extLst>
          </p:cNvPr>
          <p:cNvSpPr>
            <a:spLocks noGrp="1"/>
          </p:cNvSpPr>
          <p:nvPr>
            <p:ph type="pic" sz="quarter" idx="19"/>
          </p:nvPr>
        </p:nvSpPr>
        <p:spPr>
          <a:xfrm>
            <a:off x="976952" y="1364778"/>
            <a:ext cx="2476800" cy="2476800"/>
          </a:xfrm>
          <a:solidFill>
            <a:schemeClr val="bg2"/>
          </a:solidFill>
        </p:spPr>
        <p:txBody>
          <a:bodyPr anchor="ctr" anchorCtr="0"/>
          <a:lstStyle>
            <a:lvl1pPr marL="0" indent="0" algn="ctr">
              <a:buNone/>
              <a:defRPr sz="1800"/>
            </a:lvl1pPr>
          </a:lstStyle>
          <a:p>
            <a:r>
              <a:rPr lang="en-GB"/>
              <a:t>Click icon to add picture</a:t>
            </a:r>
          </a:p>
        </p:txBody>
      </p:sp>
      <p:pic>
        <p:nvPicPr>
          <p:cNvPr id="35" name="Picture 34">
            <a:extLst>
              <a:ext uri="{FF2B5EF4-FFF2-40B4-BE49-F238E27FC236}">
                <a16:creationId xmlns:a16="http://schemas.microsoft.com/office/drawing/2014/main" id="{9933E614-308A-5305-637C-2592754C75D1}"/>
              </a:ext>
            </a:extLst>
          </p:cNvPr>
          <p:cNvPicPr>
            <a:picLocks noChangeAspect="1"/>
          </p:cNvPicPr>
          <p:nvPr/>
        </p:nvPicPr>
        <p:blipFill>
          <a:blip r:embed="rId6"/>
          <a:stretch>
            <a:fillRect/>
          </a:stretch>
        </p:blipFill>
        <p:spPr>
          <a:xfrm>
            <a:off x="850777" y="394331"/>
            <a:ext cx="2729275" cy="5501644"/>
          </a:xfrm>
          <a:prstGeom prst="rect">
            <a:avLst/>
          </a:prstGeom>
        </p:spPr>
      </p:pic>
      <p:sp>
        <p:nvSpPr>
          <p:cNvPr id="76" name="Text Placeholder 48">
            <a:extLst>
              <a:ext uri="{FF2B5EF4-FFF2-40B4-BE49-F238E27FC236}">
                <a16:creationId xmlns:a16="http://schemas.microsoft.com/office/drawing/2014/main" id="{29AF2F79-09FD-E13E-C277-53E416620F27}"/>
              </a:ext>
            </a:extLst>
          </p:cNvPr>
          <p:cNvSpPr>
            <a:spLocks noGrp="1"/>
          </p:cNvSpPr>
          <p:nvPr>
            <p:ph type="body" sz="quarter" idx="29"/>
          </p:nvPr>
        </p:nvSpPr>
        <p:spPr>
          <a:xfrm>
            <a:off x="1068291" y="4397592"/>
            <a:ext cx="705637"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77" name="Text Placeholder 50">
            <a:extLst>
              <a:ext uri="{FF2B5EF4-FFF2-40B4-BE49-F238E27FC236}">
                <a16:creationId xmlns:a16="http://schemas.microsoft.com/office/drawing/2014/main" id="{40DAB2D3-B5BE-A91C-BD5C-C726E5592DBD}"/>
              </a:ext>
            </a:extLst>
          </p:cNvPr>
          <p:cNvSpPr>
            <a:spLocks noGrp="1"/>
          </p:cNvSpPr>
          <p:nvPr>
            <p:ph type="body" sz="quarter" idx="30"/>
          </p:nvPr>
        </p:nvSpPr>
        <p:spPr>
          <a:xfrm>
            <a:off x="1843809" y="4397592"/>
            <a:ext cx="1537264" cy="137653"/>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pic>
        <p:nvPicPr>
          <p:cNvPr id="22" name="Picture 21">
            <a:extLst>
              <a:ext uri="{FF2B5EF4-FFF2-40B4-BE49-F238E27FC236}">
                <a16:creationId xmlns:a16="http://schemas.microsoft.com/office/drawing/2014/main" id="{5EA2429F-7AD8-2E55-A317-7042713FF6A8}"/>
              </a:ext>
            </a:extLst>
          </p:cNvPr>
          <p:cNvPicPr>
            <a:picLocks noChangeAspect="1"/>
          </p:cNvPicPr>
          <p:nvPr/>
        </p:nvPicPr>
        <p:blipFill>
          <a:blip r:embed="rId7"/>
          <a:stretch>
            <a:fillRect/>
          </a:stretch>
        </p:blipFill>
        <p:spPr>
          <a:xfrm>
            <a:off x="1051956" y="3956364"/>
            <a:ext cx="2329117" cy="159132"/>
          </a:xfrm>
          <a:prstGeom prst="rect">
            <a:avLst/>
          </a:prstGeom>
        </p:spPr>
      </p:pic>
      <p:pic>
        <p:nvPicPr>
          <p:cNvPr id="33" name="Picture 32">
            <a:extLst>
              <a:ext uri="{FF2B5EF4-FFF2-40B4-BE49-F238E27FC236}">
                <a16:creationId xmlns:a16="http://schemas.microsoft.com/office/drawing/2014/main" id="{8303F3D4-CFF3-2444-E1B4-658474F48468}"/>
              </a:ext>
            </a:extLst>
          </p:cNvPr>
          <p:cNvPicPr>
            <a:picLocks noChangeAspect="1"/>
          </p:cNvPicPr>
          <p:nvPr/>
        </p:nvPicPr>
        <p:blipFill>
          <a:blip r:embed="rId8"/>
          <a:stretch>
            <a:fillRect/>
          </a:stretch>
        </p:blipFill>
        <p:spPr>
          <a:xfrm>
            <a:off x="1058921" y="4209237"/>
            <a:ext cx="705637" cy="109766"/>
          </a:xfrm>
          <a:prstGeom prst="rect">
            <a:avLst/>
          </a:prstGeom>
        </p:spPr>
      </p:pic>
      <p:sp>
        <p:nvSpPr>
          <p:cNvPr id="37" name="Text Placeholder 50">
            <a:extLst>
              <a:ext uri="{FF2B5EF4-FFF2-40B4-BE49-F238E27FC236}">
                <a16:creationId xmlns:a16="http://schemas.microsoft.com/office/drawing/2014/main" id="{B8B40CF2-4738-4992-02C4-E35248D30BC9}"/>
              </a:ext>
            </a:extLst>
          </p:cNvPr>
          <p:cNvSpPr>
            <a:spLocks noGrp="1"/>
          </p:cNvSpPr>
          <p:nvPr>
            <p:ph type="body" sz="quarter" idx="31"/>
          </p:nvPr>
        </p:nvSpPr>
        <p:spPr>
          <a:xfrm>
            <a:off x="1068291" y="4568189"/>
            <a:ext cx="2312782" cy="445844"/>
          </a:xfrm>
        </p:spPr>
        <p:txBody>
          <a:bodyPr/>
          <a:lstStyle>
            <a:lvl1pPr marL="0" indent="0">
              <a:lnSpc>
                <a:spcPts val="860"/>
              </a:lnSpc>
              <a:buNone/>
              <a:defRPr sz="900">
                <a:solidFill>
                  <a:schemeClr val="tx1">
                    <a:lumMod val="50000"/>
                    <a:lumOff val="50000"/>
                  </a:schemeClr>
                </a:solidFill>
              </a:defRPr>
            </a:lvl1pPr>
          </a:lstStyle>
          <a:p>
            <a:pPr lvl="0"/>
            <a:r>
              <a:rPr lang="en-GB"/>
              <a:t>Click to edit Master text styles</a:t>
            </a:r>
          </a:p>
        </p:txBody>
      </p:sp>
      <p:pic>
        <p:nvPicPr>
          <p:cNvPr id="46" name="Picture 45">
            <a:extLst>
              <a:ext uri="{FF2B5EF4-FFF2-40B4-BE49-F238E27FC236}">
                <a16:creationId xmlns:a16="http://schemas.microsoft.com/office/drawing/2014/main" id="{F7A9562E-6BF7-7822-78A9-4E89C992FC8F}"/>
              </a:ext>
            </a:extLst>
          </p:cNvPr>
          <p:cNvPicPr>
            <a:picLocks noChangeAspect="1"/>
          </p:cNvPicPr>
          <p:nvPr/>
        </p:nvPicPr>
        <p:blipFill>
          <a:blip r:embed="rId9"/>
          <a:stretch>
            <a:fillRect/>
          </a:stretch>
        </p:blipFill>
        <p:spPr>
          <a:xfrm>
            <a:off x="1058920" y="5050266"/>
            <a:ext cx="2322151" cy="281880"/>
          </a:xfrm>
          <a:prstGeom prst="rect">
            <a:avLst/>
          </a:prstGeom>
        </p:spPr>
      </p:pic>
      <p:sp>
        <p:nvSpPr>
          <p:cNvPr id="42" name="Picture Placeholder 39">
            <a:extLst>
              <a:ext uri="{FF2B5EF4-FFF2-40B4-BE49-F238E27FC236}">
                <a16:creationId xmlns:a16="http://schemas.microsoft.com/office/drawing/2014/main" id="{F2F83E97-82F7-37B9-4C95-1291147E12F7}"/>
              </a:ext>
            </a:extLst>
          </p:cNvPr>
          <p:cNvSpPr>
            <a:spLocks noGrp="1"/>
          </p:cNvSpPr>
          <p:nvPr>
            <p:ph type="pic" sz="quarter" idx="32"/>
          </p:nvPr>
        </p:nvSpPr>
        <p:spPr>
          <a:xfrm>
            <a:off x="3049205" y="5158320"/>
            <a:ext cx="184626" cy="18462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300"/>
            </a:lvl1pPr>
          </a:lstStyle>
          <a:p>
            <a:r>
              <a:rPr lang="en-GB"/>
              <a:t>Click icon to add picture</a:t>
            </a:r>
          </a:p>
        </p:txBody>
      </p:sp>
      <p:sp>
        <p:nvSpPr>
          <p:cNvPr id="4" name="Picture Placeholder 7">
            <a:extLst>
              <a:ext uri="{FF2B5EF4-FFF2-40B4-BE49-F238E27FC236}">
                <a16:creationId xmlns:a16="http://schemas.microsoft.com/office/drawing/2014/main" id="{BB59AED6-979A-5995-947F-3FA8EF93157D}"/>
              </a:ext>
            </a:extLst>
          </p:cNvPr>
          <p:cNvSpPr>
            <a:spLocks noGrp="1"/>
          </p:cNvSpPr>
          <p:nvPr>
            <p:ph type="pic" sz="quarter" idx="33"/>
          </p:nvPr>
        </p:nvSpPr>
        <p:spPr>
          <a:xfrm>
            <a:off x="6547795" y="1364778"/>
            <a:ext cx="2476800" cy="2476800"/>
          </a:xfrm>
          <a:solidFill>
            <a:schemeClr val="bg2"/>
          </a:solidFill>
        </p:spPr>
        <p:txBody>
          <a:bodyPr anchor="ctr" anchorCtr="0"/>
          <a:lstStyle>
            <a:lvl1pPr marL="0" indent="0" algn="ctr">
              <a:buNone/>
              <a:defRPr sz="1800"/>
            </a:lvl1pPr>
          </a:lstStyle>
          <a:p>
            <a:r>
              <a:rPr lang="en-GB"/>
              <a:t>Click icon to add picture</a:t>
            </a:r>
          </a:p>
        </p:txBody>
      </p:sp>
      <p:sp>
        <p:nvSpPr>
          <p:cNvPr id="6" name="Picture Placeholder 7">
            <a:extLst>
              <a:ext uri="{FF2B5EF4-FFF2-40B4-BE49-F238E27FC236}">
                <a16:creationId xmlns:a16="http://schemas.microsoft.com/office/drawing/2014/main" id="{874CC1C9-0374-09C7-832A-228A84BDF90F}"/>
              </a:ext>
            </a:extLst>
          </p:cNvPr>
          <p:cNvSpPr>
            <a:spLocks noGrp="1"/>
          </p:cNvSpPr>
          <p:nvPr>
            <p:ph type="pic" sz="quarter" idx="34"/>
          </p:nvPr>
        </p:nvSpPr>
        <p:spPr>
          <a:xfrm>
            <a:off x="9272288" y="1364778"/>
            <a:ext cx="2476800" cy="2476800"/>
          </a:xfrm>
          <a:solidFill>
            <a:schemeClr val="bg2"/>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FBEDC38D-DD8D-DE2B-789B-4BD72118BDD1}"/>
              </a:ext>
            </a:extLst>
          </p:cNvPr>
          <p:cNvSpPr>
            <a:spLocks noGrp="1"/>
          </p:cNvSpPr>
          <p:nvPr>
            <p:ph type="pic" sz="quarter" idx="35"/>
          </p:nvPr>
        </p:nvSpPr>
        <p:spPr>
          <a:xfrm>
            <a:off x="3827745" y="1364778"/>
            <a:ext cx="2476800" cy="2476800"/>
          </a:xfrm>
          <a:solidFill>
            <a:schemeClr val="bg2"/>
          </a:solidFill>
        </p:spPr>
        <p:txBody>
          <a:bodyPr anchor="ctr" anchorCtr="0"/>
          <a:lstStyle>
            <a:lvl1pPr marL="0" indent="0" algn="ctr">
              <a:buNone/>
              <a:defRPr sz="1800"/>
            </a:lvl1pPr>
          </a:lstStyle>
          <a:p>
            <a:r>
              <a:rPr lang="en-GB"/>
              <a:t>Click icon to add picture</a:t>
            </a:r>
          </a:p>
        </p:txBody>
      </p:sp>
      <p:grpSp>
        <p:nvGrpSpPr>
          <p:cNvPr id="48" name="Group 47">
            <a:extLst>
              <a:ext uri="{FF2B5EF4-FFF2-40B4-BE49-F238E27FC236}">
                <a16:creationId xmlns:a16="http://schemas.microsoft.com/office/drawing/2014/main" id="{1DE4DB62-45DA-CC9A-3385-F6B846FBBF35}"/>
              </a:ext>
            </a:extLst>
          </p:cNvPr>
          <p:cNvGrpSpPr/>
          <p:nvPr/>
        </p:nvGrpSpPr>
        <p:grpSpPr>
          <a:xfrm>
            <a:off x="4898505" y="4006937"/>
            <a:ext cx="335280" cy="51335"/>
            <a:chOff x="1951403" y="3858653"/>
            <a:chExt cx="335280" cy="51335"/>
          </a:xfrm>
        </p:grpSpPr>
        <p:sp>
          <p:nvSpPr>
            <p:cNvPr id="14" name="Oval 13">
              <a:extLst>
                <a:ext uri="{FF2B5EF4-FFF2-40B4-BE49-F238E27FC236}">
                  <a16:creationId xmlns:a16="http://schemas.microsoft.com/office/drawing/2014/main" id="{5BFCADD5-7AB2-C50C-582C-11DF91929600}"/>
                </a:ext>
              </a:extLst>
            </p:cNvPr>
            <p:cNvSpPr/>
            <p:nvPr userDrawn="1"/>
          </p:nvSpPr>
          <p:spPr>
            <a:xfrm>
              <a:off x="1951403"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653A795-B858-9769-A89F-5CDAF572B3D1}"/>
                </a:ext>
              </a:extLst>
            </p:cNvPr>
            <p:cNvSpPr/>
            <p:nvPr userDrawn="1"/>
          </p:nvSpPr>
          <p:spPr>
            <a:xfrm>
              <a:off x="2046051"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Oval 15">
              <a:extLst>
                <a:ext uri="{FF2B5EF4-FFF2-40B4-BE49-F238E27FC236}">
                  <a16:creationId xmlns:a16="http://schemas.microsoft.com/office/drawing/2014/main" id="{64A0FC58-6CF3-C1E4-184F-20C1B0ABF184}"/>
                </a:ext>
              </a:extLst>
            </p:cNvPr>
            <p:cNvSpPr/>
            <p:nvPr userDrawn="1"/>
          </p:nvSpPr>
          <p:spPr>
            <a:xfrm>
              <a:off x="2140699"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Oval 16">
              <a:extLst>
                <a:ext uri="{FF2B5EF4-FFF2-40B4-BE49-F238E27FC236}">
                  <a16:creationId xmlns:a16="http://schemas.microsoft.com/office/drawing/2014/main" id="{D31BF857-86E2-27A0-90A3-AAF4C97D1C94}"/>
                </a:ext>
              </a:extLst>
            </p:cNvPr>
            <p:cNvSpPr/>
            <p:nvPr userDrawn="1"/>
          </p:nvSpPr>
          <p:spPr>
            <a:xfrm>
              <a:off x="2235348"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grpSp>
        <p:nvGrpSpPr>
          <p:cNvPr id="43" name="Group 42">
            <a:extLst>
              <a:ext uri="{FF2B5EF4-FFF2-40B4-BE49-F238E27FC236}">
                <a16:creationId xmlns:a16="http://schemas.microsoft.com/office/drawing/2014/main" id="{461231DD-CACC-9CF9-7363-A6674DC9948B}"/>
              </a:ext>
            </a:extLst>
          </p:cNvPr>
          <p:cNvGrpSpPr/>
          <p:nvPr/>
        </p:nvGrpSpPr>
        <p:grpSpPr>
          <a:xfrm>
            <a:off x="10343048" y="4006937"/>
            <a:ext cx="335280" cy="51335"/>
            <a:chOff x="4645125" y="3858653"/>
            <a:chExt cx="335280" cy="51335"/>
          </a:xfrm>
        </p:grpSpPr>
        <p:sp>
          <p:nvSpPr>
            <p:cNvPr id="21" name="Oval 20">
              <a:extLst>
                <a:ext uri="{FF2B5EF4-FFF2-40B4-BE49-F238E27FC236}">
                  <a16:creationId xmlns:a16="http://schemas.microsoft.com/office/drawing/2014/main" id="{55FAC406-6848-8FA7-1FE0-5975884E7374}"/>
                </a:ext>
              </a:extLst>
            </p:cNvPr>
            <p:cNvSpPr/>
            <p:nvPr userDrawn="1"/>
          </p:nvSpPr>
          <p:spPr>
            <a:xfrm>
              <a:off x="4645125"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3" name="Oval 22">
              <a:extLst>
                <a:ext uri="{FF2B5EF4-FFF2-40B4-BE49-F238E27FC236}">
                  <a16:creationId xmlns:a16="http://schemas.microsoft.com/office/drawing/2014/main" id="{AFB00BD2-79CA-A16F-0C83-D0913AA19A45}"/>
                </a:ext>
              </a:extLst>
            </p:cNvPr>
            <p:cNvSpPr/>
            <p:nvPr userDrawn="1"/>
          </p:nvSpPr>
          <p:spPr>
            <a:xfrm>
              <a:off x="4739773"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4" name="Oval 23">
              <a:extLst>
                <a:ext uri="{FF2B5EF4-FFF2-40B4-BE49-F238E27FC236}">
                  <a16:creationId xmlns:a16="http://schemas.microsoft.com/office/drawing/2014/main" id="{78248423-8E83-B533-C178-A18F8E8DB5FB}"/>
                </a:ext>
              </a:extLst>
            </p:cNvPr>
            <p:cNvSpPr/>
            <p:nvPr userDrawn="1"/>
          </p:nvSpPr>
          <p:spPr>
            <a:xfrm>
              <a:off x="4834421"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5" name="Oval 24">
              <a:extLst>
                <a:ext uri="{FF2B5EF4-FFF2-40B4-BE49-F238E27FC236}">
                  <a16:creationId xmlns:a16="http://schemas.microsoft.com/office/drawing/2014/main" id="{2C4370DF-55E7-1FBE-988D-CB2E3034FA3D}"/>
                </a:ext>
              </a:extLst>
            </p:cNvPr>
            <p:cNvSpPr/>
            <p:nvPr userDrawn="1"/>
          </p:nvSpPr>
          <p:spPr>
            <a:xfrm>
              <a:off x="4929070"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grpSp>
        <p:nvGrpSpPr>
          <p:cNvPr id="44" name="Group 43">
            <a:extLst>
              <a:ext uri="{FF2B5EF4-FFF2-40B4-BE49-F238E27FC236}">
                <a16:creationId xmlns:a16="http://schemas.microsoft.com/office/drawing/2014/main" id="{258C1D2C-A1E1-2242-83CF-ACC599E86B55}"/>
              </a:ext>
            </a:extLst>
          </p:cNvPr>
          <p:cNvGrpSpPr/>
          <p:nvPr/>
        </p:nvGrpSpPr>
        <p:grpSpPr>
          <a:xfrm>
            <a:off x="2056926" y="4006937"/>
            <a:ext cx="335280" cy="51335"/>
            <a:chOff x="3708054" y="3858653"/>
            <a:chExt cx="335280" cy="51335"/>
          </a:xfrm>
        </p:grpSpPr>
        <p:sp>
          <p:nvSpPr>
            <p:cNvPr id="27" name="Oval 26">
              <a:extLst>
                <a:ext uri="{FF2B5EF4-FFF2-40B4-BE49-F238E27FC236}">
                  <a16:creationId xmlns:a16="http://schemas.microsoft.com/office/drawing/2014/main" id="{54BE7BD7-4AAD-0B23-713F-676A14CD0C67}"/>
                </a:ext>
              </a:extLst>
            </p:cNvPr>
            <p:cNvSpPr/>
            <p:nvPr userDrawn="1"/>
          </p:nvSpPr>
          <p:spPr>
            <a:xfrm>
              <a:off x="3708054"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Oval 29">
              <a:extLst>
                <a:ext uri="{FF2B5EF4-FFF2-40B4-BE49-F238E27FC236}">
                  <a16:creationId xmlns:a16="http://schemas.microsoft.com/office/drawing/2014/main" id="{58A73F1F-F83E-875F-D515-77CE5F6CDDC3}"/>
                </a:ext>
              </a:extLst>
            </p:cNvPr>
            <p:cNvSpPr/>
            <p:nvPr userDrawn="1"/>
          </p:nvSpPr>
          <p:spPr>
            <a:xfrm>
              <a:off x="3802702"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1" name="Oval 30">
              <a:extLst>
                <a:ext uri="{FF2B5EF4-FFF2-40B4-BE49-F238E27FC236}">
                  <a16:creationId xmlns:a16="http://schemas.microsoft.com/office/drawing/2014/main" id="{BCE7495B-620A-FAD3-5D46-D584508118E8}"/>
                </a:ext>
              </a:extLst>
            </p:cNvPr>
            <p:cNvSpPr/>
            <p:nvPr userDrawn="1"/>
          </p:nvSpPr>
          <p:spPr>
            <a:xfrm>
              <a:off x="3897350"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2" name="Oval 31">
              <a:extLst>
                <a:ext uri="{FF2B5EF4-FFF2-40B4-BE49-F238E27FC236}">
                  <a16:creationId xmlns:a16="http://schemas.microsoft.com/office/drawing/2014/main" id="{1A052975-CAAB-67C0-9C69-B152270280BE}"/>
                </a:ext>
              </a:extLst>
            </p:cNvPr>
            <p:cNvSpPr/>
            <p:nvPr userDrawn="1"/>
          </p:nvSpPr>
          <p:spPr>
            <a:xfrm>
              <a:off x="3991999"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grpSp>
        <p:nvGrpSpPr>
          <p:cNvPr id="45" name="Group 44">
            <a:extLst>
              <a:ext uri="{FF2B5EF4-FFF2-40B4-BE49-F238E27FC236}">
                <a16:creationId xmlns:a16="http://schemas.microsoft.com/office/drawing/2014/main" id="{9E6B217A-D053-AF58-AC71-69E33D340ADB}"/>
              </a:ext>
            </a:extLst>
          </p:cNvPr>
          <p:cNvGrpSpPr/>
          <p:nvPr/>
        </p:nvGrpSpPr>
        <p:grpSpPr>
          <a:xfrm>
            <a:off x="7618555" y="4006937"/>
            <a:ext cx="335280" cy="51335"/>
            <a:chOff x="2763426" y="3858653"/>
            <a:chExt cx="335280" cy="51335"/>
          </a:xfrm>
        </p:grpSpPr>
        <p:sp>
          <p:nvSpPr>
            <p:cNvPr id="36" name="Oval 35">
              <a:extLst>
                <a:ext uri="{FF2B5EF4-FFF2-40B4-BE49-F238E27FC236}">
                  <a16:creationId xmlns:a16="http://schemas.microsoft.com/office/drawing/2014/main" id="{63BBED39-C399-9325-ED44-90D666E81662}"/>
                </a:ext>
              </a:extLst>
            </p:cNvPr>
            <p:cNvSpPr/>
            <p:nvPr userDrawn="1"/>
          </p:nvSpPr>
          <p:spPr>
            <a:xfrm>
              <a:off x="2763426"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8" name="Oval 37">
              <a:extLst>
                <a:ext uri="{FF2B5EF4-FFF2-40B4-BE49-F238E27FC236}">
                  <a16:creationId xmlns:a16="http://schemas.microsoft.com/office/drawing/2014/main" id="{F6FEFF29-62BA-4D27-DCED-75FC3532D8E1}"/>
                </a:ext>
              </a:extLst>
            </p:cNvPr>
            <p:cNvSpPr/>
            <p:nvPr userDrawn="1"/>
          </p:nvSpPr>
          <p:spPr>
            <a:xfrm>
              <a:off x="2858074"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Oval 38">
              <a:extLst>
                <a:ext uri="{FF2B5EF4-FFF2-40B4-BE49-F238E27FC236}">
                  <a16:creationId xmlns:a16="http://schemas.microsoft.com/office/drawing/2014/main" id="{1C9FA9E1-34DC-8664-3EB8-DE112F89B4C5}"/>
                </a:ext>
              </a:extLst>
            </p:cNvPr>
            <p:cNvSpPr/>
            <p:nvPr userDrawn="1"/>
          </p:nvSpPr>
          <p:spPr>
            <a:xfrm>
              <a:off x="2952722"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1" name="Oval 40">
              <a:extLst>
                <a:ext uri="{FF2B5EF4-FFF2-40B4-BE49-F238E27FC236}">
                  <a16:creationId xmlns:a16="http://schemas.microsoft.com/office/drawing/2014/main" id="{69D4E43B-A6A3-DA30-C857-247670074D41}"/>
                </a:ext>
              </a:extLst>
            </p:cNvPr>
            <p:cNvSpPr/>
            <p:nvPr userDrawn="1"/>
          </p:nvSpPr>
          <p:spPr>
            <a:xfrm>
              <a:off x="3047371"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Tree>
    <p:extLst>
      <p:ext uri="{BB962C8B-B14F-4D97-AF65-F5344CB8AC3E}">
        <p14:creationId xmlns:p14="http://schemas.microsoft.com/office/powerpoint/2010/main" val="31923943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Mockup Instagram story">
    <p:bg>
      <p:bgPr>
        <a:solidFill>
          <a:schemeClr val="bg2"/>
        </a:solidFill>
        <a:effectLst/>
      </p:bgPr>
    </p:bg>
    <p:spTree>
      <p:nvGrpSpPr>
        <p:cNvPr id="1" name=""/>
        <p:cNvGrpSpPr/>
        <p:nvPr/>
      </p:nvGrpSpPr>
      <p:grpSpPr>
        <a:xfrm>
          <a:off x="0" y="0"/>
          <a:ext cx="0" cy="0"/>
          <a:chOff x="0" y="0"/>
          <a:chExt cx="0" cy="0"/>
        </a:xfrm>
      </p:grpSpPr>
      <p:pic>
        <p:nvPicPr>
          <p:cNvPr id="90" name="Picture 89" descr="A picture containing screenshot, black, design&#10;&#10;Description automatically generated">
            <a:extLst>
              <a:ext uri="{FF2B5EF4-FFF2-40B4-BE49-F238E27FC236}">
                <a16:creationId xmlns:a16="http://schemas.microsoft.com/office/drawing/2014/main" id="{F65CF6F9-4A0F-EE97-21F5-28C889A9FA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0542" y="466165"/>
            <a:ext cx="2513133" cy="5438679"/>
          </a:xfrm>
          <a:prstGeom prst="rect">
            <a:avLst/>
          </a:prstGeom>
        </p:spPr>
      </p:pic>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E36E7E0E-B38D-8541-B52B-161D95856029}"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48" name="Picture Placeholder 47">
            <a:extLst>
              <a:ext uri="{FF2B5EF4-FFF2-40B4-BE49-F238E27FC236}">
                <a16:creationId xmlns:a16="http://schemas.microsoft.com/office/drawing/2014/main" id="{B302EA20-3021-F848-D866-D2A423A616AC}"/>
              </a:ext>
            </a:extLst>
          </p:cNvPr>
          <p:cNvSpPr>
            <a:spLocks noGrp="1"/>
          </p:cNvSpPr>
          <p:nvPr>
            <p:ph type="pic" sz="quarter" idx="32"/>
          </p:nvPr>
        </p:nvSpPr>
        <p:spPr>
          <a:xfrm>
            <a:off x="3481462" y="827666"/>
            <a:ext cx="2476800" cy="4354518"/>
          </a:xfrm>
          <a:custGeom>
            <a:avLst/>
            <a:gdLst>
              <a:gd name="connsiteX0" fmla="*/ 114779 w 2605050"/>
              <a:gd name="connsiteY0" fmla="*/ 0 h 4354518"/>
              <a:gd name="connsiteX1" fmla="*/ 2490271 w 2605050"/>
              <a:gd name="connsiteY1" fmla="*/ 0 h 4354518"/>
              <a:gd name="connsiteX2" fmla="*/ 2605050 w 2605050"/>
              <a:gd name="connsiteY2" fmla="*/ 114779 h 4354518"/>
              <a:gd name="connsiteX3" fmla="*/ 2605050 w 2605050"/>
              <a:gd name="connsiteY3" fmla="*/ 4239739 h 4354518"/>
              <a:gd name="connsiteX4" fmla="*/ 2490271 w 2605050"/>
              <a:gd name="connsiteY4" fmla="*/ 4354518 h 4354518"/>
              <a:gd name="connsiteX5" fmla="*/ 114779 w 2605050"/>
              <a:gd name="connsiteY5" fmla="*/ 4354518 h 4354518"/>
              <a:gd name="connsiteX6" fmla="*/ 0 w 2605050"/>
              <a:gd name="connsiteY6" fmla="*/ 4239739 h 4354518"/>
              <a:gd name="connsiteX7" fmla="*/ 0 w 2605050"/>
              <a:gd name="connsiteY7" fmla="*/ 114779 h 4354518"/>
              <a:gd name="connsiteX8" fmla="*/ 114779 w 2605050"/>
              <a:gd name="connsiteY8" fmla="*/ 0 h 435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050" h="4354518">
                <a:moveTo>
                  <a:pt x="114779" y="0"/>
                </a:moveTo>
                <a:lnTo>
                  <a:pt x="2490271" y="0"/>
                </a:lnTo>
                <a:cubicBezTo>
                  <a:pt x="2553662" y="0"/>
                  <a:pt x="2605050" y="51388"/>
                  <a:pt x="2605050" y="114779"/>
                </a:cubicBezTo>
                <a:lnTo>
                  <a:pt x="2605050" y="4239739"/>
                </a:lnTo>
                <a:cubicBezTo>
                  <a:pt x="2605050" y="4303130"/>
                  <a:pt x="2553662" y="4354518"/>
                  <a:pt x="2490271" y="4354518"/>
                </a:cubicBezTo>
                <a:lnTo>
                  <a:pt x="114779" y="4354518"/>
                </a:lnTo>
                <a:cubicBezTo>
                  <a:pt x="51388" y="4354518"/>
                  <a:pt x="0" y="4303130"/>
                  <a:pt x="0" y="4239739"/>
                </a:cubicBezTo>
                <a:lnTo>
                  <a:pt x="0" y="114779"/>
                </a:lnTo>
                <a:cubicBezTo>
                  <a:pt x="0" y="51388"/>
                  <a:pt x="51388" y="0"/>
                  <a:pt x="114779" y="0"/>
                </a:cubicBezTo>
                <a:close/>
              </a:path>
            </a:pathLst>
          </a:custGeom>
          <a:solidFill>
            <a:schemeClr val="bg2"/>
          </a:solidFill>
        </p:spPr>
        <p:txBody>
          <a:bodyPr wrap="square" anchor="ctr">
            <a:noAutofit/>
          </a:bodyPr>
          <a:lstStyle>
            <a:lvl1pPr marL="0" indent="0" algn="ctr">
              <a:buNone/>
              <a:defRPr/>
            </a:lvl1pPr>
          </a:lstStyle>
          <a:p>
            <a:r>
              <a:rPr lang="en-GB"/>
              <a:t>Click icon to add picture</a:t>
            </a:r>
            <a:endParaRPr lang="en-FI"/>
          </a:p>
        </p:txBody>
      </p:sp>
      <p:pic>
        <p:nvPicPr>
          <p:cNvPr id="93" name="Picture 92">
            <a:extLst>
              <a:ext uri="{FF2B5EF4-FFF2-40B4-BE49-F238E27FC236}">
                <a16:creationId xmlns:a16="http://schemas.microsoft.com/office/drawing/2014/main" id="{D25B602C-80A2-F12C-59C0-D123839DCD4A}"/>
              </a:ext>
            </a:extLst>
          </p:cNvPr>
          <p:cNvPicPr>
            <a:picLocks noChangeAspect="1"/>
          </p:cNvPicPr>
          <p:nvPr/>
        </p:nvPicPr>
        <p:blipFill>
          <a:blip r:embed="rId5"/>
          <a:stretch>
            <a:fillRect/>
          </a:stretch>
        </p:blipFill>
        <p:spPr>
          <a:xfrm>
            <a:off x="3348945" y="442036"/>
            <a:ext cx="2747952" cy="5539293"/>
          </a:xfrm>
          <a:prstGeom prst="rect">
            <a:avLst/>
          </a:prstGeom>
        </p:spPr>
      </p:pic>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3901583" y="931913"/>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3901583" y="1074364"/>
            <a:ext cx="1392534" cy="137653"/>
          </a:xfrm>
        </p:spPr>
        <p:txBody>
          <a:bodyPr/>
          <a:lstStyle>
            <a:lvl1pPr marL="0" indent="0">
              <a:lnSpc>
                <a:spcPts val="860"/>
              </a:lnSpc>
              <a:buNone/>
              <a:defRPr sz="900">
                <a:solidFill>
                  <a:schemeClr val="tx1"/>
                </a:solidFill>
              </a:defRPr>
            </a:lvl1pPr>
          </a:lstStyle>
          <a:p>
            <a:pPr lvl="0"/>
            <a:r>
              <a:rPr lang="en-GB"/>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3565725" y="931913"/>
            <a:ext cx="228011" cy="228011"/>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600"/>
            </a:lvl1pPr>
          </a:lstStyle>
          <a:p>
            <a:r>
              <a:rPr lang="en-GB"/>
              <a:t>Click icon to add picture</a:t>
            </a:r>
          </a:p>
        </p:txBody>
      </p:sp>
      <p:pic>
        <p:nvPicPr>
          <p:cNvPr id="3" name="Picture 2" descr="A picture containing screenshot, black, design&#10;&#10;Description automatically generated">
            <a:extLst>
              <a:ext uri="{FF2B5EF4-FFF2-40B4-BE49-F238E27FC236}">
                <a16:creationId xmlns:a16="http://schemas.microsoft.com/office/drawing/2014/main" id="{0A9B7857-ACD0-A8FD-7510-E01C61FE41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4620" y="466165"/>
            <a:ext cx="2513133" cy="5438679"/>
          </a:xfrm>
          <a:prstGeom prst="rect">
            <a:avLst/>
          </a:prstGeom>
        </p:spPr>
      </p:pic>
      <p:sp>
        <p:nvSpPr>
          <p:cNvPr id="5" name="Picture Placeholder 47">
            <a:extLst>
              <a:ext uri="{FF2B5EF4-FFF2-40B4-BE49-F238E27FC236}">
                <a16:creationId xmlns:a16="http://schemas.microsoft.com/office/drawing/2014/main" id="{112E5642-65A6-C2D1-79DA-9C8F503B19DA}"/>
              </a:ext>
            </a:extLst>
          </p:cNvPr>
          <p:cNvSpPr>
            <a:spLocks noGrp="1"/>
          </p:cNvSpPr>
          <p:nvPr>
            <p:ph type="pic" sz="quarter" idx="43"/>
          </p:nvPr>
        </p:nvSpPr>
        <p:spPr>
          <a:xfrm>
            <a:off x="7345540" y="827666"/>
            <a:ext cx="2476800" cy="4354518"/>
          </a:xfrm>
          <a:custGeom>
            <a:avLst/>
            <a:gdLst>
              <a:gd name="connsiteX0" fmla="*/ 114779 w 2605050"/>
              <a:gd name="connsiteY0" fmla="*/ 0 h 4354518"/>
              <a:gd name="connsiteX1" fmla="*/ 2490271 w 2605050"/>
              <a:gd name="connsiteY1" fmla="*/ 0 h 4354518"/>
              <a:gd name="connsiteX2" fmla="*/ 2605050 w 2605050"/>
              <a:gd name="connsiteY2" fmla="*/ 114779 h 4354518"/>
              <a:gd name="connsiteX3" fmla="*/ 2605050 w 2605050"/>
              <a:gd name="connsiteY3" fmla="*/ 4239739 h 4354518"/>
              <a:gd name="connsiteX4" fmla="*/ 2490271 w 2605050"/>
              <a:gd name="connsiteY4" fmla="*/ 4354518 h 4354518"/>
              <a:gd name="connsiteX5" fmla="*/ 114779 w 2605050"/>
              <a:gd name="connsiteY5" fmla="*/ 4354518 h 4354518"/>
              <a:gd name="connsiteX6" fmla="*/ 0 w 2605050"/>
              <a:gd name="connsiteY6" fmla="*/ 4239739 h 4354518"/>
              <a:gd name="connsiteX7" fmla="*/ 0 w 2605050"/>
              <a:gd name="connsiteY7" fmla="*/ 114779 h 4354518"/>
              <a:gd name="connsiteX8" fmla="*/ 114779 w 2605050"/>
              <a:gd name="connsiteY8" fmla="*/ 0 h 435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050" h="4354518">
                <a:moveTo>
                  <a:pt x="114779" y="0"/>
                </a:moveTo>
                <a:lnTo>
                  <a:pt x="2490271" y="0"/>
                </a:lnTo>
                <a:cubicBezTo>
                  <a:pt x="2553662" y="0"/>
                  <a:pt x="2605050" y="51388"/>
                  <a:pt x="2605050" y="114779"/>
                </a:cubicBezTo>
                <a:lnTo>
                  <a:pt x="2605050" y="4239739"/>
                </a:lnTo>
                <a:cubicBezTo>
                  <a:pt x="2605050" y="4303130"/>
                  <a:pt x="2553662" y="4354518"/>
                  <a:pt x="2490271" y="4354518"/>
                </a:cubicBezTo>
                <a:lnTo>
                  <a:pt x="114779" y="4354518"/>
                </a:lnTo>
                <a:cubicBezTo>
                  <a:pt x="51388" y="4354518"/>
                  <a:pt x="0" y="4303130"/>
                  <a:pt x="0" y="4239739"/>
                </a:cubicBezTo>
                <a:lnTo>
                  <a:pt x="0" y="114779"/>
                </a:lnTo>
                <a:cubicBezTo>
                  <a:pt x="0" y="51388"/>
                  <a:pt x="51388" y="0"/>
                  <a:pt x="114779" y="0"/>
                </a:cubicBezTo>
                <a:close/>
              </a:path>
            </a:pathLst>
          </a:custGeom>
          <a:solidFill>
            <a:schemeClr val="bg2"/>
          </a:solidFill>
        </p:spPr>
        <p:txBody>
          <a:bodyPr wrap="square" anchor="ctr">
            <a:noAutofit/>
          </a:bodyPr>
          <a:lstStyle>
            <a:lvl1pPr marL="0" indent="0" algn="ctr">
              <a:buNone/>
              <a:defRPr/>
            </a:lvl1pPr>
          </a:lstStyle>
          <a:p>
            <a:r>
              <a:rPr lang="en-GB"/>
              <a:t>Click icon to add picture</a:t>
            </a:r>
            <a:endParaRPr lang="en-FI"/>
          </a:p>
        </p:txBody>
      </p:sp>
      <p:pic>
        <p:nvPicPr>
          <p:cNvPr id="6" name="Picture 5">
            <a:extLst>
              <a:ext uri="{FF2B5EF4-FFF2-40B4-BE49-F238E27FC236}">
                <a16:creationId xmlns:a16="http://schemas.microsoft.com/office/drawing/2014/main" id="{BA9E6A46-7172-DC49-E3C3-1E98BA903066}"/>
              </a:ext>
            </a:extLst>
          </p:cNvPr>
          <p:cNvPicPr>
            <a:picLocks noChangeAspect="1"/>
          </p:cNvPicPr>
          <p:nvPr/>
        </p:nvPicPr>
        <p:blipFill>
          <a:blip r:embed="rId5"/>
          <a:stretch>
            <a:fillRect/>
          </a:stretch>
        </p:blipFill>
        <p:spPr>
          <a:xfrm>
            <a:off x="7213023" y="442036"/>
            <a:ext cx="2747952" cy="5539293"/>
          </a:xfrm>
          <a:prstGeom prst="rect">
            <a:avLst/>
          </a:prstGeom>
        </p:spPr>
      </p:pic>
      <p:sp>
        <p:nvSpPr>
          <p:cNvPr id="7" name="Text Placeholder 48">
            <a:extLst>
              <a:ext uri="{FF2B5EF4-FFF2-40B4-BE49-F238E27FC236}">
                <a16:creationId xmlns:a16="http://schemas.microsoft.com/office/drawing/2014/main" id="{6D3F24F6-ECB9-DACE-FB30-296A78D77BFB}"/>
              </a:ext>
            </a:extLst>
          </p:cNvPr>
          <p:cNvSpPr>
            <a:spLocks noGrp="1"/>
          </p:cNvSpPr>
          <p:nvPr>
            <p:ph type="body" sz="quarter" idx="44"/>
          </p:nvPr>
        </p:nvSpPr>
        <p:spPr>
          <a:xfrm>
            <a:off x="7765661" y="931913"/>
            <a:ext cx="1392534" cy="137653"/>
          </a:xfrm>
        </p:spPr>
        <p:txBody>
          <a:bodyPr/>
          <a:lstStyle>
            <a:lvl1pPr marL="0" indent="0">
              <a:lnSpc>
                <a:spcPts val="860"/>
              </a:lnSpc>
              <a:buNone/>
              <a:defRPr sz="900" b="1">
                <a:solidFill>
                  <a:schemeClr val="tx1"/>
                </a:solidFill>
              </a:defRPr>
            </a:lvl1pPr>
          </a:lstStyle>
          <a:p>
            <a:pPr lvl="0"/>
            <a:r>
              <a:rPr lang="en-GB"/>
              <a:t>Click to edit Master text styles</a:t>
            </a:r>
          </a:p>
        </p:txBody>
      </p:sp>
      <p:sp>
        <p:nvSpPr>
          <p:cNvPr id="11" name="Text Placeholder 50">
            <a:extLst>
              <a:ext uri="{FF2B5EF4-FFF2-40B4-BE49-F238E27FC236}">
                <a16:creationId xmlns:a16="http://schemas.microsoft.com/office/drawing/2014/main" id="{752F1ED5-6409-4152-2930-D4AB4B718E38}"/>
              </a:ext>
            </a:extLst>
          </p:cNvPr>
          <p:cNvSpPr>
            <a:spLocks noGrp="1"/>
          </p:cNvSpPr>
          <p:nvPr>
            <p:ph type="body" sz="quarter" idx="45"/>
          </p:nvPr>
        </p:nvSpPr>
        <p:spPr>
          <a:xfrm>
            <a:off x="7765661" y="1074364"/>
            <a:ext cx="1392534" cy="137653"/>
          </a:xfrm>
        </p:spPr>
        <p:txBody>
          <a:bodyPr/>
          <a:lstStyle>
            <a:lvl1pPr marL="0" indent="0">
              <a:lnSpc>
                <a:spcPts val="860"/>
              </a:lnSpc>
              <a:buNone/>
              <a:defRPr sz="900">
                <a:solidFill>
                  <a:schemeClr val="tx1"/>
                </a:solidFill>
              </a:defRPr>
            </a:lvl1pPr>
          </a:lstStyle>
          <a:p>
            <a:pPr lvl="0"/>
            <a:r>
              <a:rPr lang="en-GB"/>
              <a:t>Click to edit Master text styles</a:t>
            </a:r>
          </a:p>
        </p:txBody>
      </p:sp>
      <p:sp>
        <p:nvSpPr>
          <p:cNvPr id="14" name="Picture Placeholder 39">
            <a:extLst>
              <a:ext uri="{FF2B5EF4-FFF2-40B4-BE49-F238E27FC236}">
                <a16:creationId xmlns:a16="http://schemas.microsoft.com/office/drawing/2014/main" id="{8B4C4AE4-732A-4858-B1C0-00D1A203D270}"/>
              </a:ext>
            </a:extLst>
          </p:cNvPr>
          <p:cNvSpPr>
            <a:spLocks noGrp="1"/>
          </p:cNvSpPr>
          <p:nvPr>
            <p:ph type="pic" sz="quarter" idx="46"/>
          </p:nvPr>
        </p:nvSpPr>
        <p:spPr>
          <a:xfrm>
            <a:off x="7429803" y="931913"/>
            <a:ext cx="228011" cy="228011"/>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600"/>
            </a:lvl1pPr>
          </a:lstStyle>
          <a:p>
            <a:r>
              <a:rPr lang="en-GB"/>
              <a:t>Click icon to add picture</a:t>
            </a:r>
          </a:p>
        </p:txBody>
      </p:sp>
      <p:sp>
        <p:nvSpPr>
          <p:cNvPr id="4" name="Text Placeholder 4">
            <a:extLst>
              <a:ext uri="{FF2B5EF4-FFF2-40B4-BE49-F238E27FC236}">
                <a16:creationId xmlns:a16="http://schemas.microsoft.com/office/drawing/2014/main" id="{12FE7563-01F3-C953-67C0-FEA9A92550F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737804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8C31A-660B-499D-9821-964D172D4C6F}"/>
              </a:ext>
            </a:extLst>
          </p:cNvPr>
          <p:cNvSpPr>
            <a:spLocks noGrp="1"/>
          </p:cNvSpPr>
          <p:nvPr>
            <p:ph type="dt" sz="half" idx="14"/>
          </p:nvPr>
        </p:nvSpPr>
        <p:spPr/>
        <p:txBody>
          <a:bodyPr/>
          <a:lstStyle/>
          <a:p>
            <a:fld id="{F1629969-3540-1842-97BA-500DE3670C86}" type="datetime1">
              <a:rPr lang="fi-FI" smtClean="0"/>
              <a:t>7.10.2025</a:t>
            </a:fld>
            <a:endParaRPr lang="fi-FI"/>
          </a:p>
        </p:txBody>
      </p:sp>
      <p:sp>
        <p:nvSpPr>
          <p:cNvPr id="3" name="Footer Placeholder 2">
            <a:extLst>
              <a:ext uri="{FF2B5EF4-FFF2-40B4-BE49-F238E27FC236}">
                <a16:creationId xmlns:a16="http://schemas.microsoft.com/office/drawing/2014/main" id="{DD80D0CC-EEA2-4FCF-8B14-7C6C8A9265FA}"/>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E06981FD-C58B-41E8-BED1-72917E90D9C7}"/>
              </a:ext>
            </a:extLst>
          </p:cNvPr>
          <p:cNvSpPr>
            <a:spLocks noGrp="1"/>
          </p:cNvSpPr>
          <p:nvPr>
            <p:ph type="sldNum" sz="quarter" idx="16"/>
          </p:nvPr>
        </p:nvSpPr>
        <p:spPr/>
        <p:txBody>
          <a:bodyPr/>
          <a:lstStyle/>
          <a:p>
            <a:fld id="{31160B98-140E-4345-B1A3-2A7247C42973}" type="slidenum">
              <a:rPr lang="fi-FI" smtClean="0"/>
              <a:pPr/>
              <a:t>‹#›</a:t>
            </a:fld>
            <a:endParaRPr lang="fi-FI"/>
          </a:p>
        </p:txBody>
      </p:sp>
      <p:sp>
        <p:nvSpPr>
          <p:cNvPr id="8" name="Text Placeholder 4">
            <a:extLst>
              <a:ext uri="{FF2B5EF4-FFF2-40B4-BE49-F238E27FC236}">
                <a16:creationId xmlns:a16="http://schemas.microsoft.com/office/drawing/2014/main" id="{B447FF30-EB33-A6E5-B0D5-0AD957690B6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46204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Title black">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accent1"/>
                </a:solidFill>
              </a:defRPr>
            </a:lvl1pPr>
          </a:lstStyle>
          <a:p>
            <a:fld id="{E8F4E568-84E4-9344-BFBC-DA99F55A2DC5}"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accent1"/>
                </a:solidFill>
              </a:defRPr>
            </a:lvl1pPr>
          </a:lstStyle>
          <a:p>
            <a:r>
              <a:rPr lang="en-GB"/>
              <a:t>00_</a:t>
            </a:r>
          </a:p>
        </p:txBody>
      </p:sp>
      <p:sp>
        <p:nvSpPr>
          <p:cNvPr id="13" name="Text Placeholder 4">
            <a:extLst>
              <a:ext uri="{FF2B5EF4-FFF2-40B4-BE49-F238E27FC236}">
                <a16:creationId xmlns:a16="http://schemas.microsoft.com/office/drawing/2014/main" id="{33FC39A7-E5C8-1141-BBAA-0AD8EF7CBE7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pic>
        <p:nvPicPr>
          <p:cNvPr id="10" name="Graphic 9">
            <a:extLst>
              <a:ext uri="{FF2B5EF4-FFF2-40B4-BE49-F238E27FC236}">
                <a16:creationId xmlns:a16="http://schemas.microsoft.com/office/drawing/2014/main" id="{C7EAA6A9-ADB0-F43F-5D35-483676264C7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15018542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Blank  Black">
    <p:bg>
      <p:bgPr>
        <a:solidFill>
          <a:srgbClr val="0000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70FEC-53D4-47D7-8671-8CC3F695FEC2}"/>
              </a:ext>
            </a:extLst>
          </p:cNvPr>
          <p:cNvSpPr>
            <a:spLocks noGrp="1"/>
          </p:cNvSpPr>
          <p:nvPr>
            <p:ph type="dt" sz="half" idx="14"/>
          </p:nvPr>
        </p:nvSpPr>
        <p:spPr/>
        <p:txBody>
          <a:bodyPr/>
          <a:lstStyle>
            <a:lvl1pPr>
              <a:defRPr>
                <a:solidFill>
                  <a:schemeClr val="accent1"/>
                </a:solidFill>
              </a:defRPr>
            </a:lvl1pPr>
          </a:lstStyle>
          <a:p>
            <a:fld id="{0FAC750D-4D0F-7A48-99C4-1F5F597B9393}" type="datetime1">
              <a:rPr lang="fi-FI" smtClean="0"/>
              <a:t>7.10.2025</a:t>
            </a:fld>
            <a:endParaRPr lang="fi-FI"/>
          </a:p>
        </p:txBody>
      </p:sp>
      <p:sp>
        <p:nvSpPr>
          <p:cNvPr id="3" name="Footer Placeholder 2">
            <a:extLst>
              <a:ext uri="{FF2B5EF4-FFF2-40B4-BE49-F238E27FC236}">
                <a16:creationId xmlns:a16="http://schemas.microsoft.com/office/drawing/2014/main" id="{E7CAEC1D-C4B9-4279-A700-D932A3C80D17}"/>
              </a:ext>
            </a:extLst>
          </p:cNvPr>
          <p:cNvSpPr>
            <a:spLocks noGrp="1"/>
          </p:cNvSpPr>
          <p:nvPr>
            <p:ph type="ftr" sz="quarter" idx="15"/>
          </p:nvPr>
        </p:nvSpPr>
        <p:spPr/>
        <p:txBody>
          <a:bodyPr/>
          <a:lstStyle>
            <a:lvl1pPr>
              <a:defRPr>
                <a:solidFill>
                  <a:schemeClr val="accent1"/>
                </a:solidFill>
              </a:defRPr>
            </a:lvl1pPr>
          </a:lstStyle>
          <a:p>
            <a:r>
              <a:rPr lang="fi-FI"/>
              <a:t>Yleisesitys</a:t>
            </a:r>
          </a:p>
        </p:txBody>
      </p:sp>
      <p:sp>
        <p:nvSpPr>
          <p:cNvPr id="4" name="Slide Number Placeholder 3">
            <a:extLst>
              <a:ext uri="{FF2B5EF4-FFF2-40B4-BE49-F238E27FC236}">
                <a16:creationId xmlns:a16="http://schemas.microsoft.com/office/drawing/2014/main" id="{731ECF78-361A-4838-8277-924BCFF27EB3}"/>
              </a:ext>
            </a:extLst>
          </p:cNvPr>
          <p:cNvSpPr>
            <a:spLocks noGrp="1"/>
          </p:cNvSpPr>
          <p:nvPr>
            <p:ph type="sldNum" sz="quarter" idx="16"/>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7" name="Graphic 6">
            <a:extLst>
              <a:ext uri="{FF2B5EF4-FFF2-40B4-BE49-F238E27FC236}">
                <a16:creationId xmlns:a16="http://schemas.microsoft.com/office/drawing/2014/main" id="{E5317B8D-1374-A020-A4BC-B16D0F308B4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5" name="Text Placeholder 4">
            <a:extLst>
              <a:ext uri="{FF2B5EF4-FFF2-40B4-BE49-F238E27FC236}">
                <a16:creationId xmlns:a16="http://schemas.microsoft.com/office/drawing/2014/main" id="{4C4BDA04-EB00-035C-AD31-26D2ECA0329E}"/>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3601004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ricing_2024">
    <p:bg>
      <p:bgPr>
        <a:solidFill>
          <a:srgbClr val="E5E5E7"/>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en-US" noProof="0" smtClean="0"/>
              <a:pPr/>
              <a:t>‹#›</a:t>
            </a:fld>
            <a:endParaRPr lang="en-US" noProof="0"/>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4" name="Rectangle 23">
            <a:extLst>
              <a:ext uri="{FF2B5EF4-FFF2-40B4-BE49-F238E27FC236}">
                <a16:creationId xmlns:a16="http://schemas.microsoft.com/office/drawing/2014/main" id="{F9E1B360-2D8A-49E8-8A12-E40F4CB2E25F}"/>
              </a:ext>
            </a:extLst>
          </p:cNvPr>
          <p:cNvSpPr/>
          <p:nvPr/>
        </p:nvSpPr>
        <p:spPr>
          <a:xfrm>
            <a:off x="4232720" y="666147"/>
            <a:ext cx="6516652" cy="57056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
            <a:extLst>
              <a:ext uri="{FF2B5EF4-FFF2-40B4-BE49-F238E27FC236}">
                <a16:creationId xmlns:a16="http://schemas.microsoft.com/office/drawing/2014/main" id="{16877450-28D8-6208-7E64-331F5440B5A3}"/>
              </a:ext>
            </a:extLst>
          </p:cNvPr>
          <p:cNvSpPr>
            <a:spLocks noGrp="1"/>
          </p:cNvSpPr>
          <p:nvPr>
            <p:ph type="body" sz="quarter" idx="17" hasCustomPrompt="1"/>
          </p:nvPr>
        </p:nvSpPr>
        <p:spPr>
          <a:xfrm>
            <a:off x="4670729" y="1076138"/>
            <a:ext cx="5619025" cy="4898493"/>
          </a:xfrm>
        </p:spPr>
        <p:txBody>
          <a:bodyPr/>
          <a:lstStyle>
            <a:lvl1pPr marL="9525" indent="0">
              <a:spcBef>
                <a:spcPts val="0"/>
              </a:spcBef>
              <a:spcAft>
                <a:spcPts val="400"/>
              </a:spcAft>
              <a:buNone/>
              <a:tabLst>
                <a:tab pos="5549900" algn="r"/>
              </a:tabLst>
              <a:defRPr b="1"/>
            </a:lvl1pPr>
            <a:lvl2pPr marL="185738" indent="-176213">
              <a:lnSpc>
                <a:spcPct val="110000"/>
              </a:lnSpc>
              <a:spcBef>
                <a:spcPts val="0"/>
              </a:spcBef>
              <a:tabLst>
                <a:tab pos="5546725" algn="r"/>
              </a:tabLst>
              <a:defRPr sz="1100"/>
            </a:lvl2pPr>
            <a:lvl3pPr marL="317500" indent="-131763">
              <a:lnSpc>
                <a:spcPct val="110000"/>
              </a:lnSpc>
              <a:spcBef>
                <a:spcPts val="0"/>
              </a:spcBef>
              <a:buFont typeface="System Font Regular"/>
              <a:buChar char="−"/>
              <a:tabLst>
                <a:tab pos="5546725" algn="r"/>
              </a:tabLst>
              <a:defRPr sz="1100"/>
            </a:lvl3pPr>
            <a:lvl4pPr marL="447675" indent="-130175">
              <a:lnSpc>
                <a:spcPct val="110000"/>
              </a:lnSpc>
              <a:spcBef>
                <a:spcPts val="0"/>
              </a:spcBef>
              <a:buFont typeface="System Font Regular"/>
              <a:buChar char="−"/>
              <a:tabLst>
                <a:tab pos="5546725" algn="r"/>
              </a:tabLst>
              <a:defRPr sz="1100"/>
            </a:lvl4pPr>
            <a:lvl5pPr marL="579438" indent="-131763">
              <a:lnSpc>
                <a:spcPct val="110000"/>
              </a:lnSpc>
              <a:spcBef>
                <a:spcPts val="0"/>
              </a:spcBef>
              <a:buFont typeface="System Font Regular"/>
              <a:buChar char="−"/>
              <a:tabLst>
                <a:tab pos="5546725" algn="r"/>
              </a:tabLst>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5" name="Text Placeholder 3">
            <a:extLst>
              <a:ext uri="{FF2B5EF4-FFF2-40B4-BE49-F238E27FC236}">
                <a16:creationId xmlns:a16="http://schemas.microsoft.com/office/drawing/2014/main" id="{BD080301-F85F-43BA-5CB9-ACD9F065BAA0}"/>
              </a:ext>
            </a:extLst>
          </p:cNvPr>
          <p:cNvSpPr>
            <a:spLocks noGrp="1"/>
          </p:cNvSpPr>
          <p:nvPr>
            <p:ph type="body" sz="quarter" idx="18"/>
          </p:nvPr>
        </p:nvSpPr>
        <p:spPr>
          <a:xfrm>
            <a:off x="952500" y="1076138"/>
            <a:ext cx="2816225" cy="4898493"/>
          </a:xfrm>
        </p:spPr>
        <p:txBody>
          <a:bodyPr/>
          <a:lstStyle>
            <a:lvl1pPr marL="9525" indent="0">
              <a:lnSpc>
                <a:spcPct val="90000"/>
              </a:lnSpc>
              <a:spcBef>
                <a:spcPts val="0"/>
              </a:spcBef>
              <a:spcAft>
                <a:spcPts val="1200"/>
              </a:spcAft>
              <a:buNone/>
              <a:tabLst/>
              <a:defRPr sz="2500" b="1"/>
            </a:lvl1pPr>
            <a:lvl2pPr marL="9525" indent="0">
              <a:spcBef>
                <a:spcPts val="400"/>
              </a:spcBef>
              <a:spcAft>
                <a:spcPts val="400"/>
              </a:spcAft>
              <a:buNone/>
              <a:tabLst>
                <a:tab pos="5462588" algn="r"/>
              </a:tabLst>
              <a:defRPr sz="1300"/>
            </a:lvl2pPr>
            <a:lvl3pPr marL="9525" indent="0">
              <a:spcBef>
                <a:spcPts val="0"/>
              </a:spcBef>
              <a:buNone/>
              <a:tabLst>
                <a:tab pos="5462588" algn="r"/>
              </a:tabLst>
              <a:defRPr sz="1100"/>
            </a:lvl3pPr>
            <a:lvl4pPr marL="9525" indent="0">
              <a:spcBef>
                <a:spcPts val="0"/>
              </a:spcBef>
              <a:buNone/>
              <a:tabLst>
                <a:tab pos="5462588" algn="r"/>
              </a:tabLst>
              <a:defRPr sz="1100"/>
            </a:lvl4pPr>
            <a:lvl5pPr marL="9525" indent="0">
              <a:spcBef>
                <a:spcPts val="0"/>
              </a:spcBef>
              <a:buNone/>
              <a:tabLst>
                <a:tab pos="5462588" algn="r"/>
              </a:tabLst>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Date Placeholder 5">
            <a:extLst>
              <a:ext uri="{FF2B5EF4-FFF2-40B4-BE49-F238E27FC236}">
                <a16:creationId xmlns:a16="http://schemas.microsoft.com/office/drawing/2014/main" id="{9E0C8A08-CB8A-9821-CA4B-F589A397C719}"/>
              </a:ext>
            </a:extLst>
          </p:cNvPr>
          <p:cNvSpPr>
            <a:spLocks noGrp="1"/>
          </p:cNvSpPr>
          <p:nvPr>
            <p:ph type="dt" sz="half" idx="10"/>
          </p:nvPr>
        </p:nvSpPr>
        <p:spPr>
          <a:xfrm>
            <a:off x="392044" y="6374821"/>
            <a:ext cx="888999" cy="220350"/>
          </a:xfrm>
        </p:spPr>
        <p:txBody>
          <a:bodyPr/>
          <a:lstStyle/>
          <a:p>
            <a:fld id="{0B5F6D2A-83CB-BD4F-8069-7FEC8EED57EB}" type="datetime1">
              <a:rPr lang="fi-FI" noProof="0" smtClean="0"/>
              <a:t>7.10.2025</a:t>
            </a:fld>
            <a:endParaRPr lang="en-US" noProof="0"/>
          </a:p>
        </p:txBody>
      </p:sp>
      <p:sp>
        <p:nvSpPr>
          <p:cNvPr id="3" name="Footer Placeholder 6">
            <a:extLst>
              <a:ext uri="{FF2B5EF4-FFF2-40B4-BE49-F238E27FC236}">
                <a16:creationId xmlns:a16="http://schemas.microsoft.com/office/drawing/2014/main" id="{3B80524C-AA25-CBC9-B0D7-6E931D10E7C3}"/>
              </a:ext>
            </a:extLst>
          </p:cNvPr>
          <p:cNvSpPr>
            <a:spLocks noGrp="1"/>
          </p:cNvSpPr>
          <p:nvPr>
            <p:ph type="ftr" sz="quarter" idx="11"/>
          </p:nvPr>
        </p:nvSpPr>
        <p:spPr>
          <a:xfrm>
            <a:off x="1282148" y="6374821"/>
            <a:ext cx="4114800" cy="220350"/>
          </a:xfrm>
        </p:spPr>
        <p:txBody>
          <a:bodyPr/>
          <a:lstStyle/>
          <a:p>
            <a:r>
              <a:rPr lang="en-US" noProof="0"/>
              <a:t>Yleisesitys</a:t>
            </a:r>
          </a:p>
        </p:txBody>
      </p:sp>
      <p:sp>
        <p:nvSpPr>
          <p:cNvPr id="4" name="Text Placeholder 4">
            <a:extLst>
              <a:ext uri="{FF2B5EF4-FFF2-40B4-BE49-F238E27FC236}">
                <a16:creationId xmlns:a16="http://schemas.microsoft.com/office/drawing/2014/main" id="{D0578B79-A887-EEF9-B9C9-82980A14FA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17017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End slide 1">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GB"/>
              <a:t>Click to edit Master title style</a:t>
            </a:r>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2" name="SmartArt Placeholder 1">
            <a:extLst>
              <a:ext uri="{FF2B5EF4-FFF2-40B4-BE49-F238E27FC236}">
                <a16:creationId xmlns:a16="http://schemas.microsoft.com/office/drawing/2014/main" id="{60A87A12-E595-5F2E-9AA3-058B4A2E87D8}"/>
              </a:ext>
            </a:extLst>
          </p:cNvPr>
          <p:cNvSpPr>
            <a:spLocks noGrp="1"/>
          </p:cNvSpPr>
          <p:nvPr>
            <p:ph type="dgm" sz="quarter" idx="13"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0786192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End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solidFill>
                  <a:schemeClr val="accent1"/>
                </a:solidFill>
              </a:defRPr>
            </a:lvl1pPr>
          </a:lstStyle>
          <a:p>
            <a:r>
              <a:rPr lang="en-GB"/>
              <a:t>Click to edit Master title style</a:t>
            </a:r>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solidFill>
                  <a:schemeClr val="accent1"/>
                </a:solidFill>
              </a:defRPr>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solidFill>
                  <a:schemeClr val="accent1"/>
                </a:solidFill>
              </a:defRPr>
            </a:lvl1pPr>
          </a:lstStyle>
          <a:p>
            <a:pPr lvl="0"/>
            <a:r>
              <a:rPr lang="en-GB"/>
              <a:t>Click to edit Master text styles</a:t>
            </a:r>
          </a:p>
        </p:txBody>
      </p:sp>
      <p:pic>
        <p:nvPicPr>
          <p:cNvPr id="9" name="Graphic 8">
            <a:extLst>
              <a:ext uri="{FF2B5EF4-FFF2-40B4-BE49-F238E27FC236}">
                <a16:creationId xmlns:a16="http://schemas.microsoft.com/office/drawing/2014/main" id="{7E75D71E-3DC5-DA56-5874-44DE10A7683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SmartArt Placeholder 3">
            <a:extLst>
              <a:ext uri="{FF2B5EF4-FFF2-40B4-BE49-F238E27FC236}">
                <a16:creationId xmlns:a16="http://schemas.microsoft.com/office/drawing/2014/main" id="{BACDA68D-B55A-0142-B3EC-B592D3ED7D07}"/>
              </a:ext>
            </a:extLst>
          </p:cNvPr>
          <p:cNvSpPr>
            <a:spLocks noGrp="1"/>
          </p:cNvSpPr>
          <p:nvPr>
            <p:ph type="dgm" sz="quarter" idx="13"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7266425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End slide 3">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GB"/>
              <a:t>Click to edit Master title style</a:t>
            </a:r>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2" name="SmartArt Placeholder 1">
            <a:extLst>
              <a:ext uri="{FF2B5EF4-FFF2-40B4-BE49-F238E27FC236}">
                <a16:creationId xmlns:a16="http://schemas.microsoft.com/office/drawing/2014/main" id="{46BE0772-2047-198D-0E8A-FE6474AE33A8}"/>
              </a:ext>
            </a:extLst>
          </p:cNvPr>
          <p:cNvSpPr>
            <a:spLocks noGrp="1"/>
          </p:cNvSpPr>
          <p:nvPr>
            <p:ph type="dgm" sz="quarter" idx="13"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147338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End slide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D64E5CC-F8BE-4764-BE1B-D829CF3CF2B7}"/>
              </a:ext>
            </a:extLst>
          </p:cNvPr>
          <p:cNvSpPr>
            <a:spLocks noGrp="1"/>
          </p:cNvSpPr>
          <p:nvPr>
            <p:ph type="pic" sz="quarter" idx="13"/>
          </p:nvPr>
        </p:nvSpPr>
        <p:spPr>
          <a:xfrm>
            <a:off x="0" y="0"/>
            <a:ext cx="12190287" cy="6858000"/>
          </a:xfrm>
          <a:solidFill>
            <a:schemeClr val="bg2"/>
          </a:solidFill>
        </p:spPr>
        <p:txBody>
          <a:bodyPr anchor="ctr" anchorCtr="0"/>
          <a:lstStyle>
            <a:lvl1pPr marL="0" indent="0" algn="ctr">
              <a:buNone/>
              <a:defRPr sz="1800"/>
            </a:lvl1pPr>
          </a:lstStyle>
          <a:p>
            <a:r>
              <a:rPr lang="en-GB"/>
              <a:t>Click icon to add picture</a:t>
            </a:r>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5065068"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1786726" y="1661374"/>
            <a:ext cx="3716224" cy="1415629"/>
          </a:xfrm>
        </p:spPr>
        <p:txBody>
          <a:bodyPr anchor="b" anchorCtr="0"/>
          <a:lstStyle>
            <a:lvl1pPr algn="l">
              <a:defRPr sz="9200" b="1"/>
            </a:lvl1pPr>
          </a:lstStyle>
          <a:p>
            <a:r>
              <a:rPr lang="fi-FI" err="1"/>
              <a:t>text</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GB"/>
              <a:t>Click to edit Master text styles</a:t>
            </a:r>
          </a:p>
        </p:txBody>
      </p:sp>
      <p:pic>
        <p:nvPicPr>
          <p:cNvPr id="9" name="Graphic 8">
            <a:extLst>
              <a:ext uri="{FF2B5EF4-FFF2-40B4-BE49-F238E27FC236}">
                <a16:creationId xmlns:a16="http://schemas.microsoft.com/office/drawing/2014/main" id="{A893B3FF-D457-DEC6-FB02-54A3F8A5721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SmartArt Placeholder 1">
            <a:extLst>
              <a:ext uri="{FF2B5EF4-FFF2-40B4-BE49-F238E27FC236}">
                <a16:creationId xmlns:a16="http://schemas.microsoft.com/office/drawing/2014/main" id="{B9C13A1E-A1F9-D416-F377-22539106154E}"/>
              </a:ext>
            </a:extLst>
          </p:cNvPr>
          <p:cNvSpPr>
            <a:spLocks noGrp="1"/>
          </p:cNvSpPr>
          <p:nvPr>
            <p:ph type="dgm" sz="quarter" idx="29"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823044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Map_yellow">
    <p:bg>
      <p:bgPr>
        <a:solidFill>
          <a:srgbClr val="E4F030"/>
        </a:solidFill>
        <a:effectLst/>
      </p:bgPr>
    </p:bg>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C7764031-D548-44E4-5472-10591E59BC6E}"/>
              </a:ext>
            </a:extLst>
          </p:cNvPr>
          <p:cNvGrpSpPr>
            <a:grpSpLocks noChangeAspect="1"/>
          </p:cNvGrpSpPr>
          <p:nvPr/>
        </p:nvGrpSpPr>
        <p:grpSpPr>
          <a:xfrm>
            <a:off x="82549" y="1980001"/>
            <a:ext cx="12109451" cy="4877999"/>
            <a:chOff x="0" y="0"/>
            <a:chExt cx="24003786" cy="9669344"/>
          </a:xfrm>
        </p:grpSpPr>
        <p:pic>
          <p:nvPicPr>
            <p:cNvPr id="5" name="World Map.png" descr="World Map.png">
              <a:extLst>
                <a:ext uri="{FF2B5EF4-FFF2-40B4-BE49-F238E27FC236}">
                  <a16:creationId xmlns:a16="http://schemas.microsoft.com/office/drawing/2014/main" id="{238F484C-ACD4-B36A-2A3F-46C82C533E63}"/>
                </a:ext>
              </a:extLst>
            </p:cNvPr>
            <p:cNvPicPr>
              <a:picLocks noChangeAspect="1"/>
            </p:cNvPicPr>
            <p:nvPr/>
          </p:nvPicPr>
          <p:blipFill rotWithShape="1">
            <a:blip r:embed="rId2" cstate="screen">
              <a:alphaModFix amt="8000"/>
              <a:extLst>
                <a:ext uri="{28A0092B-C50C-407E-A947-70E740481C1C}">
                  <a14:useLocalDpi xmlns:a14="http://schemas.microsoft.com/office/drawing/2010/main"/>
                </a:ext>
              </a:extLst>
            </a:blip>
            <a:srcRect/>
            <a:stretch/>
          </p:blipFill>
          <p:spPr>
            <a:xfrm>
              <a:off x="0" y="0"/>
              <a:ext cx="24003786" cy="9669344"/>
            </a:xfrm>
            <a:prstGeom prst="rect">
              <a:avLst/>
            </a:prstGeom>
            <a:ln w="12700" cap="flat">
              <a:noFill/>
              <a:miter lim="400000"/>
            </a:ln>
            <a:effectLst/>
          </p:spPr>
        </p:pic>
        <p:sp>
          <p:nvSpPr>
            <p:cNvPr id="9" name="Circle">
              <a:extLst>
                <a:ext uri="{FF2B5EF4-FFF2-40B4-BE49-F238E27FC236}">
                  <a16:creationId xmlns:a16="http://schemas.microsoft.com/office/drawing/2014/main" id="{47E48643-89E6-BA78-64B3-9D9A41FB78ED}"/>
                </a:ext>
              </a:extLst>
            </p:cNvPr>
            <p:cNvSpPr/>
            <p:nvPr/>
          </p:nvSpPr>
          <p:spPr>
            <a:xfrm>
              <a:off x="6391879" y="4751806"/>
              <a:ext cx="249587" cy="249587"/>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0" name="Circle">
              <a:extLst>
                <a:ext uri="{FF2B5EF4-FFF2-40B4-BE49-F238E27FC236}">
                  <a16:creationId xmlns:a16="http://schemas.microsoft.com/office/drawing/2014/main" id="{B3DE0B24-BF96-075B-2DF3-F62D45C0B583}"/>
                </a:ext>
              </a:extLst>
            </p:cNvPr>
            <p:cNvSpPr/>
            <p:nvPr/>
          </p:nvSpPr>
          <p:spPr>
            <a:xfrm>
              <a:off x="13165568" y="2728497"/>
              <a:ext cx="249587" cy="249587"/>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1" name="Circle">
              <a:extLst>
                <a:ext uri="{FF2B5EF4-FFF2-40B4-BE49-F238E27FC236}">
                  <a16:creationId xmlns:a16="http://schemas.microsoft.com/office/drawing/2014/main" id="{B2A010A7-1343-74F4-3212-1B98CF576604}"/>
                </a:ext>
              </a:extLst>
            </p:cNvPr>
            <p:cNvSpPr/>
            <p:nvPr/>
          </p:nvSpPr>
          <p:spPr>
            <a:xfrm>
              <a:off x="13188922" y="3016777"/>
              <a:ext cx="249587" cy="249587"/>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3" name="Circle">
              <a:extLst>
                <a:ext uri="{FF2B5EF4-FFF2-40B4-BE49-F238E27FC236}">
                  <a16:creationId xmlns:a16="http://schemas.microsoft.com/office/drawing/2014/main" id="{ABB054BE-6828-20C0-D284-F456FFB640A9}"/>
                </a:ext>
              </a:extLst>
            </p:cNvPr>
            <p:cNvSpPr/>
            <p:nvPr/>
          </p:nvSpPr>
          <p:spPr>
            <a:xfrm>
              <a:off x="12610862" y="3042177"/>
              <a:ext cx="249588" cy="249587"/>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4" name="Circle">
              <a:extLst>
                <a:ext uri="{FF2B5EF4-FFF2-40B4-BE49-F238E27FC236}">
                  <a16:creationId xmlns:a16="http://schemas.microsoft.com/office/drawing/2014/main" id="{529F6926-AE0B-E76A-A7C5-A2EC86ECC70A}"/>
                </a:ext>
              </a:extLst>
            </p:cNvPr>
            <p:cNvSpPr/>
            <p:nvPr/>
          </p:nvSpPr>
          <p:spPr>
            <a:xfrm>
              <a:off x="11679529" y="3870123"/>
              <a:ext cx="249587" cy="249588"/>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5" name="Circle">
              <a:extLst>
                <a:ext uri="{FF2B5EF4-FFF2-40B4-BE49-F238E27FC236}">
                  <a16:creationId xmlns:a16="http://schemas.microsoft.com/office/drawing/2014/main" id="{8BF8BEC8-B7E7-E544-DBC8-E04A9774005B}"/>
                </a:ext>
              </a:extLst>
            </p:cNvPr>
            <p:cNvSpPr/>
            <p:nvPr/>
          </p:nvSpPr>
          <p:spPr>
            <a:xfrm>
              <a:off x="13038568" y="3253844"/>
              <a:ext cx="249587" cy="249587"/>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grpSp>
      <p:sp>
        <p:nvSpPr>
          <p:cNvPr id="16" name="Circle">
            <a:extLst>
              <a:ext uri="{FF2B5EF4-FFF2-40B4-BE49-F238E27FC236}">
                <a16:creationId xmlns:a16="http://schemas.microsoft.com/office/drawing/2014/main" id="{E72D332E-AC9F-250F-DD49-C828D409C44D}"/>
              </a:ext>
            </a:extLst>
          </p:cNvPr>
          <p:cNvSpPr/>
          <p:nvPr/>
        </p:nvSpPr>
        <p:spPr>
          <a:xfrm>
            <a:off x="3422220" y="4267517"/>
            <a:ext cx="125912" cy="125912"/>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7" name="Circle">
            <a:extLst>
              <a:ext uri="{FF2B5EF4-FFF2-40B4-BE49-F238E27FC236}">
                <a16:creationId xmlns:a16="http://schemas.microsoft.com/office/drawing/2014/main" id="{32824793-7D3F-2A9C-989E-0028ED6CC269}"/>
              </a:ext>
            </a:extLst>
          </p:cNvPr>
          <p:cNvSpPr/>
          <p:nvPr/>
        </p:nvSpPr>
        <p:spPr>
          <a:xfrm>
            <a:off x="6830405" y="3877070"/>
            <a:ext cx="125912" cy="125912"/>
          </a:xfrm>
          <a:prstGeom prst="ellipse">
            <a:avLst/>
          </a:prstGeom>
          <a:solidFill>
            <a:schemeClr val="accent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23231"/>
            <a:ext cx="6967538" cy="1371113"/>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Line">
            <a:extLst>
              <a:ext uri="{FF2B5EF4-FFF2-40B4-BE49-F238E27FC236}">
                <a16:creationId xmlns:a16="http://schemas.microsoft.com/office/drawing/2014/main" id="{56A18EA9-4F9F-4E33-8036-464A7694A6F1}"/>
              </a:ext>
            </a:extLst>
          </p:cNvPr>
          <p:cNvSpPr/>
          <p:nvPr/>
        </p:nvSpPr>
        <p:spPr>
          <a:xfrm>
            <a:off x="408323" y="1522362"/>
            <a:ext cx="669209" cy="0"/>
          </a:xfrm>
          <a:prstGeom prst="line">
            <a:avLst/>
          </a:prstGeom>
          <a:ln w="31750">
            <a:solidFill>
              <a:schemeClr val="tx1"/>
            </a:solidFill>
            <a:miter/>
          </a:ln>
        </p:spPr>
        <p:txBody>
          <a:bodyPr tIns="91439" bIns="91439"/>
          <a:lstStyle/>
          <a:p>
            <a:pPr defTabSz="1828800">
              <a:lnSpc>
                <a:spcPct val="100000"/>
              </a:lnSpc>
              <a:defRPr sz="3600">
                <a:solidFill>
                  <a:srgbClr val="414359"/>
                </a:solidFill>
              </a:defRPr>
            </a:pPr>
            <a:endParaRPr>
              <a:solidFill>
                <a:schemeClr val="tx1"/>
              </a:solidFill>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E7C098B1-370A-E445-B17F-67144E3EDD48}" type="datetime1">
              <a:rPr lang="fi-FI" noProof="0" smtClean="0"/>
              <a:t>7.10.2025</a:t>
            </a:fld>
            <a:endParaRPr lang="en-US" noProof="0"/>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en-US" noProof="0"/>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en-US" noProof="0" smtClean="0"/>
              <a:pPr/>
              <a:t>‹#›</a:t>
            </a:fld>
            <a:endParaRPr lang="en-US" noProof="0"/>
          </a:p>
        </p:txBody>
      </p:sp>
      <p:sp>
        <p:nvSpPr>
          <p:cNvPr id="4" name="Text Placeholder 4">
            <a:extLst>
              <a:ext uri="{FF2B5EF4-FFF2-40B4-BE49-F238E27FC236}">
                <a16:creationId xmlns:a16="http://schemas.microsoft.com/office/drawing/2014/main" id="{D1DFC664-DA06-D6E7-4510-220E7FA89D4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992553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64170295-4E9E-4843-AEC3-84F2F6453667}"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6400148"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0363117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Chart Boxes 4">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1E912C33-9C62-1A46-A0B5-67568AF145C8}"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1" name="Text Placeholder 2">
            <a:extLst>
              <a:ext uri="{FF2B5EF4-FFF2-40B4-BE49-F238E27FC236}">
                <a16:creationId xmlns:a16="http://schemas.microsoft.com/office/drawing/2014/main" id="{342F2F90-0057-499E-A5F9-3D94736CA6EC}"/>
              </a:ext>
            </a:extLst>
          </p:cNvPr>
          <p:cNvSpPr>
            <a:spLocks noGrp="1"/>
          </p:cNvSpPr>
          <p:nvPr>
            <p:ph type="body" sz="quarter" idx="65" hasCustomPrompt="1"/>
          </p:nvPr>
        </p:nvSpPr>
        <p:spPr>
          <a:xfrm rot="10800000">
            <a:off x="5804034" y="222243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51" name="Text Placeholder 2">
            <a:extLst>
              <a:ext uri="{FF2B5EF4-FFF2-40B4-BE49-F238E27FC236}">
                <a16:creationId xmlns:a16="http://schemas.microsoft.com/office/drawing/2014/main" id="{720446C4-84B2-48B0-B13E-02C9019A7FBA}"/>
              </a:ext>
            </a:extLst>
          </p:cNvPr>
          <p:cNvSpPr>
            <a:spLocks noGrp="1"/>
          </p:cNvSpPr>
          <p:nvPr>
            <p:ph type="body" sz="quarter" idx="72" hasCustomPrompt="1"/>
          </p:nvPr>
        </p:nvSpPr>
        <p:spPr>
          <a:xfrm rot="10800000">
            <a:off x="48324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52" name="Text Placeholder 2">
            <a:extLst>
              <a:ext uri="{FF2B5EF4-FFF2-40B4-BE49-F238E27FC236}">
                <a16:creationId xmlns:a16="http://schemas.microsoft.com/office/drawing/2014/main" id="{065FC024-A656-4648-BFDE-78F8242E4E7F}"/>
              </a:ext>
            </a:extLst>
          </p:cNvPr>
          <p:cNvSpPr>
            <a:spLocks noGrp="1"/>
          </p:cNvSpPr>
          <p:nvPr>
            <p:ph type="body" sz="quarter" idx="73" hasCustomPrompt="1"/>
          </p:nvPr>
        </p:nvSpPr>
        <p:spPr>
          <a:xfrm rot="10800000">
            <a:off x="67882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2426254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Intro">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48F34689-D436-418B-92F3-FA12DC6FC232}"/>
              </a:ext>
            </a:extLst>
          </p:cNvPr>
          <p:cNvSpPr/>
          <p:nvPr userDrawn="1"/>
        </p:nvSpPr>
        <p:spPr>
          <a:xfrm>
            <a:off x="128789" y="1053707"/>
            <a:ext cx="1137634" cy="10026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4" y="1312863"/>
            <a:ext cx="11358563" cy="1002620"/>
          </a:xfrm>
          <a:noFill/>
        </p:spPr>
        <p:txBody>
          <a:bodyPr/>
          <a:lstStyle>
            <a:lvl1pPr marL="0" indent="987425">
              <a:buNone/>
              <a:defRPr sz="37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3DC30E3B-0AF3-6B43-B8F0-AEE6D403BF4B}"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0" name="Text Placeholder 3">
            <a:extLst>
              <a:ext uri="{FF2B5EF4-FFF2-40B4-BE49-F238E27FC236}">
                <a16:creationId xmlns:a16="http://schemas.microsoft.com/office/drawing/2014/main" id="{5143C314-5706-42ED-9EC4-B3B5874B0FD0}"/>
              </a:ext>
            </a:extLst>
          </p:cNvPr>
          <p:cNvSpPr>
            <a:spLocks noGrp="1"/>
          </p:cNvSpPr>
          <p:nvPr>
            <p:ph type="body" sz="quarter" idx="34" hasCustomPrompt="1"/>
          </p:nvPr>
        </p:nvSpPr>
        <p:spPr>
          <a:xfrm>
            <a:off x="3905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1" name="Text Placeholder 5">
            <a:extLst>
              <a:ext uri="{FF2B5EF4-FFF2-40B4-BE49-F238E27FC236}">
                <a16:creationId xmlns:a16="http://schemas.microsoft.com/office/drawing/2014/main" id="{9368118B-3C37-4BDB-BE61-8728C9ACE884}"/>
              </a:ext>
            </a:extLst>
          </p:cNvPr>
          <p:cNvSpPr>
            <a:spLocks noGrp="1"/>
          </p:cNvSpPr>
          <p:nvPr>
            <p:ph type="body" sz="quarter" idx="35"/>
          </p:nvPr>
        </p:nvSpPr>
        <p:spPr>
          <a:xfrm>
            <a:off x="390525" y="3448050"/>
            <a:ext cx="2047875" cy="1536700"/>
          </a:xfrm>
        </p:spPr>
        <p:txBody>
          <a:bodyPr/>
          <a:lstStyle>
            <a:lvl1pPr marL="0" indent="0">
              <a:buNone/>
              <a:defRPr sz="1000"/>
            </a:lvl1pPr>
          </a:lstStyle>
          <a:p>
            <a:pPr lvl="0"/>
            <a:r>
              <a:rPr lang="en-GB"/>
              <a:t>Click to edit Master text styles</a:t>
            </a:r>
          </a:p>
        </p:txBody>
      </p:sp>
      <p:sp>
        <p:nvSpPr>
          <p:cNvPr id="12" name="Text Placeholder 3">
            <a:extLst>
              <a:ext uri="{FF2B5EF4-FFF2-40B4-BE49-F238E27FC236}">
                <a16:creationId xmlns:a16="http://schemas.microsoft.com/office/drawing/2014/main" id="{F2D77B40-6DB6-45AC-9CBC-5C528D940986}"/>
              </a:ext>
            </a:extLst>
          </p:cNvPr>
          <p:cNvSpPr>
            <a:spLocks noGrp="1"/>
          </p:cNvSpPr>
          <p:nvPr>
            <p:ph type="body" sz="quarter" idx="36" hasCustomPrompt="1"/>
          </p:nvPr>
        </p:nvSpPr>
        <p:spPr>
          <a:xfrm>
            <a:off x="2663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3" name="Text Placeholder 5">
            <a:extLst>
              <a:ext uri="{FF2B5EF4-FFF2-40B4-BE49-F238E27FC236}">
                <a16:creationId xmlns:a16="http://schemas.microsoft.com/office/drawing/2014/main" id="{C1066981-1286-4C43-8C20-CA76E4F5A868}"/>
              </a:ext>
            </a:extLst>
          </p:cNvPr>
          <p:cNvSpPr>
            <a:spLocks noGrp="1"/>
          </p:cNvSpPr>
          <p:nvPr>
            <p:ph type="body" sz="quarter" idx="37"/>
          </p:nvPr>
        </p:nvSpPr>
        <p:spPr>
          <a:xfrm>
            <a:off x="2663825" y="3448050"/>
            <a:ext cx="2047875" cy="1536700"/>
          </a:xfrm>
        </p:spPr>
        <p:txBody>
          <a:bodyPr/>
          <a:lstStyle>
            <a:lvl1pPr marL="0" indent="0">
              <a:buNone/>
              <a:defRPr sz="1000"/>
            </a:lvl1pPr>
          </a:lstStyle>
          <a:p>
            <a:pPr lvl="0"/>
            <a:r>
              <a:rPr lang="en-GB"/>
              <a:t>Click to edit Master text styles</a:t>
            </a:r>
          </a:p>
        </p:txBody>
      </p:sp>
      <p:sp>
        <p:nvSpPr>
          <p:cNvPr id="14" name="Text Placeholder 3">
            <a:extLst>
              <a:ext uri="{FF2B5EF4-FFF2-40B4-BE49-F238E27FC236}">
                <a16:creationId xmlns:a16="http://schemas.microsoft.com/office/drawing/2014/main" id="{FE27167C-647B-42BD-97D9-C49A178612DF}"/>
              </a:ext>
            </a:extLst>
          </p:cNvPr>
          <p:cNvSpPr>
            <a:spLocks noGrp="1"/>
          </p:cNvSpPr>
          <p:nvPr>
            <p:ph type="body" sz="quarter" idx="38" hasCustomPrompt="1"/>
          </p:nvPr>
        </p:nvSpPr>
        <p:spPr>
          <a:xfrm>
            <a:off x="4949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6" name="Text Placeholder 5">
            <a:extLst>
              <a:ext uri="{FF2B5EF4-FFF2-40B4-BE49-F238E27FC236}">
                <a16:creationId xmlns:a16="http://schemas.microsoft.com/office/drawing/2014/main" id="{6570A830-7218-47BF-B682-B1E14648F0B6}"/>
              </a:ext>
            </a:extLst>
          </p:cNvPr>
          <p:cNvSpPr>
            <a:spLocks noGrp="1"/>
          </p:cNvSpPr>
          <p:nvPr>
            <p:ph type="body" sz="quarter" idx="39"/>
          </p:nvPr>
        </p:nvSpPr>
        <p:spPr>
          <a:xfrm>
            <a:off x="4949825" y="3448050"/>
            <a:ext cx="2047875" cy="1536700"/>
          </a:xfrm>
        </p:spPr>
        <p:txBody>
          <a:bodyPr/>
          <a:lstStyle>
            <a:lvl1pPr marL="0" indent="0">
              <a:buNone/>
              <a:defRPr sz="1000"/>
            </a:lvl1pPr>
          </a:lstStyle>
          <a:p>
            <a:pPr lvl="0"/>
            <a:r>
              <a:rPr lang="en-GB"/>
              <a:t>Click to edit Master text styles</a:t>
            </a:r>
          </a:p>
        </p:txBody>
      </p:sp>
      <p:sp>
        <p:nvSpPr>
          <p:cNvPr id="17" name="Text Placeholder 3">
            <a:extLst>
              <a:ext uri="{FF2B5EF4-FFF2-40B4-BE49-F238E27FC236}">
                <a16:creationId xmlns:a16="http://schemas.microsoft.com/office/drawing/2014/main" id="{DF4A5FE5-3819-4C48-B88B-D50BBA8ADB48}"/>
              </a:ext>
            </a:extLst>
          </p:cNvPr>
          <p:cNvSpPr>
            <a:spLocks noGrp="1"/>
          </p:cNvSpPr>
          <p:nvPr>
            <p:ph type="body" sz="quarter" idx="40" hasCustomPrompt="1"/>
          </p:nvPr>
        </p:nvSpPr>
        <p:spPr>
          <a:xfrm>
            <a:off x="7235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9" name="Text Placeholder 5">
            <a:extLst>
              <a:ext uri="{FF2B5EF4-FFF2-40B4-BE49-F238E27FC236}">
                <a16:creationId xmlns:a16="http://schemas.microsoft.com/office/drawing/2014/main" id="{942B9297-7DF9-4660-A745-1601E5550453}"/>
              </a:ext>
            </a:extLst>
          </p:cNvPr>
          <p:cNvSpPr>
            <a:spLocks noGrp="1"/>
          </p:cNvSpPr>
          <p:nvPr>
            <p:ph type="body" sz="quarter" idx="41"/>
          </p:nvPr>
        </p:nvSpPr>
        <p:spPr>
          <a:xfrm>
            <a:off x="7235825" y="3448050"/>
            <a:ext cx="2047875" cy="1536700"/>
          </a:xfrm>
        </p:spPr>
        <p:txBody>
          <a:bodyPr/>
          <a:lstStyle>
            <a:lvl1pPr marL="0" indent="0">
              <a:buNone/>
              <a:defRPr sz="1000"/>
            </a:lvl1pPr>
          </a:lstStyle>
          <a:p>
            <a:pPr lvl="0"/>
            <a:r>
              <a:rPr lang="en-GB"/>
              <a:t>Click to edit Master text styles</a:t>
            </a:r>
          </a:p>
        </p:txBody>
      </p:sp>
      <p:sp>
        <p:nvSpPr>
          <p:cNvPr id="20" name="Text Placeholder 3">
            <a:extLst>
              <a:ext uri="{FF2B5EF4-FFF2-40B4-BE49-F238E27FC236}">
                <a16:creationId xmlns:a16="http://schemas.microsoft.com/office/drawing/2014/main" id="{6D2A9322-2FAA-4E39-917D-E44D6FD4FD40}"/>
              </a:ext>
            </a:extLst>
          </p:cNvPr>
          <p:cNvSpPr>
            <a:spLocks noGrp="1"/>
          </p:cNvSpPr>
          <p:nvPr>
            <p:ph type="body" sz="quarter" idx="42" hasCustomPrompt="1"/>
          </p:nvPr>
        </p:nvSpPr>
        <p:spPr>
          <a:xfrm>
            <a:off x="951547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21" name="Text Placeholder 5">
            <a:extLst>
              <a:ext uri="{FF2B5EF4-FFF2-40B4-BE49-F238E27FC236}">
                <a16:creationId xmlns:a16="http://schemas.microsoft.com/office/drawing/2014/main" id="{CFB4E912-B82D-4849-B22D-E7AF1C74B610}"/>
              </a:ext>
            </a:extLst>
          </p:cNvPr>
          <p:cNvSpPr>
            <a:spLocks noGrp="1"/>
          </p:cNvSpPr>
          <p:nvPr>
            <p:ph type="body" sz="quarter" idx="43"/>
          </p:nvPr>
        </p:nvSpPr>
        <p:spPr>
          <a:xfrm>
            <a:off x="9515475" y="3448050"/>
            <a:ext cx="2047875" cy="1536700"/>
          </a:xfrm>
        </p:spPr>
        <p:txBody>
          <a:bodyPr/>
          <a:lstStyle>
            <a:lvl1pPr marL="0" indent="0">
              <a:buNone/>
              <a:defRPr sz="1000"/>
            </a:lvl1pPr>
          </a:lstStyle>
          <a:p>
            <a:pPr lvl="0"/>
            <a:r>
              <a:rPr lang="en-GB"/>
              <a:t>Click to edit Master text styles</a:t>
            </a:r>
          </a:p>
        </p:txBody>
      </p:sp>
    </p:spTree>
    <p:extLst>
      <p:ext uri="{BB962C8B-B14F-4D97-AF65-F5344CB8AC3E}">
        <p14:creationId xmlns:p14="http://schemas.microsoft.com/office/powerpoint/2010/main" val="948062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orang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1A3976F1-B52A-574B-BD7C-DB1D11661513}"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446B846D-70AC-FF4B-ABDE-161C9A3B735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727845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Map">
    <p:bg>
      <p:bgPr>
        <a:solidFill>
          <a:srgbClr val="EEEDE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7F52EC4D-E839-5D46-8727-0BD2CF1A54E0}" type="datetime1">
              <a:rPr lang="en-US" smtClean="0"/>
              <a:t>10/7/2025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CONFIDENTIAL</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106FF374-FBB2-13A0-06C3-CD64B858A25F}"/>
              </a:ext>
            </a:extLst>
          </p:cNvPr>
          <p:cNvSpPr txBox="1"/>
          <p:nvPr userDrawn="1"/>
        </p:nvSpPr>
        <p:spPr>
          <a:xfrm>
            <a:off x="-591671" y="6373906"/>
            <a:ext cx="184731" cy="369332"/>
          </a:xfrm>
          <a:prstGeom prst="rect">
            <a:avLst/>
          </a:prstGeom>
          <a:noFill/>
        </p:spPr>
        <p:txBody>
          <a:bodyPr wrap="none" rtlCol="0">
            <a:spAutoFit/>
          </a:bodyPr>
          <a:lstStyle/>
          <a:p>
            <a:endParaRPr lang="en-FI"/>
          </a:p>
        </p:txBody>
      </p:sp>
    </p:spTree>
    <p:extLst>
      <p:ext uri="{BB962C8B-B14F-4D97-AF65-F5344CB8AC3E}">
        <p14:creationId xmlns:p14="http://schemas.microsoft.com/office/powerpoint/2010/main" val="10837713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AB47A6-E699-70D6-6F6C-033D140DDC74}"/>
              </a:ext>
            </a:extLst>
          </p:cNvPr>
          <p:cNvSpPr>
            <a:spLocks noGrp="1"/>
          </p:cNvSpPr>
          <p:nvPr>
            <p:ph type="title"/>
          </p:nvPr>
        </p:nvSpPr>
        <p:spPr/>
        <p:txBody>
          <a:bodyPr/>
          <a:lstStyle/>
          <a:p>
            <a:r>
              <a:rPr lang="sv-SE"/>
              <a:t>Klicka här för att ändra mall för rubrikformat</a:t>
            </a:r>
            <a:endParaRPr lang="en-FI"/>
          </a:p>
        </p:txBody>
      </p:sp>
      <p:sp>
        <p:nvSpPr>
          <p:cNvPr id="3" name="Platshållare för innehåll 2">
            <a:extLst>
              <a:ext uri="{FF2B5EF4-FFF2-40B4-BE49-F238E27FC236}">
                <a16:creationId xmlns:a16="http://schemas.microsoft.com/office/drawing/2014/main" id="{BC4DECD9-C033-1D7E-7DD5-23059183705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FI"/>
          </a:p>
        </p:txBody>
      </p:sp>
      <p:sp>
        <p:nvSpPr>
          <p:cNvPr id="4" name="Platshållare för datum 3">
            <a:extLst>
              <a:ext uri="{FF2B5EF4-FFF2-40B4-BE49-F238E27FC236}">
                <a16:creationId xmlns:a16="http://schemas.microsoft.com/office/drawing/2014/main" id="{A24F8375-2F41-9919-A795-01974F884F6B}"/>
              </a:ext>
            </a:extLst>
          </p:cNvPr>
          <p:cNvSpPr>
            <a:spLocks noGrp="1"/>
          </p:cNvSpPr>
          <p:nvPr>
            <p:ph type="dt" sz="half" idx="10"/>
          </p:nvPr>
        </p:nvSpPr>
        <p:spPr/>
        <p:txBody>
          <a:bodyPr/>
          <a:lstStyle/>
          <a:p>
            <a:fld id="{6C253F86-5491-4BAA-9155-EAAB461BC361}" type="datetimeFigureOut">
              <a:rPr lang="en-FI" smtClean="0"/>
              <a:t>07/10/2025</a:t>
            </a:fld>
            <a:endParaRPr lang="en-FI"/>
          </a:p>
        </p:txBody>
      </p:sp>
      <p:sp>
        <p:nvSpPr>
          <p:cNvPr id="5" name="Platshållare för sidfot 4">
            <a:extLst>
              <a:ext uri="{FF2B5EF4-FFF2-40B4-BE49-F238E27FC236}">
                <a16:creationId xmlns:a16="http://schemas.microsoft.com/office/drawing/2014/main" id="{78B09B31-79F9-AF81-B716-8F7641F15DF3}"/>
              </a:ext>
            </a:extLst>
          </p:cNvPr>
          <p:cNvSpPr>
            <a:spLocks noGrp="1"/>
          </p:cNvSpPr>
          <p:nvPr>
            <p:ph type="ftr" sz="quarter" idx="11"/>
          </p:nvPr>
        </p:nvSpPr>
        <p:spPr/>
        <p:txBody>
          <a:bodyPr/>
          <a:lstStyle/>
          <a:p>
            <a:endParaRPr lang="en-FI"/>
          </a:p>
        </p:txBody>
      </p:sp>
      <p:sp>
        <p:nvSpPr>
          <p:cNvPr id="6" name="Platshållare för bildnummer 5">
            <a:extLst>
              <a:ext uri="{FF2B5EF4-FFF2-40B4-BE49-F238E27FC236}">
                <a16:creationId xmlns:a16="http://schemas.microsoft.com/office/drawing/2014/main" id="{E24C11F0-DA2F-C8E7-8C3F-EF49A60DD763}"/>
              </a:ext>
            </a:extLst>
          </p:cNvPr>
          <p:cNvSpPr>
            <a:spLocks noGrp="1"/>
          </p:cNvSpPr>
          <p:nvPr>
            <p:ph type="sldNum" sz="quarter" idx="12"/>
          </p:nvPr>
        </p:nvSpPr>
        <p:spPr/>
        <p:txBody>
          <a:bodyPr/>
          <a:lstStyle/>
          <a:p>
            <a:fld id="{83DBB3C4-CE68-442E-8131-0C89CE8F391E}" type="slidenum">
              <a:rPr lang="en-FI" smtClean="0"/>
              <a:t>‹#›</a:t>
            </a:fld>
            <a:endParaRPr lang="en-FI"/>
          </a:p>
        </p:txBody>
      </p:sp>
    </p:spTree>
    <p:extLst>
      <p:ext uri="{BB962C8B-B14F-4D97-AF65-F5344CB8AC3E}">
        <p14:creationId xmlns:p14="http://schemas.microsoft.com/office/powerpoint/2010/main" val="3197158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246821"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p>
            <a:r>
              <a:rPr lang="en-US"/>
              <a:t>Click to edit Master title style</a:t>
            </a:r>
            <a:endParaRPr lang="en-GB"/>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50499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iltton Cover Slide">
    <p:bg>
      <p:bgPr>
        <a:solidFill>
          <a:srgbClr val="E4F030"/>
        </a:solidFill>
        <a:effectLst/>
      </p:bgPr>
    </p:bg>
    <p:spTree>
      <p:nvGrpSpPr>
        <p:cNvPr id="1" name=""/>
        <p:cNvGrpSpPr/>
        <p:nvPr/>
      </p:nvGrpSpPr>
      <p:grpSpPr>
        <a:xfrm>
          <a:off x="0" y="0"/>
          <a:ext cx="0" cy="0"/>
          <a:chOff x="0" y="0"/>
          <a:chExt cx="0" cy="0"/>
        </a:xfrm>
      </p:grpSpPr>
      <p:sp>
        <p:nvSpPr>
          <p:cNvPr id="17" name="SmartArt Placeholder 16">
            <a:extLst>
              <a:ext uri="{FF2B5EF4-FFF2-40B4-BE49-F238E27FC236}">
                <a16:creationId xmlns:a16="http://schemas.microsoft.com/office/drawing/2014/main" id="{B3C633F8-9440-1B18-C1B0-1A9FAF5708AB}"/>
              </a:ext>
            </a:extLst>
          </p:cNvPr>
          <p:cNvSpPr>
            <a:spLocks noGrp="1"/>
          </p:cNvSpPr>
          <p:nvPr>
            <p:ph type="dgm" sz="quarter" idx="13"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pic>
        <p:nvPicPr>
          <p:cNvPr id="4" name="Graphic 3">
            <a:extLst>
              <a:ext uri="{FF2B5EF4-FFF2-40B4-BE49-F238E27FC236}">
                <a16:creationId xmlns:a16="http://schemas.microsoft.com/office/drawing/2014/main" id="{2BA69500-80DA-0C5E-C494-2DD89705DC9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
        <p:nvSpPr>
          <p:cNvPr id="3" name="Date Placeholder 2">
            <a:extLst>
              <a:ext uri="{FF2B5EF4-FFF2-40B4-BE49-F238E27FC236}">
                <a16:creationId xmlns:a16="http://schemas.microsoft.com/office/drawing/2014/main" id="{EBFA6C65-3961-2977-FC23-E4DA1D6D616D}"/>
              </a:ext>
            </a:extLst>
          </p:cNvPr>
          <p:cNvSpPr>
            <a:spLocks noGrp="1"/>
          </p:cNvSpPr>
          <p:nvPr>
            <p:ph type="dt" sz="half" idx="10"/>
          </p:nvPr>
        </p:nvSpPr>
        <p:spPr/>
        <p:txBody>
          <a:bodyPr/>
          <a:lstStyle>
            <a:lvl1pPr>
              <a:defRPr/>
            </a:lvl1pPr>
          </a:lstStyle>
          <a:p>
            <a:r>
              <a:rPr lang="fi-FI"/>
              <a:t>19/10/23</a:t>
            </a:r>
          </a:p>
        </p:txBody>
      </p:sp>
      <p:sp>
        <p:nvSpPr>
          <p:cNvPr id="5" name="Footer Placeholder 4">
            <a:extLst>
              <a:ext uri="{FF2B5EF4-FFF2-40B4-BE49-F238E27FC236}">
                <a16:creationId xmlns:a16="http://schemas.microsoft.com/office/drawing/2014/main" id="{478FADB7-6EBC-5BF1-2202-59900CC6A649}"/>
              </a:ext>
            </a:extLst>
          </p:cNvPr>
          <p:cNvSpPr>
            <a:spLocks noGrp="1"/>
          </p:cNvSpPr>
          <p:nvPr>
            <p:ph type="ftr" sz="quarter" idx="11"/>
          </p:nvPr>
        </p:nvSpPr>
        <p:spPr/>
        <p:txBody>
          <a:bodyPr/>
          <a:lstStyle/>
          <a:p>
            <a:r>
              <a:rPr lang="fi-FI"/>
              <a:t>Yleisesitys</a:t>
            </a:r>
          </a:p>
        </p:txBody>
      </p:sp>
      <p:sp>
        <p:nvSpPr>
          <p:cNvPr id="6" name="Slide Number Placeholder 5">
            <a:extLst>
              <a:ext uri="{FF2B5EF4-FFF2-40B4-BE49-F238E27FC236}">
                <a16:creationId xmlns:a16="http://schemas.microsoft.com/office/drawing/2014/main" id="{AC44F23E-47CB-B383-62F6-7AEC54B9B188}"/>
              </a:ext>
            </a:extLst>
          </p:cNvPr>
          <p:cNvSpPr>
            <a:spLocks noGrp="1"/>
          </p:cNvSpPr>
          <p:nvPr>
            <p:ph type="sldNum" sz="quarter" idx="12"/>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32966804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Miltton Cover Slide 2">
    <p:bg>
      <p:bgPr>
        <a:solidFill>
          <a:schemeClr val="tx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BB05151-0CE3-4278-FA44-B0474F8ED1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266" y="981512"/>
            <a:ext cx="5858403" cy="2787794"/>
          </a:xfrm>
          <a:prstGeom prst="rect">
            <a:avLst/>
          </a:prstGeom>
        </p:spPr>
      </p:pic>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solidFill>
                  <a:schemeClr val="accent1"/>
                </a:solidFill>
              </a:defRPr>
            </a:lvl1pPr>
          </a:lstStyle>
          <a:p>
            <a:r>
              <a:rPr lang="en-GB"/>
              <a:t>title</a:t>
            </a:r>
          </a:p>
        </p:txBody>
      </p:sp>
      <p:pic>
        <p:nvPicPr>
          <p:cNvPr id="13" name="Graphic 12">
            <a:extLst>
              <a:ext uri="{FF2B5EF4-FFF2-40B4-BE49-F238E27FC236}">
                <a16:creationId xmlns:a16="http://schemas.microsoft.com/office/drawing/2014/main" id="{5FACD9E7-3536-8BD7-147E-9F3DE6545C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3" name="Date Placeholder 6">
            <a:extLst>
              <a:ext uri="{FF2B5EF4-FFF2-40B4-BE49-F238E27FC236}">
                <a16:creationId xmlns:a16="http://schemas.microsoft.com/office/drawing/2014/main" id="{6AFF243C-A60E-4DC2-5CB3-0E483154524F}"/>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accent1"/>
                </a:solidFill>
              </a:defRPr>
            </a:lvl1pPr>
          </a:lstStyle>
          <a:p>
            <a:r>
              <a:rPr lang="fi-FI"/>
              <a:t>19/10/23</a:t>
            </a:r>
            <a:endParaRPr lang="en-US"/>
          </a:p>
        </p:txBody>
      </p:sp>
      <p:sp>
        <p:nvSpPr>
          <p:cNvPr id="12" name="SmartArt Placeholder 11">
            <a:extLst>
              <a:ext uri="{FF2B5EF4-FFF2-40B4-BE49-F238E27FC236}">
                <a16:creationId xmlns:a16="http://schemas.microsoft.com/office/drawing/2014/main" id="{BEFCB830-6668-B972-6FC9-A3364386678E}"/>
              </a:ext>
            </a:extLst>
          </p:cNvPr>
          <p:cNvSpPr>
            <a:spLocks noGrp="1"/>
          </p:cNvSpPr>
          <p:nvPr>
            <p:ph type="dgm" sz="quarter" idx="13"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707640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iltton Cover Slide 3">
    <p:bg>
      <p:bgPr>
        <a:solidFill>
          <a:schemeClr val="tx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1" name="Graphic 10">
            <a:extLst>
              <a:ext uri="{FF2B5EF4-FFF2-40B4-BE49-F238E27FC236}">
                <a16:creationId xmlns:a16="http://schemas.microsoft.com/office/drawing/2014/main" id="{B9BA7D07-0D55-1E12-A233-20F768343A0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4" name="SmartArt Placeholder 3">
            <a:extLst>
              <a:ext uri="{FF2B5EF4-FFF2-40B4-BE49-F238E27FC236}">
                <a16:creationId xmlns:a16="http://schemas.microsoft.com/office/drawing/2014/main" id="{CBA4A7AA-8885-60EF-70A1-9955B71C28D8}"/>
              </a:ext>
            </a:extLst>
          </p:cNvPr>
          <p:cNvSpPr>
            <a:spLocks noGrp="1"/>
          </p:cNvSpPr>
          <p:nvPr>
            <p:ph type="dgm" sz="quarter" idx="13"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007940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iltton Cover Slide animated">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0" name="arrows3.gif" descr="arrows3.gif">
            <a:extLst>
              <a:ext uri="{FF2B5EF4-FFF2-40B4-BE49-F238E27FC236}">
                <a16:creationId xmlns:a16="http://schemas.microsoft.com/office/drawing/2014/main" id="{7D26D8E0-9565-4BE6-B73A-89E33F01A6C9}"/>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494292" y="936298"/>
            <a:ext cx="5097122" cy="2867131"/>
          </a:xfrm>
          <a:prstGeom prst="rect">
            <a:avLst/>
          </a:prstGeom>
          <a:ln w="12700">
            <a:miter lim="400000"/>
          </a:ln>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1" name="Graphic 10">
            <a:extLst>
              <a:ext uri="{FF2B5EF4-FFF2-40B4-BE49-F238E27FC236}">
                <a16:creationId xmlns:a16="http://schemas.microsoft.com/office/drawing/2014/main" id="{4B0694C4-C4CB-B6A2-DFC0-1BA16498864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3240" y="989152"/>
            <a:ext cx="5832146" cy="2775297"/>
          </a:xfrm>
          <a:prstGeom prst="rect">
            <a:avLst/>
          </a:prstGeom>
        </p:spPr>
      </p:pic>
    </p:spTree>
    <p:extLst>
      <p:ext uri="{BB962C8B-B14F-4D97-AF65-F5344CB8AC3E}">
        <p14:creationId xmlns:p14="http://schemas.microsoft.com/office/powerpoint/2010/main" val="1292915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iltton Title Slide Pic">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141AB194-67B2-4312-A7FB-974494ADB3FB}"/>
              </a:ext>
            </a:extLst>
          </p:cNvPr>
          <p:cNvSpPr>
            <a:spLocks noGrp="1"/>
          </p:cNvSpPr>
          <p:nvPr>
            <p:ph type="pic" sz="quarter" idx="13"/>
          </p:nvPr>
        </p:nvSpPr>
        <p:spPr>
          <a:xfrm>
            <a:off x="0" y="0"/>
            <a:ext cx="12190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0775D37E-A16E-FE48-A89E-68BFD91E74F5}"/>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3" name="Graphic 12">
            <a:extLst>
              <a:ext uri="{FF2B5EF4-FFF2-40B4-BE49-F238E27FC236}">
                <a16:creationId xmlns:a16="http://schemas.microsoft.com/office/drawing/2014/main" id="{4F35F721-0669-27CE-9565-82455783BA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14" name="Graphic 13">
            <a:extLst>
              <a:ext uri="{FF2B5EF4-FFF2-40B4-BE49-F238E27FC236}">
                <a16:creationId xmlns:a16="http://schemas.microsoft.com/office/drawing/2014/main" id="{2F0E6360-D96B-3D4E-3B7B-C462008A6E0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3" name="SmartArt Placeholder 2">
            <a:extLst>
              <a:ext uri="{FF2B5EF4-FFF2-40B4-BE49-F238E27FC236}">
                <a16:creationId xmlns:a16="http://schemas.microsoft.com/office/drawing/2014/main" id="{C43D1698-5D7F-C187-3611-D432B604EABA}"/>
              </a:ext>
            </a:extLst>
          </p:cNvPr>
          <p:cNvSpPr>
            <a:spLocks noGrp="1"/>
          </p:cNvSpPr>
          <p:nvPr>
            <p:ph type="dgm" sz="quarter" idx="14"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27020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ditable Title Slide">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4" name="SmartArt Placeholder 3">
            <a:extLst>
              <a:ext uri="{FF2B5EF4-FFF2-40B4-BE49-F238E27FC236}">
                <a16:creationId xmlns:a16="http://schemas.microsoft.com/office/drawing/2014/main" id="{BC2F2074-65A6-A7DB-A527-342D312F441A}"/>
              </a:ext>
            </a:extLst>
          </p:cNvPr>
          <p:cNvSpPr>
            <a:spLocks noGrp="1"/>
          </p:cNvSpPr>
          <p:nvPr>
            <p:ph type="dgm" sz="quarter" idx="13"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6902616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accent1"/>
                </a:solidFill>
              </a:defRPr>
            </a:lvl1pPr>
          </a:lstStyle>
          <a:p>
            <a:r>
              <a:rPr lang="fi-FI" err="1"/>
              <a:t>title</a:t>
            </a:r>
            <a:endParaRPr lang="en-GB"/>
          </a:p>
        </p:txBody>
      </p:sp>
      <p:pic>
        <p:nvPicPr>
          <p:cNvPr id="13" name="Graphic 12">
            <a:extLst>
              <a:ext uri="{FF2B5EF4-FFF2-40B4-BE49-F238E27FC236}">
                <a16:creationId xmlns:a16="http://schemas.microsoft.com/office/drawing/2014/main" id="{13F93DE4-5A01-BC4B-D31C-947C8E49F1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2" name="SmartArt Placeholder 1">
            <a:extLst>
              <a:ext uri="{FF2B5EF4-FFF2-40B4-BE49-F238E27FC236}">
                <a16:creationId xmlns:a16="http://schemas.microsoft.com/office/drawing/2014/main" id="{CD0DF4EA-F181-22E8-652D-2EFE350E1591}"/>
              </a:ext>
            </a:extLst>
          </p:cNvPr>
          <p:cNvSpPr>
            <a:spLocks noGrp="1"/>
          </p:cNvSpPr>
          <p:nvPr>
            <p:ph type="dgm" sz="quarter" idx="13"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515142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Pic">
    <p:bg>
      <p:bgPr>
        <a:solidFill>
          <a:schemeClr val="accent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F547880D-106B-46F3-AC59-BA22AF7016C7}"/>
              </a:ext>
            </a:extLst>
          </p:cNvPr>
          <p:cNvSpPr>
            <a:spLocks noGrp="1"/>
          </p:cNvSpPr>
          <p:nvPr>
            <p:ph type="pic" sz="quarter" idx="13"/>
          </p:nvPr>
        </p:nvSpPr>
        <p:spPr>
          <a:xfrm>
            <a:off x="0" y="0"/>
            <a:ext cx="12190287" cy="6858000"/>
          </a:xfrm>
          <a:noFill/>
        </p:spPr>
        <p:txBody>
          <a:bodyPr anchor="ctr" anchorCtr="0"/>
          <a:lstStyle>
            <a:lvl1pPr marL="0" indent="0" algn="ctr">
              <a:buNone/>
              <a:defRPr sz="1800">
                <a:solidFill>
                  <a:schemeClr val="tx1"/>
                </a:solidFill>
              </a:defRPr>
            </a:lvl1pPr>
          </a:lstStyle>
          <a:p>
            <a:r>
              <a:rPr lang="en-GB"/>
              <a:t>Click icon to add picture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0AE72D0B-3EB8-E645-B07A-D9463088E8F5}"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Subtitle 2">
            <a:extLst>
              <a:ext uri="{FF2B5EF4-FFF2-40B4-BE49-F238E27FC236}">
                <a16:creationId xmlns:a16="http://schemas.microsoft.com/office/drawing/2014/main" id="{B5894CB3-5CA8-6041-92CD-809579CB65EB}"/>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13" name="Title 1">
            <a:extLst>
              <a:ext uri="{FF2B5EF4-FFF2-40B4-BE49-F238E27FC236}">
                <a16:creationId xmlns:a16="http://schemas.microsoft.com/office/drawing/2014/main" id="{611FACDD-3476-0F4A-94D9-CF582A42D2D8}"/>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5" name="Text Placeholder 4">
            <a:extLst>
              <a:ext uri="{FF2B5EF4-FFF2-40B4-BE49-F238E27FC236}">
                <a16:creationId xmlns:a16="http://schemas.microsoft.com/office/drawing/2014/main" id="{7B925C96-E63A-3044-AEFD-6D5DE6B187C3}"/>
              </a:ext>
            </a:extLst>
          </p:cNvPr>
          <p:cNvSpPr>
            <a:spLocks noGrp="1"/>
          </p:cNvSpPr>
          <p:nvPr>
            <p:ph type="body" sz="quarter" idx="15"/>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2" name="Graphic 11">
            <a:extLst>
              <a:ext uri="{FF2B5EF4-FFF2-40B4-BE49-F238E27FC236}">
                <a16:creationId xmlns:a16="http://schemas.microsoft.com/office/drawing/2014/main" id="{97575E09-078A-6708-32B2-4F9D231F355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7810601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ditable Title Slide 3">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2" name="SmartArt Placeholder 1">
            <a:extLst>
              <a:ext uri="{FF2B5EF4-FFF2-40B4-BE49-F238E27FC236}">
                <a16:creationId xmlns:a16="http://schemas.microsoft.com/office/drawing/2014/main" id="{896A4788-A698-D6E5-4A9E-582AE928EFFB}"/>
              </a:ext>
            </a:extLst>
          </p:cNvPr>
          <p:cNvSpPr>
            <a:spLocks noGrp="1"/>
          </p:cNvSpPr>
          <p:nvPr>
            <p:ph type="dgm" sz="quarter" idx="13"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530454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ditable Title Slide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9B3D4973-764C-46F1-B4AF-625504AA7EF4}"/>
              </a:ext>
            </a:extLst>
          </p:cNvPr>
          <p:cNvSpPr>
            <a:spLocks noGrp="1"/>
          </p:cNvSpPr>
          <p:nvPr>
            <p:ph type="pic" sz="quarter" idx="13"/>
          </p:nvPr>
        </p:nvSpPr>
        <p:spPr>
          <a:xfrm>
            <a:off x="0" y="0"/>
            <a:ext cx="12190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3" name="Subtitle 2">
            <a:extLst>
              <a:ext uri="{FF2B5EF4-FFF2-40B4-BE49-F238E27FC236}">
                <a16:creationId xmlns:a16="http://schemas.microsoft.com/office/drawing/2014/main" id="{387E494C-9798-3443-9399-DD160FCE8F16}"/>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14" name="Title 1">
            <a:extLst>
              <a:ext uri="{FF2B5EF4-FFF2-40B4-BE49-F238E27FC236}">
                <a16:creationId xmlns:a16="http://schemas.microsoft.com/office/drawing/2014/main" id="{229C7B90-2B18-2341-88BE-102FCE7BB983}"/>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pic>
        <p:nvPicPr>
          <p:cNvPr id="12" name="Graphic 11">
            <a:extLst>
              <a:ext uri="{FF2B5EF4-FFF2-40B4-BE49-F238E27FC236}">
                <a16:creationId xmlns:a16="http://schemas.microsoft.com/office/drawing/2014/main" id="{8E8BF874-43DC-C614-50C2-A914A54B26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SmartArt Placeholder 1">
            <a:extLst>
              <a:ext uri="{FF2B5EF4-FFF2-40B4-BE49-F238E27FC236}">
                <a16:creationId xmlns:a16="http://schemas.microsoft.com/office/drawing/2014/main" id="{99738C28-88A7-D814-A9CF-672A2C2814BD}"/>
              </a:ext>
            </a:extLst>
          </p:cNvPr>
          <p:cNvSpPr>
            <a:spLocks noGrp="1"/>
          </p:cNvSpPr>
          <p:nvPr>
            <p:ph type="dgm" sz="quarter" idx="14"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479518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neon">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578B84B1-E5F9-0B47-B6F1-FEB2033D872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51457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Title black">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accent1"/>
                </a:solidFill>
              </a:defRPr>
            </a:lvl1pPr>
          </a:lstStyle>
          <a:p>
            <a:r>
              <a:rPr lang="en-GB"/>
              <a:t>00_</a:t>
            </a:r>
          </a:p>
        </p:txBody>
      </p:sp>
      <p:sp>
        <p:nvSpPr>
          <p:cNvPr id="13" name="Text Placeholder 4">
            <a:extLst>
              <a:ext uri="{FF2B5EF4-FFF2-40B4-BE49-F238E27FC236}">
                <a16:creationId xmlns:a16="http://schemas.microsoft.com/office/drawing/2014/main" id="{33FC39A7-E5C8-1141-BBAA-0AD8EF7CBE7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pic>
        <p:nvPicPr>
          <p:cNvPr id="10" name="Graphic 9">
            <a:extLst>
              <a:ext uri="{FF2B5EF4-FFF2-40B4-BE49-F238E27FC236}">
                <a16:creationId xmlns:a16="http://schemas.microsoft.com/office/drawing/2014/main" id="{C7EAA6A9-ADB0-F43F-5D35-483676264C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37190182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446B846D-70AC-FF4B-ABDE-161C9A3B735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557308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ic">
    <p:bg>
      <p:bgPr>
        <a:solidFill>
          <a:schemeClr val="accent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F547880D-106B-46F3-AC59-BA22AF7016C7}"/>
              </a:ext>
            </a:extLst>
          </p:cNvPr>
          <p:cNvSpPr>
            <a:spLocks noGrp="1"/>
          </p:cNvSpPr>
          <p:nvPr>
            <p:ph type="pic" sz="quarter" idx="13"/>
          </p:nvPr>
        </p:nvSpPr>
        <p:spPr>
          <a:xfrm>
            <a:off x="0" y="0"/>
            <a:ext cx="12190287" cy="6858000"/>
          </a:xfrm>
          <a:noFill/>
        </p:spPr>
        <p:txBody>
          <a:bodyPr anchor="ctr" anchorCtr="0"/>
          <a:lstStyle>
            <a:lvl1pPr marL="0" indent="0" algn="ctr">
              <a:buNone/>
              <a:defRPr sz="1800">
                <a:solidFill>
                  <a:schemeClr val="tx1"/>
                </a:solidFill>
              </a:defRPr>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Subtitle 2">
            <a:extLst>
              <a:ext uri="{FF2B5EF4-FFF2-40B4-BE49-F238E27FC236}">
                <a16:creationId xmlns:a16="http://schemas.microsoft.com/office/drawing/2014/main" id="{B5894CB3-5CA8-6041-92CD-809579CB65EB}"/>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13" name="Title 1">
            <a:extLst>
              <a:ext uri="{FF2B5EF4-FFF2-40B4-BE49-F238E27FC236}">
                <a16:creationId xmlns:a16="http://schemas.microsoft.com/office/drawing/2014/main" id="{611FACDD-3476-0F4A-94D9-CF582A42D2D8}"/>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5" name="Text Placeholder 4">
            <a:extLst>
              <a:ext uri="{FF2B5EF4-FFF2-40B4-BE49-F238E27FC236}">
                <a16:creationId xmlns:a16="http://schemas.microsoft.com/office/drawing/2014/main" id="{7B925C96-E63A-3044-AEFD-6D5DE6B187C3}"/>
              </a:ext>
            </a:extLst>
          </p:cNvPr>
          <p:cNvSpPr>
            <a:spLocks noGrp="1"/>
          </p:cNvSpPr>
          <p:nvPr>
            <p:ph type="body" sz="quarter" idx="15"/>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97575E09-078A-6708-32B2-4F9D231F35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9208703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rgbClr val="E4F030"/>
        </a:solidFill>
        <a:effectLst/>
      </p:bgPr>
    </p:bg>
    <p:spTree>
      <p:nvGrpSpPr>
        <p:cNvPr id="1" name=""/>
        <p:cNvGrpSpPr/>
        <p:nvPr/>
      </p:nvGrpSpPr>
      <p:grpSpPr>
        <a:xfrm>
          <a:off x="0" y="0"/>
          <a:ext cx="0" cy="0"/>
          <a:chOff x="0" y="0"/>
          <a:chExt cx="0" cy="0"/>
        </a:xfrm>
      </p:grpSpPr>
      <p:sp>
        <p:nvSpPr>
          <p:cNvPr id="170"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71"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7" name="Text Placeholder 4">
            <a:extLst>
              <a:ext uri="{FF2B5EF4-FFF2-40B4-BE49-F238E27FC236}">
                <a16:creationId xmlns:a16="http://schemas.microsoft.com/office/drawing/2014/main" id="{D9D6F3A6-EFD8-9B41-847D-34BFB171C49F}"/>
              </a:ext>
            </a:extLst>
          </p:cNvPr>
          <p:cNvSpPr>
            <a:spLocks noGrp="1"/>
          </p:cNvSpPr>
          <p:nvPr>
            <p:ph type="body" sz="quarter" idx="13"/>
          </p:nvPr>
        </p:nvSpPr>
        <p:spPr>
          <a:xfrm>
            <a:off x="420320" y="382052"/>
            <a:ext cx="3888408" cy="202510"/>
          </a:xfrm>
        </p:spPr>
        <p:txBody>
          <a:bodyPr/>
          <a:lstStyle>
            <a:lvl1pPr marL="0" indent="0">
              <a:buFont typeface="Arial" panose="020B0604020202020204" pitchFamily="34" charset="0"/>
              <a:buNone/>
              <a:defRPr sz="1000" cap="all" baseline="0"/>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E26E8FB1-2103-1369-8292-E434C3D3B6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4" name="02">
            <a:extLst>
              <a:ext uri="{FF2B5EF4-FFF2-40B4-BE49-F238E27FC236}">
                <a16:creationId xmlns:a16="http://schemas.microsoft.com/office/drawing/2014/main" id="{DFB961F2-D427-C6AC-52B2-DC2434C40D19}"/>
              </a:ext>
            </a:extLst>
          </p:cNvPr>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chemeClr val="tx1"/>
                </a:solidFill>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11923027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Black">
    <p:bg>
      <p:bgPr>
        <a:solidFill>
          <a:schemeClr val="accent5">
            <a:lumOff val="-7647"/>
          </a:schemeClr>
        </a:solidFill>
        <a:effectLst/>
      </p:bgPr>
    </p:bg>
    <p:spTree>
      <p:nvGrpSpPr>
        <p:cNvPr id="1" name=""/>
        <p:cNvGrpSpPr/>
        <p:nvPr/>
      </p:nvGrpSpPr>
      <p:grpSpPr>
        <a:xfrm>
          <a:off x="0" y="0"/>
          <a:ext cx="0" cy="0"/>
          <a:chOff x="0" y="0"/>
          <a:chExt cx="0" cy="0"/>
        </a:xfrm>
      </p:grpSpPr>
      <p:sp>
        <p:nvSpPr>
          <p:cNvPr id="180" name="02"/>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US"/>
              <a:t>Click to edit Master text styles</a:t>
            </a:r>
          </a:p>
        </p:txBody>
      </p:sp>
      <p:sp>
        <p:nvSpPr>
          <p:cNvPr id="181"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chemeClr val="accent1"/>
                </a:solidFill>
                <a:latin typeface="+mn-lt"/>
                <a:ea typeface="+mn-ea"/>
                <a:cs typeface="+mn-cs"/>
                <a:sym typeface="Helvetica"/>
              </a:defRPr>
            </a:lvl1pPr>
          </a:lstStyle>
          <a:p>
            <a:r>
              <a:rPr lang="en-GB"/>
              <a:t>title</a:t>
            </a:r>
            <a:endParaRPr/>
          </a:p>
        </p:txBody>
      </p:sp>
      <p:sp>
        <p:nvSpPr>
          <p:cNvPr id="182" name="Slide Number"/>
          <p:cNvSpPr txBox="1">
            <a:spLocks noGrp="1"/>
          </p:cNvSpPr>
          <p:nvPr>
            <p:ph type="sldNum" sz="quarter" idx="2"/>
          </p:nvPr>
        </p:nvSpPr>
        <p:spPr>
          <a:xfrm>
            <a:off x="6000750" y="6542617"/>
            <a:ext cx="184253" cy="187300"/>
          </a:xfrm>
          <a:prstGeom prst="rect">
            <a:avLst/>
          </a:prstGeom>
        </p:spPr>
        <p:txBody>
          <a:bodyPr/>
          <a:lstStyle>
            <a:lvl1pPr>
              <a:defRPr>
                <a:solidFill>
                  <a:schemeClr val="accent1"/>
                </a:solidFill>
              </a:defRPr>
            </a:lvl1pPr>
          </a:lstStyle>
          <a:p>
            <a:fld id="{86CB4B4D-7CA3-9044-876B-883B54F8677D}" type="slidenum">
              <a:rPr lang="en-FI" smtClean="0"/>
              <a:pPr/>
              <a:t>‹#›</a:t>
            </a:fld>
            <a:endParaRPr lang="en-FI"/>
          </a:p>
        </p:txBody>
      </p:sp>
      <p:sp>
        <p:nvSpPr>
          <p:cNvPr id="7" name="Text Placeholder 4">
            <a:extLst>
              <a:ext uri="{FF2B5EF4-FFF2-40B4-BE49-F238E27FC236}">
                <a16:creationId xmlns:a16="http://schemas.microsoft.com/office/drawing/2014/main" id="{101143D7-89E2-6D47-BC17-ADCD9812A867}"/>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6F5AC308-7E44-69BD-A0D0-6A3EF1FCAB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2" name="Graphic 1">
            <a:extLst>
              <a:ext uri="{FF2B5EF4-FFF2-40B4-BE49-F238E27FC236}">
                <a16:creationId xmlns:a16="http://schemas.microsoft.com/office/drawing/2014/main" id="{9C5EF5F1-CF0A-31C1-381B-C944E3080D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365717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tx2"/>
        </a:solidFill>
        <a:effectLst/>
      </p:bgPr>
    </p:bg>
    <p:spTree>
      <p:nvGrpSpPr>
        <p:cNvPr id="1" name=""/>
        <p:cNvGrpSpPr/>
        <p:nvPr/>
      </p:nvGrpSpPr>
      <p:grpSpPr>
        <a:xfrm>
          <a:off x="0" y="0"/>
          <a:ext cx="0" cy="0"/>
          <a:chOff x="0" y="0"/>
          <a:chExt cx="0" cy="0"/>
        </a:xfrm>
      </p:grpSpPr>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chemeClr val="accent1"/>
                </a:solidFill>
                <a:latin typeface="+mn-lt"/>
                <a:ea typeface="+mn-ea"/>
                <a:cs typeface="+mn-cs"/>
                <a:sym typeface="Helvetica"/>
              </a:defRPr>
            </a:lvl1pPr>
          </a:lstStyle>
          <a:p>
            <a:pPr lvl="0"/>
            <a:r>
              <a:rPr lang="en-US"/>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chemeClr val="accent1"/>
                </a:solidFill>
                <a:latin typeface="+mn-lt"/>
                <a:ea typeface="+mn-ea"/>
                <a:cs typeface="+mn-cs"/>
                <a:sym typeface="Helvetica"/>
              </a:defRPr>
            </a:lvl1pPr>
          </a:lstStyle>
          <a:p>
            <a:r>
              <a:rPr lang="en-GB"/>
              <a:t>title</a:t>
            </a:r>
            <a:endParaRPr/>
          </a:p>
        </p:txBody>
      </p:sp>
      <p:sp>
        <p:nvSpPr>
          <p:cNvPr id="194" name="Slide Number"/>
          <p:cNvSpPr txBox="1">
            <a:spLocks noGrp="1"/>
          </p:cNvSpPr>
          <p:nvPr>
            <p:ph type="sldNum" sz="quarter" idx="2"/>
          </p:nvPr>
        </p:nvSpPr>
        <p:spPr>
          <a:xfrm>
            <a:off x="6000750" y="6542617"/>
            <a:ext cx="184253" cy="187300"/>
          </a:xfrm>
          <a:prstGeom prst="rect">
            <a:avLst/>
          </a:prstGeom>
        </p:spPr>
        <p:txBody>
          <a:bodyPr/>
          <a:lstStyle>
            <a:lvl1pPr>
              <a:defRPr>
                <a:solidFill>
                  <a:schemeClr val="accent1"/>
                </a:solidFill>
              </a:defRPr>
            </a:lvl1pPr>
          </a:lstStyle>
          <a:p>
            <a:fld id="{86CB4B4D-7CA3-9044-876B-883B54F8677D}" type="slidenum">
              <a:rPr lang="en-FI" smtClean="0"/>
              <a:pPr/>
              <a:t>‹#›</a:t>
            </a:fld>
            <a:endParaRPr lang="en-FI"/>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0D619279-6D34-CAFC-C1B4-D6986A0C88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32118730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Title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US"/>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rgbClr val="FFFFFF"/>
                </a:solidFill>
                <a:latin typeface="+mn-lt"/>
                <a:ea typeface="+mn-ea"/>
                <a:cs typeface="+mn-cs"/>
                <a:sym typeface="Helvetica"/>
              </a:defRPr>
            </a:lvl1pPr>
          </a:lstStyle>
          <a:p>
            <a:r>
              <a:rPr lang="en-GB"/>
              <a:t>title</a:t>
            </a:r>
            <a:endParaRPr/>
          </a:p>
        </p:txBody>
      </p:sp>
      <p:sp>
        <p:nvSpPr>
          <p:cNvPr id="194"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D3F29D22-3B71-F890-58C9-EBB21569D34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3936241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Yellow">
    <p:bg>
      <p:bgPr>
        <a:solidFill>
          <a:srgbClr val="E4F030"/>
        </a:solidFill>
        <a:effectLst/>
      </p:bgPr>
    </p:bg>
    <p:spTree>
      <p:nvGrpSpPr>
        <p:cNvPr id="1" name=""/>
        <p:cNvGrpSpPr/>
        <p:nvPr/>
      </p:nvGrpSpPr>
      <p:grpSpPr>
        <a:xfrm>
          <a:off x="0" y="0"/>
          <a:ext cx="0" cy="0"/>
          <a:chOff x="0" y="0"/>
          <a:chExt cx="0" cy="0"/>
        </a:xfrm>
      </p:grpSpPr>
      <p:sp>
        <p:nvSpPr>
          <p:cNvPr id="170"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71"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rPr lang="en-FI" smtClean="0"/>
              <a:t>‹#›</a:t>
            </a:fld>
            <a:endParaRPr lang="en-FI"/>
          </a:p>
        </p:txBody>
      </p:sp>
      <p:sp>
        <p:nvSpPr>
          <p:cNvPr id="7" name="Text Placeholder 4">
            <a:extLst>
              <a:ext uri="{FF2B5EF4-FFF2-40B4-BE49-F238E27FC236}">
                <a16:creationId xmlns:a16="http://schemas.microsoft.com/office/drawing/2014/main" id="{D9D6F3A6-EFD8-9B41-847D-34BFB171C49F}"/>
              </a:ext>
            </a:extLst>
          </p:cNvPr>
          <p:cNvSpPr>
            <a:spLocks noGrp="1"/>
          </p:cNvSpPr>
          <p:nvPr>
            <p:ph type="body" sz="quarter" idx="13"/>
          </p:nvPr>
        </p:nvSpPr>
        <p:spPr>
          <a:xfrm>
            <a:off x="420320" y="382052"/>
            <a:ext cx="3888408" cy="202510"/>
          </a:xfrm>
        </p:spPr>
        <p:txBody>
          <a:bodyPr/>
          <a:lstStyle>
            <a:lvl1pPr marL="0" indent="0">
              <a:buFont typeface="Arial" panose="020B0604020202020204" pitchFamily="34" charset="0"/>
              <a:buNone/>
              <a:defRPr sz="1000" cap="all" baseline="0"/>
            </a:lvl1pPr>
            <a:lvl2pPr marL="457200" indent="0">
              <a:buNone/>
              <a:defRPr/>
            </a:lvl2pPr>
          </a:lstStyle>
          <a:p>
            <a:pPr lvl="0"/>
            <a:r>
              <a:rPr lang="en-GB"/>
              <a:t>Click to edit Master text styles</a:t>
            </a:r>
          </a:p>
        </p:txBody>
      </p:sp>
      <p:pic>
        <p:nvPicPr>
          <p:cNvPr id="8" name="Graphic 7">
            <a:extLst>
              <a:ext uri="{FF2B5EF4-FFF2-40B4-BE49-F238E27FC236}">
                <a16:creationId xmlns:a16="http://schemas.microsoft.com/office/drawing/2014/main" id="{E26E8FB1-2103-1369-8292-E434C3D3B6E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4" name="02">
            <a:extLst>
              <a:ext uri="{FF2B5EF4-FFF2-40B4-BE49-F238E27FC236}">
                <a16:creationId xmlns:a16="http://schemas.microsoft.com/office/drawing/2014/main" id="{DFB961F2-D427-C6AC-52B2-DC2434C40D19}"/>
              </a:ext>
            </a:extLst>
          </p:cNvPr>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chemeClr val="tx1"/>
                </a:solidFill>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4054460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ntent Pic">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6096000" y="0"/>
            <a:ext cx="6094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953037" y="2338714"/>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1356575" y="2338714"/>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Click to edit Master text styles</a:t>
            </a:r>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3" name="Title 2">
            <a:extLst>
              <a:ext uri="{FF2B5EF4-FFF2-40B4-BE49-F238E27FC236}">
                <a16:creationId xmlns:a16="http://schemas.microsoft.com/office/drawing/2014/main" id="{FF77F3E2-9628-74DA-ED2B-7CD344CF4DE1}"/>
              </a:ext>
            </a:extLst>
          </p:cNvPr>
          <p:cNvSpPr>
            <a:spLocks noGrp="1"/>
          </p:cNvSpPr>
          <p:nvPr>
            <p:ph type="title"/>
          </p:nvPr>
        </p:nvSpPr>
        <p:spPr>
          <a:xfrm>
            <a:off x="953036" y="1049129"/>
            <a:ext cx="3888409" cy="552121"/>
          </a:xfrm>
        </p:spPr>
        <p:txBody>
          <a:bodyPr/>
          <a:lstStyle/>
          <a:p>
            <a:r>
              <a:rPr lang="en-US"/>
              <a:t>Click to edit Master title style</a:t>
            </a:r>
            <a:endParaRPr lang="en-FI"/>
          </a:p>
        </p:txBody>
      </p:sp>
      <p:sp>
        <p:nvSpPr>
          <p:cNvPr id="4" name="SmartArt Placeholder 3">
            <a:extLst>
              <a:ext uri="{FF2B5EF4-FFF2-40B4-BE49-F238E27FC236}">
                <a16:creationId xmlns:a16="http://schemas.microsoft.com/office/drawing/2014/main" id="{E719D2B2-5205-A22A-A864-674CBB864F63}"/>
              </a:ext>
            </a:extLst>
          </p:cNvPr>
          <p:cNvSpPr>
            <a:spLocks noGrp="1"/>
          </p:cNvSpPr>
          <p:nvPr>
            <p:ph type="dgm" sz="quarter" idx="1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2383857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Neon">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C3F7BD-9786-4BAA-B5FA-D9E1DB6867DC}"/>
              </a:ext>
            </a:extLst>
          </p:cNvPr>
          <p:cNvSpPr/>
          <p:nvPr userDrawn="1"/>
        </p:nvSpPr>
        <p:spPr>
          <a:xfrm flipH="1">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7160654" y="2442693"/>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7564192" y="2442693"/>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Click to edit Master text styles</a:t>
            </a:r>
          </a:p>
        </p:txBody>
      </p:sp>
      <p:sp>
        <p:nvSpPr>
          <p:cNvPr id="14" name="Text Placeholder 4">
            <a:extLst>
              <a:ext uri="{FF2B5EF4-FFF2-40B4-BE49-F238E27FC236}">
                <a16:creationId xmlns:a16="http://schemas.microsoft.com/office/drawing/2014/main" id="{783C44F0-A236-A246-B258-949B380F3C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93E187F1-82D0-87C7-D613-F805B3EB75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5" name="Title 4">
            <a:extLst>
              <a:ext uri="{FF2B5EF4-FFF2-40B4-BE49-F238E27FC236}">
                <a16:creationId xmlns:a16="http://schemas.microsoft.com/office/drawing/2014/main" id="{20986B6D-4E2D-F26D-6BDE-0C5C99F15438}"/>
              </a:ext>
            </a:extLst>
          </p:cNvPr>
          <p:cNvSpPr>
            <a:spLocks noGrp="1"/>
          </p:cNvSpPr>
          <p:nvPr>
            <p:ph type="title"/>
          </p:nvPr>
        </p:nvSpPr>
        <p:spPr>
          <a:xfrm>
            <a:off x="7160653" y="1049129"/>
            <a:ext cx="3837725" cy="552121"/>
          </a:xfrm>
        </p:spPr>
        <p:txBody>
          <a:bodyPr/>
          <a:lstStyle/>
          <a:p>
            <a:r>
              <a:rPr lang="en-US"/>
              <a:t>Click to edit Master title style</a:t>
            </a:r>
            <a:endParaRPr lang="en-FI"/>
          </a:p>
        </p:txBody>
      </p:sp>
      <p:sp>
        <p:nvSpPr>
          <p:cNvPr id="3" name="SmartArt Placeholder 2">
            <a:extLst>
              <a:ext uri="{FF2B5EF4-FFF2-40B4-BE49-F238E27FC236}">
                <a16:creationId xmlns:a16="http://schemas.microsoft.com/office/drawing/2014/main" id="{C571EAAB-4F67-4D02-956D-D26D41A2526E}"/>
              </a:ext>
            </a:extLst>
          </p:cNvPr>
          <p:cNvSpPr>
            <a:spLocks noGrp="1"/>
          </p:cNvSpPr>
          <p:nvPr>
            <p:ph type="dgm" sz="quarter" idx="18" hasCustomPrompt="1"/>
          </p:nvPr>
        </p:nvSpPr>
        <p:spPr>
          <a:xfrm>
            <a:off x="6637082" y="104912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32018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nnual clock">
    <p:bg>
      <p:bgPr>
        <a:solidFill>
          <a:schemeClr val="bg2"/>
        </a:solidFill>
        <a:effectLst/>
      </p:bgPr>
    </p:bg>
    <p:spTree>
      <p:nvGrpSpPr>
        <p:cNvPr id="1" name=""/>
        <p:cNvGrpSpPr/>
        <p:nvPr/>
      </p:nvGrpSpPr>
      <p:grpSpPr>
        <a:xfrm>
          <a:off x="0" y="0"/>
          <a:ext cx="0" cy="0"/>
          <a:chOff x="0" y="0"/>
          <a:chExt cx="0" cy="0"/>
        </a:xfrm>
      </p:grpSpPr>
      <p:graphicFrame>
        <p:nvGraphicFramePr>
          <p:cNvPr id="37" name="2D Doughnut Chart">
            <a:extLst>
              <a:ext uri="{FF2B5EF4-FFF2-40B4-BE49-F238E27FC236}">
                <a16:creationId xmlns:a16="http://schemas.microsoft.com/office/drawing/2014/main" id="{DC28DC4C-88FB-49B8-B45D-C69F5A7667ED}"/>
              </a:ext>
            </a:extLst>
          </p:cNvPr>
          <p:cNvGraphicFramePr/>
          <p:nvPr userDrawn="1">
            <p:extLst>
              <p:ext uri="{D42A27DB-BD31-4B8C-83A1-F6EECF244321}">
                <p14:modId xmlns:p14="http://schemas.microsoft.com/office/powerpoint/2010/main" val="3756427311"/>
              </p:ext>
            </p:extLst>
          </p:nvPr>
        </p:nvGraphicFramePr>
        <p:xfrm>
          <a:off x="3850982" y="1186181"/>
          <a:ext cx="4485640"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9" name="Line"/>
          <p:cNvSpPr/>
          <p:nvPr/>
        </p:nvSpPr>
        <p:spPr>
          <a:xfrm flipH="1">
            <a:off x="6093801" y="3704186"/>
            <a:ext cx="1" cy="210756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5C65B0EE-48C9-583C-DE77-6FE8480929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FCC75EDF-4FC7-6148-0FD9-6A792434B03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1924048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Q1">
    <p:bg>
      <p:bgPr>
        <a:solidFill>
          <a:schemeClr val="bg2"/>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2E72ACD0-2293-4A29-A84A-9C86F8B7FC77}"/>
              </a:ext>
            </a:extLst>
          </p:cNvPr>
          <p:cNvGraphicFramePr/>
          <p:nvPr userDrawn="1"/>
        </p:nvGraphicFramePr>
        <p:xfrm>
          <a:off x="3849930"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10D8B820-CA37-9AA5-211A-9E02F424F5F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C3872336-DF8F-9601-6EA7-7B06EC73C46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152089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Q2">
    <p:bg>
      <p:bgPr>
        <a:solidFill>
          <a:schemeClr val="bg2"/>
        </a:solidFill>
        <a:effectLst/>
      </p:bgPr>
    </p:bg>
    <p:spTree>
      <p:nvGrpSpPr>
        <p:cNvPr id="1" name=""/>
        <p:cNvGrpSpPr/>
        <p:nvPr/>
      </p:nvGrpSpPr>
      <p:grpSpPr>
        <a:xfrm>
          <a:off x="0" y="0"/>
          <a:ext cx="0" cy="0"/>
          <a:chOff x="0" y="0"/>
          <a:chExt cx="0" cy="0"/>
        </a:xfrm>
      </p:grpSpPr>
      <p:graphicFrame>
        <p:nvGraphicFramePr>
          <p:cNvPr id="35" name="2D Doughnut Chart">
            <a:extLst>
              <a:ext uri="{FF2B5EF4-FFF2-40B4-BE49-F238E27FC236}">
                <a16:creationId xmlns:a16="http://schemas.microsoft.com/office/drawing/2014/main" id="{E93E510C-CC11-4008-A0EA-5E718BDC5153}"/>
              </a:ext>
            </a:extLst>
          </p:cNvPr>
          <p:cNvGraphicFramePr/>
          <p:nvPr userDrawn="1"/>
        </p:nvGraphicFramePr>
        <p:xfrm>
          <a:off x="3848134"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725F8FCF-CDD9-D248-C998-6172C7C888C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55F1C101-F77C-6854-91F5-6CE480C6A20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637253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Q3">
    <p:bg>
      <p:bgPr>
        <a:solidFill>
          <a:schemeClr val="bg2"/>
        </a:solidFill>
        <a:effectLst/>
      </p:bgPr>
    </p:bg>
    <p:spTree>
      <p:nvGrpSpPr>
        <p:cNvPr id="1" name=""/>
        <p:cNvGrpSpPr/>
        <p:nvPr/>
      </p:nvGrpSpPr>
      <p:grpSpPr>
        <a:xfrm>
          <a:off x="0" y="0"/>
          <a:ext cx="0" cy="0"/>
          <a:chOff x="0" y="0"/>
          <a:chExt cx="0" cy="0"/>
        </a:xfrm>
      </p:grpSpPr>
      <p:graphicFrame>
        <p:nvGraphicFramePr>
          <p:cNvPr id="33" name="2D Doughnut Chart">
            <a:extLst>
              <a:ext uri="{FF2B5EF4-FFF2-40B4-BE49-F238E27FC236}">
                <a16:creationId xmlns:a16="http://schemas.microsoft.com/office/drawing/2014/main" id="{809E2B73-6295-4F33-B413-5890537FF521}"/>
              </a:ext>
            </a:extLst>
          </p:cNvPr>
          <p:cNvGraphicFramePr/>
          <p:nvPr userDrawn="1"/>
        </p:nvGraphicFramePr>
        <p:xfrm>
          <a:off x="3849469"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4" name="Graphic 33">
            <a:extLst>
              <a:ext uri="{FF2B5EF4-FFF2-40B4-BE49-F238E27FC236}">
                <a16:creationId xmlns:a16="http://schemas.microsoft.com/office/drawing/2014/main" id="{62F45815-74B7-D7C6-968E-22AB2588D8F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65096C10-3E77-FDF6-F619-7B24A020437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9239283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4">
    <p:bg>
      <p:bgPr>
        <a:solidFill>
          <a:schemeClr val="bg2"/>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977C962B-8B3A-4465-8C9D-43FF6D4C8523}"/>
              </a:ext>
            </a:extLst>
          </p:cNvPr>
          <p:cNvGraphicFramePr/>
          <p:nvPr userDrawn="1"/>
        </p:nvGraphicFramePr>
        <p:xfrm>
          <a:off x="3846461"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E91904FC-999D-AC6F-7862-76970E8163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A164D5B1-25E8-F6E3-C7C4-C4E41EA5C61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66348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usiness objective chart">
    <p:bg>
      <p:bgPr>
        <a:solidFill>
          <a:srgbClr val="FFFFFF"/>
        </a:solidFill>
        <a:effectLst/>
      </p:bgPr>
    </p:bg>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277833A8-0989-CF1C-5126-CC8A02A9393D}"/>
              </a:ext>
            </a:extLst>
          </p:cNvPr>
          <p:cNvSpPr>
            <a:spLocks noGrp="1"/>
          </p:cNvSpPr>
          <p:nvPr>
            <p:ph type="pic" sz="quarter" idx="33" hasCustomPrompt="1"/>
          </p:nvPr>
        </p:nvSpPr>
        <p:spPr>
          <a:xfrm>
            <a:off x="7204095" y="1042609"/>
            <a:ext cx="4365588" cy="913693"/>
          </a:xfrm>
          <a:custGeom>
            <a:avLst/>
            <a:gdLst>
              <a:gd name="connsiteX0" fmla="*/ 0 w 4365587"/>
              <a:gd name="connsiteY0" fmla="*/ 0 h 913693"/>
              <a:gd name="connsiteX1" fmla="*/ 4365587 w 4365587"/>
              <a:gd name="connsiteY1" fmla="*/ 0 h 913693"/>
              <a:gd name="connsiteX2" fmla="*/ 4365587 w 4365587"/>
              <a:gd name="connsiteY2" fmla="*/ 913693 h 913693"/>
              <a:gd name="connsiteX3" fmla="*/ 0 w 4365587"/>
              <a:gd name="connsiteY3" fmla="*/ 913693 h 913693"/>
            </a:gdLst>
            <a:ahLst/>
            <a:cxnLst>
              <a:cxn ang="0">
                <a:pos x="connsiteX0" y="connsiteY0"/>
              </a:cxn>
              <a:cxn ang="0">
                <a:pos x="connsiteX1" y="connsiteY1"/>
              </a:cxn>
              <a:cxn ang="0">
                <a:pos x="connsiteX2" y="connsiteY2"/>
              </a:cxn>
              <a:cxn ang="0">
                <a:pos x="connsiteX3" y="connsiteY3"/>
              </a:cxn>
            </a:cxnLst>
            <a:rect l="l" t="t" r="r" b="b"/>
            <a:pathLst>
              <a:path w="4365587" h="913693">
                <a:moveTo>
                  <a:pt x="0" y="0"/>
                </a:moveTo>
                <a:lnTo>
                  <a:pt x="4365587" y="0"/>
                </a:lnTo>
                <a:lnTo>
                  <a:pt x="4365587" y="913693"/>
                </a:lnTo>
                <a:lnTo>
                  <a:pt x="0" y="913693"/>
                </a:lnTo>
                <a:close/>
              </a:path>
            </a:pathLst>
          </a:custGeom>
          <a:solidFill>
            <a:schemeClr val="bg1"/>
          </a:solidFill>
        </p:spPr>
        <p:txBody>
          <a:bodyPr wrap="square">
            <a:noAutofit/>
          </a:bodyPr>
          <a:lstStyle>
            <a:lvl1pPr marL="0" indent="0">
              <a:buNone/>
              <a:defRPr sz="100"/>
            </a:lvl1pPr>
          </a:lstStyle>
          <a:p>
            <a:r>
              <a:rPr lang="fi-FI"/>
              <a:t>–</a:t>
            </a:r>
          </a:p>
        </p:txBody>
      </p:sp>
      <p:sp>
        <p:nvSpPr>
          <p:cNvPr id="43" name="Picture Placeholder 42">
            <a:extLst>
              <a:ext uri="{FF2B5EF4-FFF2-40B4-BE49-F238E27FC236}">
                <a16:creationId xmlns:a16="http://schemas.microsoft.com/office/drawing/2014/main" id="{9EC12435-F6A8-A4C0-377E-B3FA051E718B}"/>
              </a:ext>
            </a:extLst>
          </p:cNvPr>
          <p:cNvSpPr>
            <a:spLocks noGrp="1"/>
          </p:cNvSpPr>
          <p:nvPr>
            <p:ph type="pic" sz="quarter" idx="31" hasCustomPrompt="1"/>
          </p:nvPr>
        </p:nvSpPr>
        <p:spPr>
          <a:xfrm>
            <a:off x="10441679" y="4840987"/>
            <a:ext cx="272397" cy="235285"/>
          </a:xfrm>
          <a:custGeom>
            <a:avLst/>
            <a:gdLst>
              <a:gd name="connsiteX0" fmla="*/ 0 w 272397"/>
              <a:gd name="connsiteY0" fmla="*/ 0 h 235285"/>
              <a:gd name="connsiteX1" fmla="*/ 272397 w 272397"/>
              <a:gd name="connsiteY1" fmla="*/ 0 h 235285"/>
              <a:gd name="connsiteX2" fmla="*/ 135931 w 272397"/>
              <a:gd name="connsiteY2" fmla="*/ 235285 h 235285"/>
              <a:gd name="connsiteX3" fmla="*/ 135913 w 272397"/>
              <a:gd name="connsiteY3" fmla="*/ 235285 h 235285"/>
              <a:gd name="connsiteX4" fmla="*/ 0 w 272397"/>
              <a:gd name="connsiteY4" fmla="*/ 952 h 23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7" h="235285">
                <a:moveTo>
                  <a:pt x="0" y="0"/>
                </a:moveTo>
                <a:lnTo>
                  <a:pt x="272397" y="0"/>
                </a:lnTo>
                <a:lnTo>
                  <a:pt x="135931" y="235285"/>
                </a:lnTo>
                <a:lnTo>
                  <a:pt x="135913" y="235285"/>
                </a:lnTo>
                <a:lnTo>
                  <a:pt x="0" y="952"/>
                </a:lnTo>
                <a:close/>
              </a:path>
            </a:pathLst>
          </a:custGeom>
          <a:solidFill>
            <a:schemeClr val="bg2"/>
          </a:solidFill>
        </p:spPr>
        <p:txBody>
          <a:bodyPr wrap="square">
            <a:noAutofit/>
          </a:bodyPr>
          <a:lstStyle>
            <a:lvl1pPr marL="0" indent="0">
              <a:buNone/>
              <a:defRPr sz="100"/>
            </a:lvl1pPr>
          </a:lstStyle>
          <a:p>
            <a:r>
              <a:rPr lang="fi-FI"/>
              <a:t>–</a:t>
            </a:r>
          </a:p>
        </p:txBody>
      </p:sp>
      <p:sp>
        <p:nvSpPr>
          <p:cNvPr id="44" name="Picture Placeholder 43">
            <a:extLst>
              <a:ext uri="{FF2B5EF4-FFF2-40B4-BE49-F238E27FC236}">
                <a16:creationId xmlns:a16="http://schemas.microsoft.com/office/drawing/2014/main" id="{F274B47E-31BB-2A8D-253D-A63115D652BE}"/>
              </a:ext>
            </a:extLst>
          </p:cNvPr>
          <p:cNvSpPr>
            <a:spLocks noGrp="1"/>
          </p:cNvSpPr>
          <p:nvPr>
            <p:ph type="pic" sz="quarter" idx="32" hasCustomPrompt="1"/>
          </p:nvPr>
        </p:nvSpPr>
        <p:spPr>
          <a:xfrm>
            <a:off x="9586071" y="3865917"/>
            <a:ext cx="1983616" cy="996559"/>
          </a:xfrm>
          <a:custGeom>
            <a:avLst/>
            <a:gdLst>
              <a:gd name="connsiteX0" fmla="*/ 0 w 1983616"/>
              <a:gd name="connsiteY0" fmla="*/ 0 h 996559"/>
              <a:gd name="connsiteX1" fmla="*/ 1983616 w 1983616"/>
              <a:gd name="connsiteY1" fmla="*/ 0 h 996559"/>
              <a:gd name="connsiteX2" fmla="*/ 1983616 w 1983616"/>
              <a:gd name="connsiteY2" fmla="*/ 996559 h 996559"/>
              <a:gd name="connsiteX3" fmla="*/ 0 w 1983616"/>
              <a:gd name="connsiteY3" fmla="*/ 996559 h 996559"/>
            </a:gdLst>
            <a:ahLst/>
            <a:cxnLst>
              <a:cxn ang="0">
                <a:pos x="connsiteX0" y="connsiteY0"/>
              </a:cxn>
              <a:cxn ang="0">
                <a:pos x="connsiteX1" y="connsiteY1"/>
              </a:cxn>
              <a:cxn ang="0">
                <a:pos x="connsiteX2" y="connsiteY2"/>
              </a:cxn>
              <a:cxn ang="0">
                <a:pos x="connsiteX3" y="connsiteY3"/>
              </a:cxn>
            </a:cxnLst>
            <a:rect l="l" t="t" r="r" b="b"/>
            <a:pathLst>
              <a:path w="1983616" h="996559">
                <a:moveTo>
                  <a:pt x="0" y="0"/>
                </a:moveTo>
                <a:lnTo>
                  <a:pt x="1983616" y="0"/>
                </a:lnTo>
                <a:lnTo>
                  <a:pt x="1983616" y="996559"/>
                </a:lnTo>
                <a:lnTo>
                  <a:pt x="0" y="996559"/>
                </a:lnTo>
                <a:close/>
              </a:path>
            </a:pathLst>
          </a:custGeom>
          <a:solidFill>
            <a:schemeClr val="bg2"/>
          </a:solidFill>
        </p:spPr>
        <p:txBody>
          <a:bodyPr wrap="square">
            <a:noAutofit/>
          </a:bodyPr>
          <a:lstStyle>
            <a:lvl1pPr marL="0" indent="0">
              <a:buNone/>
              <a:defRPr sz="100"/>
            </a:lvl1pPr>
          </a:lstStyle>
          <a:p>
            <a:r>
              <a:rPr lang="fi-FI"/>
              <a:t>–</a:t>
            </a:r>
          </a:p>
        </p:txBody>
      </p:sp>
      <p:sp>
        <p:nvSpPr>
          <p:cNvPr id="42" name="Picture Placeholder 41">
            <a:extLst>
              <a:ext uri="{FF2B5EF4-FFF2-40B4-BE49-F238E27FC236}">
                <a16:creationId xmlns:a16="http://schemas.microsoft.com/office/drawing/2014/main" id="{6FB1C6C1-258E-8DD3-A43A-084254D898B5}"/>
              </a:ext>
            </a:extLst>
          </p:cNvPr>
          <p:cNvSpPr>
            <a:spLocks noGrp="1"/>
          </p:cNvSpPr>
          <p:nvPr>
            <p:ph type="pic" sz="quarter" idx="30" hasCustomPrompt="1"/>
          </p:nvPr>
        </p:nvSpPr>
        <p:spPr>
          <a:xfrm>
            <a:off x="8059704" y="4843051"/>
            <a:ext cx="272397" cy="235285"/>
          </a:xfrm>
          <a:custGeom>
            <a:avLst/>
            <a:gdLst>
              <a:gd name="connsiteX0" fmla="*/ 0 w 272397"/>
              <a:gd name="connsiteY0" fmla="*/ 0 h 235285"/>
              <a:gd name="connsiteX1" fmla="*/ 272397 w 272397"/>
              <a:gd name="connsiteY1" fmla="*/ 0 h 235285"/>
              <a:gd name="connsiteX2" fmla="*/ 135931 w 272397"/>
              <a:gd name="connsiteY2" fmla="*/ 235285 h 235285"/>
              <a:gd name="connsiteX3" fmla="*/ 135913 w 272397"/>
              <a:gd name="connsiteY3" fmla="*/ 235285 h 235285"/>
              <a:gd name="connsiteX4" fmla="*/ 0 w 272397"/>
              <a:gd name="connsiteY4" fmla="*/ 952 h 23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7" h="235285">
                <a:moveTo>
                  <a:pt x="0" y="0"/>
                </a:moveTo>
                <a:lnTo>
                  <a:pt x="272397" y="0"/>
                </a:lnTo>
                <a:lnTo>
                  <a:pt x="135931" y="235285"/>
                </a:lnTo>
                <a:lnTo>
                  <a:pt x="135913" y="235285"/>
                </a:lnTo>
                <a:lnTo>
                  <a:pt x="0" y="952"/>
                </a:lnTo>
                <a:close/>
              </a:path>
            </a:pathLst>
          </a:custGeom>
          <a:solidFill>
            <a:schemeClr val="bg2"/>
          </a:solidFill>
        </p:spPr>
        <p:txBody>
          <a:bodyPr wrap="square">
            <a:noAutofit/>
          </a:bodyPr>
          <a:lstStyle>
            <a:lvl1pPr marL="0" indent="0">
              <a:buNone/>
              <a:defRPr sz="100"/>
            </a:lvl1pPr>
          </a:lstStyle>
          <a:p>
            <a:r>
              <a:rPr lang="fi-FI"/>
              <a:t>,</a:t>
            </a:r>
          </a:p>
        </p:txBody>
      </p:sp>
      <p:sp>
        <p:nvSpPr>
          <p:cNvPr id="39" name="Picture Placeholder 38">
            <a:extLst>
              <a:ext uri="{FF2B5EF4-FFF2-40B4-BE49-F238E27FC236}">
                <a16:creationId xmlns:a16="http://schemas.microsoft.com/office/drawing/2014/main" id="{06F7D2DD-931E-2726-9601-6C5A11AB7708}"/>
              </a:ext>
            </a:extLst>
          </p:cNvPr>
          <p:cNvSpPr>
            <a:spLocks noGrp="1"/>
          </p:cNvSpPr>
          <p:nvPr>
            <p:ph type="pic" sz="quarter" idx="29" hasCustomPrompt="1"/>
          </p:nvPr>
        </p:nvSpPr>
        <p:spPr>
          <a:xfrm>
            <a:off x="7204096" y="3867981"/>
            <a:ext cx="1983616" cy="996559"/>
          </a:xfrm>
          <a:custGeom>
            <a:avLst/>
            <a:gdLst>
              <a:gd name="connsiteX0" fmla="*/ 0 w 1983616"/>
              <a:gd name="connsiteY0" fmla="*/ 0 h 996559"/>
              <a:gd name="connsiteX1" fmla="*/ 1983616 w 1983616"/>
              <a:gd name="connsiteY1" fmla="*/ 0 h 996559"/>
              <a:gd name="connsiteX2" fmla="*/ 1983616 w 1983616"/>
              <a:gd name="connsiteY2" fmla="*/ 996559 h 996559"/>
              <a:gd name="connsiteX3" fmla="*/ 0 w 1983616"/>
              <a:gd name="connsiteY3" fmla="*/ 996559 h 996559"/>
            </a:gdLst>
            <a:ahLst/>
            <a:cxnLst>
              <a:cxn ang="0">
                <a:pos x="connsiteX0" y="connsiteY0"/>
              </a:cxn>
              <a:cxn ang="0">
                <a:pos x="connsiteX1" y="connsiteY1"/>
              </a:cxn>
              <a:cxn ang="0">
                <a:pos x="connsiteX2" y="connsiteY2"/>
              </a:cxn>
              <a:cxn ang="0">
                <a:pos x="connsiteX3" y="connsiteY3"/>
              </a:cxn>
            </a:cxnLst>
            <a:rect l="l" t="t" r="r" b="b"/>
            <a:pathLst>
              <a:path w="1983616" h="996559">
                <a:moveTo>
                  <a:pt x="0" y="0"/>
                </a:moveTo>
                <a:lnTo>
                  <a:pt x="1983616" y="0"/>
                </a:lnTo>
                <a:lnTo>
                  <a:pt x="1983616" y="996559"/>
                </a:lnTo>
                <a:lnTo>
                  <a:pt x="0" y="996559"/>
                </a:lnTo>
                <a:close/>
              </a:path>
            </a:pathLst>
          </a:custGeom>
          <a:solidFill>
            <a:schemeClr val="bg2"/>
          </a:solidFill>
        </p:spPr>
        <p:txBody>
          <a:bodyPr wrap="square">
            <a:noAutofit/>
          </a:bodyPr>
          <a:lstStyle>
            <a:lvl1pPr marL="0" indent="0">
              <a:buNone/>
              <a:defRPr sz="100"/>
            </a:lvl1pPr>
          </a:lstStyle>
          <a:p>
            <a:r>
              <a:rPr lang="fi-FI"/>
              <a:t>–</a:t>
            </a:r>
          </a:p>
        </p:txBody>
      </p:sp>
      <p:sp>
        <p:nvSpPr>
          <p:cNvPr id="29" name="Picture Placeholder 28">
            <a:extLst>
              <a:ext uri="{FF2B5EF4-FFF2-40B4-BE49-F238E27FC236}">
                <a16:creationId xmlns:a16="http://schemas.microsoft.com/office/drawing/2014/main" id="{7CC67F98-D4B4-7DBD-6CF3-2EBB1A5B7742}"/>
              </a:ext>
            </a:extLst>
          </p:cNvPr>
          <p:cNvSpPr>
            <a:spLocks noGrp="1"/>
          </p:cNvSpPr>
          <p:nvPr>
            <p:ph type="pic" sz="quarter" idx="28" hasCustomPrompt="1"/>
          </p:nvPr>
        </p:nvSpPr>
        <p:spPr>
          <a:xfrm>
            <a:off x="9171303" y="1952326"/>
            <a:ext cx="432378" cy="393702"/>
          </a:xfrm>
          <a:custGeom>
            <a:avLst/>
            <a:gdLst>
              <a:gd name="connsiteX0" fmla="*/ 0 w 272949"/>
              <a:gd name="connsiteY0" fmla="*/ 0 h 235301"/>
              <a:gd name="connsiteX1" fmla="*/ 272949 w 272949"/>
              <a:gd name="connsiteY1" fmla="*/ 0 h 235301"/>
              <a:gd name="connsiteX2" fmla="*/ 136474 w 272949"/>
              <a:gd name="connsiteY2" fmla="*/ 235301 h 235301"/>
            </a:gdLst>
            <a:ahLst/>
            <a:cxnLst>
              <a:cxn ang="0">
                <a:pos x="connsiteX0" y="connsiteY0"/>
              </a:cxn>
              <a:cxn ang="0">
                <a:pos x="connsiteX1" y="connsiteY1"/>
              </a:cxn>
              <a:cxn ang="0">
                <a:pos x="connsiteX2" y="connsiteY2"/>
              </a:cxn>
            </a:cxnLst>
            <a:rect l="l" t="t" r="r" b="b"/>
            <a:pathLst>
              <a:path w="272949" h="235301">
                <a:moveTo>
                  <a:pt x="0" y="0"/>
                </a:moveTo>
                <a:lnTo>
                  <a:pt x="272949" y="0"/>
                </a:lnTo>
                <a:lnTo>
                  <a:pt x="136474" y="235301"/>
                </a:lnTo>
                <a:close/>
              </a:path>
            </a:pathLst>
          </a:custGeom>
          <a:solidFill>
            <a:schemeClr val="bg1"/>
          </a:solidFill>
        </p:spPr>
        <p:txBody>
          <a:bodyPr wrap="square">
            <a:noAutofit/>
          </a:bodyPr>
          <a:lstStyle>
            <a:lvl1pPr marL="0" indent="0">
              <a:buNone/>
              <a:defRPr sz="100"/>
            </a:lvl1pPr>
          </a:lstStyle>
          <a:p>
            <a:r>
              <a:rPr lang="fi-FI"/>
              <a: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7" y="1679247"/>
            <a:ext cx="5052590" cy="446407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cxnSp>
        <p:nvCxnSpPr>
          <p:cNvPr id="20" name="Straight Connector 19">
            <a:extLst>
              <a:ext uri="{FF2B5EF4-FFF2-40B4-BE49-F238E27FC236}">
                <a16:creationId xmlns:a16="http://schemas.microsoft.com/office/drawing/2014/main" id="{46C9FD23-0249-EE02-9D94-CA683325BB64}"/>
              </a:ext>
            </a:extLst>
          </p:cNvPr>
          <p:cNvCxnSpPr>
            <a:cxnSpLocks/>
          </p:cNvCxnSpPr>
          <p:nvPr userDrawn="1"/>
        </p:nvCxnSpPr>
        <p:spPr>
          <a:xfrm>
            <a:off x="6604862" y="584358"/>
            <a:ext cx="0" cy="5689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DE6E5A96-CD66-7588-4222-E7F942304FC7}"/>
              </a:ext>
            </a:extLst>
          </p:cNvPr>
          <p:cNvSpPr>
            <a:spLocks noGrp="1"/>
          </p:cNvSpPr>
          <p:nvPr>
            <p:ph type="body" sz="quarter" idx="18" hasCustomPrompt="1"/>
          </p:nvPr>
        </p:nvSpPr>
        <p:spPr>
          <a:xfrm>
            <a:off x="8395076" y="670953"/>
            <a:ext cx="1983613" cy="418476"/>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Business objective</a:t>
            </a:r>
            <a:endParaRPr lang="en-FI"/>
          </a:p>
        </p:txBody>
      </p:sp>
      <p:sp>
        <p:nvSpPr>
          <p:cNvPr id="23" name="Text Placeholder 21">
            <a:extLst>
              <a:ext uri="{FF2B5EF4-FFF2-40B4-BE49-F238E27FC236}">
                <a16:creationId xmlns:a16="http://schemas.microsoft.com/office/drawing/2014/main" id="{B53B77C3-DDEA-C23C-4CB9-1F69AB2319D4}"/>
              </a:ext>
            </a:extLst>
          </p:cNvPr>
          <p:cNvSpPr>
            <a:spLocks noGrp="1"/>
          </p:cNvSpPr>
          <p:nvPr>
            <p:ph type="body" sz="quarter" idx="19" hasCustomPrompt="1"/>
          </p:nvPr>
        </p:nvSpPr>
        <p:spPr>
          <a:xfrm>
            <a:off x="7204096" y="3476452"/>
            <a:ext cx="1983618" cy="418476"/>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Brand objective</a:t>
            </a:r>
          </a:p>
          <a:p>
            <a:pPr lvl="0"/>
            <a:endParaRPr lang="en-FI"/>
          </a:p>
        </p:txBody>
      </p:sp>
      <p:sp>
        <p:nvSpPr>
          <p:cNvPr id="24" name="Text Placeholder 21">
            <a:extLst>
              <a:ext uri="{FF2B5EF4-FFF2-40B4-BE49-F238E27FC236}">
                <a16:creationId xmlns:a16="http://schemas.microsoft.com/office/drawing/2014/main" id="{BCE060CD-9586-1A1C-B61A-DA40CFDD7340}"/>
              </a:ext>
            </a:extLst>
          </p:cNvPr>
          <p:cNvSpPr>
            <a:spLocks noGrp="1"/>
          </p:cNvSpPr>
          <p:nvPr>
            <p:ph type="body" sz="quarter" idx="20" hasCustomPrompt="1"/>
          </p:nvPr>
        </p:nvSpPr>
        <p:spPr>
          <a:xfrm>
            <a:off x="9586073" y="3476451"/>
            <a:ext cx="1983618" cy="400779"/>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Communication objective</a:t>
            </a:r>
          </a:p>
          <a:p>
            <a:pPr lvl="0"/>
            <a:endParaRPr lang="en-FI"/>
          </a:p>
        </p:txBody>
      </p:sp>
      <p:sp>
        <p:nvSpPr>
          <p:cNvPr id="25" name="Text Placeholder 21">
            <a:extLst>
              <a:ext uri="{FF2B5EF4-FFF2-40B4-BE49-F238E27FC236}">
                <a16:creationId xmlns:a16="http://schemas.microsoft.com/office/drawing/2014/main" id="{343754D5-AEB5-A7A7-8267-5993D6679848}"/>
              </a:ext>
            </a:extLst>
          </p:cNvPr>
          <p:cNvSpPr>
            <a:spLocks noGrp="1"/>
          </p:cNvSpPr>
          <p:nvPr>
            <p:ph type="body" sz="quarter" idx="21" hasCustomPrompt="1"/>
          </p:nvPr>
        </p:nvSpPr>
        <p:spPr>
          <a:xfrm>
            <a:off x="7204096" y="5234131"/>
            <a:ext cx="1983618" cy="418475"/>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KPI</a:t>
            </a:r>
          </a:p>
          <a:p>
            <a:pPr lvl="0"/>
            <a:endParaRPr lang="en-FI"/>
          </a:p>
        </p:txBody>
      </p:sp>
      <p:sp>
        <p:nvSpPr>
          <p:cNvPr id="26" name="Text Placeholder 21">
            <a:extLst>
              <a:ext uri="{FF2B5EF4-FFF2-40B4-BE49-F238E27FC236}">
                <a16:creationId xmlns:a16="http://schemas.microsoft.com/office/drawing/2014/main" id="{4AA8FBE2-2511-BD70-0581-826ABDA3B141}"/>
              </a:ext>
            </a:extLst>
          </p:cNvPr>
          <p:cNvSpPr>
            <a:spLocks noGrp="1"/>
          </p:cNvSpPr>
          <p:nvPr>
            <p:ph type="body" sz="quarter" idx="22" hasCustomPrompt="1"/>
          </p:nvPr>
        </p:nvSpPr>
        <p:spPr>
          <a:xfrm>
            <a:off x="9586073" y="5234132"/>
            <a:ext cx="1983618" cy="418474"/>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KPI</a:t>
            </a:r>
            <a:endParaRPr lang="en-FI"/>
          </a:p>
        </p:txBody>
      </p:sp>
      <p:sp>
        <p:nvSpPr>
          <p:cNvPr id="33" name="Text Placeholder 31">
            <a:extLst>
              <a:ext uri="{FF2B5EF4-FFF2-40B4-BE49-F238E27FC236}">
                <a16:creationId xmlns:a16="http://schemas.microsoft.com/office/drawing/2014/main" id="{3BDECE99-A440-B86B-26D1-B790B5C96AC1}"/>
              </a:ext>
            </a:extLst>
          </p:cNvPr>
          <p:cNvSpPr>
            <a:spLocks noGrp="1"/>
          </p:cNvSpPr>
          <p:nvPr>
            <p:ph type="body" sz="quarter" idx="24" hasCustomPrompt="1"/>
          </p:nvPr>
        </p:nvSpPr>
        <p:spPr>
          <a:xfrm>
            <a:off x="7204095" y="4242716"/>
            <a:ext cx="1983617" cy="3285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Text</a:t>
            </a:r>
          </a:p>
        </p:txBody>
      </p:sp>
      <p:sp>
        <p:nvSpPr>
          <p:cNvPr id="34" name="Text Placeholder 31">
            <a:extLst>
              <a:ext uri="{FF2B5EF4-FFF2-40B4-BE49-F238E27FC236}">
                <a16:creationId xmlns:a16="http://schemas.microsoft.com/office/drawing/2014/main" id="{B3D81740-480D-723D-F166-70A71E3643D9}"/>
              </a:ext>
            </a:extLst>
          </p:cNvPr>
          <p:cNvSpPr>
            <a:spLocks noGrp="1"/>
          </p:cNvSpPr>
          <p:nvPr>
            <p:ph type="body" sz="quarter" idx="25" hasCustomPrompt="1"/>
          </p:nvPr>
        </p:nvSpPr>
        <p:spPr>
          <a:xfrm>
            <a:off x="9586074" y="4242716"/>
            <a:ext cx="1983617" cy="3285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Text</a:t>
            </a:r>
          </a:p>
        </p:txBody>
      </p:sp>
      <p:sp>
        <p:nvSpPr>
          <p:cNvPr id="35" name="Text Placeholder 4">
            <a:extLst>
              <a:ext uri="{FF2B5EF4-FFF2-40B4-BE49-F238E27FC236}">
                <a16:creationId xmlns:a16="http://schemas.microsoft.com/office/drawing/2014/main" id="{5A82D80A-AD80-1835-0233-85F90BB53D5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7" name="Text Placeholder 21">
            <a:extLst>
              <a:ext uri="{FF2B5EF4-FFF2-40B4-BE49-F238E27FC236}">
                <a16:creationId xmlns:a16="http://schemas.microsoft.com/office/drawing/2014/main" id="{1D7834FB-DBFB-E2CA-9485-AF8C793F1AD3}"/>
              </a:ext>
            </a:extLst>
          </p:cNvPr>
          <p:cNvSpPr>
            <a:spLocks noGrp="1"/>
          </p:cNvSpPr>
          <p:nvPr>
            <p:ph type="body" sz="quarter" idx="26" hasCustomPrompt="1"/>
          </p:nvPr>
        </p:nvSpPr>
        <p:spPr>
          <a:xfrm>
            <a:off x="8369207" y="2404215"/>
            <a:ext cx="1983618" cy="418476"/>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KPI</a:t>
            </a:r>
          </a:p>
          <a:p>
            <a:pPr lvl="0"/>
            <a:endParaRPr lang="en-FI"/>
          </a:p>
        </p:txBody>
      </p:sp>
      <p:sp>
        <p:nvSpPr>
          <p:cNvPr id="17" name="Title 16">
            <a:extLst>
              <a:ext uri="{FF2B5EF4-FFF2-40B4-BE49-F238E27FC236}">
                <a16:creationId xmlns:a16="http://schemas.microsoft.com/office/drawing/2014/main" id="{C5E8FE36-A95E-A55D-3870-BE5DA8107346}"/>
              </a:ext>
            </a:extLst>
          </p:cNvPr>
          <p:cNvSpPr>
            <a:spLocks noGrp="1"/>
          </p:cNvSpPr>
          <p:nvPr>
            <p:ph type="title"/>
          </p:nvPr>
        </p:nvSpPr>
        <p:spPr>
          <a:xfrm>
            <a:off x="953037" y="1049129"/>
            <a:ext cx="5052590" cy="552121"/>
          </a:xfrm>
        </p:spPr>
        <p:txBody>
          <a:bodyPr/>
          <a:lstStyle/>
          <a:p>
            <a:r>
              <a:rPr lang="en-US"/>
              <a:t>Click to edit Master title style</a:t>
            </a:r>
            <a:endParaRPr lang="en-FI"/>
          </a:p>
        </p:txBody>
      </p:sp>
      <p:sp>
        <p:nvSpPr>
          <p:cNvPr id="2" name="Footer Placeholder 7">
            <a:extLst>
              <a:ext uri="{FF2B5EF4-FFF2-40B4-BE49-F238E27FC236}">
                <a16:creationId xmlns:a16="http://schemas.microsoft.com/office/drawing/2014/main" id="{77D5CDB1-24C4-0F2B-6AE4-8CE697FD9826}"/>
              </a:ext>
            </a:extLst>
          </p:cNvPr>
          <p:cNvSpPr>
            <a:spLocks noGrp="1"/>
          </p:cNvSpPr>
          <p:nvPr>
            <p:ph type="ftr" sz="quarter" idx="11"/>
          </p:nvPr>
        </p:nvSpPr>
        <p:spPr>
          <a:xfrm>
            <a:off x="1282148" y="6374821"/>
            <a:ext cx="4114800" cy="220350"/>
          </a:xfrm>
        </p:spPr>
        <p:txBody>
          <a:bodyPr/>
          <a:lstStyle/>
          <a:p>
            <a:r>
              <a:rPr lang="fi-FI"/>
              <a:t>Yleisesitys</a:t>
            </a:r>
          </a:p>
        </p:txBody>
      </p:sp>
      <p:sp>
        <p:nvSpPr>
          <p:cNvPr id="49" name="SmartArt Placeholder 48">
            <a:extLst>
              <a:ext uri="{FF2B5EF4-FFF2-40B4-BE49-F238E27FC236}">
                <a16:creationId xmlns:a16="http://schemas.microsoft.com/office/drawing/2014/main" id="{82FDDABE-D417-1D9F-8109-CD6A0CAE569E}"/>
              </a:ext>
            </a:extLst>
          </p:cNvPr>
          <p:cNvSpPr>
            <a:spLocks noGrp="1"/>
          </p:cNvSpPr>
          <p:nvPr>
            <p:ph type="dgm" sz="quarter" idx="1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4" name="Text Placeholder 31">
            <a:extLst>
              <a:ext uri="{FF2B5EF4-FFF2-40B4-BE49-F238E27FC236}">
                <a16:creationId xmlns:a16="http://schemas.microsoft.com/office/drawing/2014/main" id="{62F74E2F-A7A6-4385-05DC-175B9B3CD162}"/>
              </a:ext>
            </a:extLst>
          </p:cNvPr>
          <p:cNvSpPr>
            <a:spLocks noGrp="1"/>
          </p:cNvSpPr>
          <p:nvPr>
            <p:ph type="body" sz="quarter" idx="34" hasCustomPrompt="1"/>
          </p:nvPr>
        </p:nvSpPr>
        <p:spPr>
          <a:xfrm>
            <a:off x="7705402" y="1122197"/>
            <a:ext cx="3362960" cy="771942"/>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Text</a:t>
            </a:r>
          </a:p>
        </p:txBody>
      </p:sp>
    </p:spTree>
    <p:extLst>
      <p:ext uri="{BB962C8B-B14F-4D97-AF65-F5344CB8AC3E}">
        <p14:creationId xmlns:p14="http://schemas.microsoft.com/office/powerpoint/2010/main" val="415661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4" name="Text Placeholder 4">
            <a:extLst>
              <a:ext uri="{FF2B5EF4-FFF2-40B4-BE49-F238E27FC236}">
                <a16:creationId xmlns:a16="http://schemas.microsoft.com/office/drawing/2014/main" id="{24FAC77B-6711-A05C-29F1-316E2825DBF7}"/>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1" name="Title 10">
            <a:extLst>
              <a:ext uri="{FF2B5EF4-FFF2-40B4-BE49-F238E27FC236}">
                <a16:creationId xmlns:a16="http://schemas.microsoft.com/office/drawing/2014/main" id="{32536AA3-BF35-ED3B-CE2E-9BE13A2A0238}"/>
              </a:ext>
            </a:extLst>
          </p:cNvPr>
          <p:cNvSpPr>
            <a:spLocks noGrp="1"/>
          </p:cNvSpPr>
          <p:nvPr>
            <p:ph type="title"/>
          </p:nvPr>
        </p:nvSpPr>
        <p:spPr>
          <a:xfrm>
            <a:off x="953036" y="1049129"/>
            <a:ext cx="3852045"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087ADA4A-24B9-44BE-6E06-13B1F16B7CA4}"/>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3208982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4" name="Text Placeholder 4">
            <a:extLst>
              <a:ext uri="{FF2B5EF4-FFF2-40B4-BE49-F238E27FC236}">
                <a16:creationId xmlns:a16="http://schemas.microsoft.com/office/drawing/2014/main" id="{6B64B420-061F-FEE6-D551-247F7C4B9778}"/>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2" name="Title 11">
            <a:extLst>
              <a:ext uri="{FF2B5EF4-FFF2-40B4-BE49-F238E27FC236}">
                <a16:creationId xmlns:a16="http://schemas.microsoft.com/office/drawing/2014/main" id="{52EEC16F-28E9-6916-F0F8-864B1AB96E93}"/>
              </a:ext>
            </a:extLst>
          </p:cNvPr>
          <p:cNvSpPr>
            <a:spLocks noGrp="1"/>
          </p:cNvSpPr>
          <p:nvPr>
            <p:ph type="title"/>
          </p:nvPr>
        </p:nvSpPr>
        <p:spPr>
          <a:xfrm>
            <a:off x="7106364" y="1049129"/>
            <a:ext cx="4131480"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0A56F44F-1DFA-13E8-C508-D70F67420F2C}"/>
              </a:ext>
            </a:extLst>
          </p:cNvPr>
          <p:cNvSpPr>
            <a:spLocks noGrp="1"/>
          </p:cNvSpPr>
          <p:nvPr>
            <p:ph type="dgm" sz="quarter" idx="18" hasCustomPrompt="1"/>
          </p:nvPr>
        </p:nvSpPr>
        <p:spPr>
          <a:xfrm>
            <a:off x="6637082" y="104912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24205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Black">
    <p:bg>
      <p:bgPr>
        <a:solidFill>
          <a:schemeClr val="accent5">
            <a:lumOff val="-7647"/>
          </a:schemeClr>
        </a:solidFill>
        <a:effectLst/>
      </p:bgPr>
    </p:bg>
    <p:spTree>
      <p:nvGrpSpPr>
        <p:cNvPr id="1" name=""/>
        <p:cNvGrpSpPr/>
        <p:nvPr/>
      </p:nvGrpSpPr>
      <p:grpSpPr>
        <a:xfrm>
          <a:off x="0" y="0"/>
          <a:ext cx="0" cy="0"/>
          <a:chOff x="0" y="0"/>
          <a:chExt cx="0" cy="0"/>
        </a:xfrm>
      </p:grpSpPr>
      <p:sp>
        <p:nvSpPr>
          <p:cNvPr id="180" name="02"/>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GB"/>
              <a:t>Click to edit Master text styles</a:t>
            </a:r>
          </a:p>
        </p:txBody>
      </p:sp>
      <p:sp>
        <p:nvSpPr>
          <p:cNvPr id="181"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chemeClr val="accent1"/>
                </a:solidFill>
                <a:latin typeface="+mn-lt"/>
                <a:ea typeface="+mn-ea"/>
                <a:cs typeface="+mn-cs"/>
                <a:sym typeface="Helvetica"/>
              </a:defRPr>
            </a:lvl1pPr>
          </a:lstStyle>
          <a:p>
            <a:r>
              <a:rPr lang="en-GB"/>
              <a:t>title</a:t>
            </a:r>
            <a:endParaRPr/>
          </a:p>
        </p:txBody>
      </p:sp>
      <p:sp>
        <p:nvSpPr>
          <p:cNvPr id="182" name="Slide Number"/>
          <p:cNvSpPr txBox="1">
            <a:spLocks noGrp="1"/>
          </p:cNvSpPr>
          <p:nvPr>
            <p:ph type="sldNum" sz="quarter" idx="2"/>
          </p:nvPr>
        </p:nvSpPr>
        <p:spPr>
          <a:xfrm>
            <a:off x="6000750" y="6542617"/>
            <a:ext cx="184253" cy="187300"/>
          </a:xfrm>
          <a:prstGeom prst="rect">
            <a:avLst/>
          </a:prstGeom>
        </p:spPr>
        <p:txBody>
          <a:bodyPr/>
          <a:lstStyle>
            <a:lvl1pPr>
              <a:defRPr>
                <a:solidFill>
                  <a:schemeClr val="accent1"/>
                </a:solidFill>
              </a:defRPr>
            </a:lvl1pPr>
          </a:lstStyle>
          <a:p>
            <a:fld id="{86CB4B4D-7CA3-9044-876B-883B54F8677D}" type="slidenum">
              <a:rPr lang="en-FI" smtClean="0"/>
              <a:pPr/>
              <a:t>‹#›</a:t>
            </a:fld>
            <a:endParaRPr lang="en-FI"/>
          </a:p>
        </p:txBody>
      </p:sp>
      <p:sp>
        <p:nvSpPr>
          <p:cNvPr id="7" name="Text Placeholder 4">
            <a:extLst>
              <a:ext uri="{FF2B5EF4-FFF2-40B4-BE49-F238E27FC236}">
                <a16:creationId xmlns:a16="http://schemas.microsoft.com/office/drawing/2014/main" id="{101143D7-89E2-6D47-BC17-ADCD9812A867}"/>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pic>
        <p:nvPicPr>
          <p:cNvPr id="8" name="Graphic 7">
            <a:extLst>
              <a:ext uri="{FF2B5EF4-FFF2-40B4-BE49-F238E27FC236}">
                <a16:creationId xmlns:a16="http://schemas.microsoft.com/office/drawing/2014/main" id="{6F5AC308-7E44-69BD-A0D0-6A3EF1FCABF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2" name="Graphic 1">
            <a:extLst>
              <a:ext uri="{FF2B5EF4-FFF2-40B4-BE49-F238E27FC236}">
                <a16:creationId xmlns:a16="http://schemas.microsoft.com/office/drawing/2014/main" id="{9C5EF5F1-CF0A-31C1-381B-C944E3080D0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36668278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10284806"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4" name="Text Placeholder 4">
            <a:extLst>
              <a:ext uri="{FF2B5EF4-FFF2-40B4-BE49-F238E27FC236}">
                <a16:creationId xmlns:a16="http://schemas.microsoft.com/office/drawing/2014/main" id="{82DCC760-99A5-0A92-6223-904E768AB322}"/>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7C767A94-5825-AC97-83CB-AF52452075AD}"/>
              </a:ext>
            </a:extLst>
          </p:cNvPr>
          <p:cNvSpPr>
            <a:spLocks noGrp="1"/>
          </p:cNvSpPr>
          <p:nvPr>
            <p:ph type="title"/>
          </p:nvPr>
        </p:nvSpPr>
        <p:spPr/>
        <p:txBody>
          <a:bodyPr/>
          <a:lstStyle/>
          <a:p>
            <a:r>
              <a:rPr lang="en-US"/>
              <a:t>Click to edit Master title style</a:t>
            </a:r>
            <a:endParaRPr lang="en-FI"/>
          </a:p>
        </p:txBody>
      </p:sp>
    </p:spTree>
    <p:extLst>
      <p:ext uri="{BB962C8B-B14F-4D97-AF65-F5344CB8AC3E}">
        <p14:creationId xmlns:p14="http://schemas.microsoft.com/office/powerpoint/2010/main" val="8317901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CE942040-5E92-97D2-A672-36FFE14EA99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6" name="Title 5">
            <a:extLst>
              <a:ext uri="{FF2B5EF4-FFF2-40B4-BE49-F238E27FC236}">
                <a16:creationId xmlns:a16="http://schemas.microsoft.com/office/drawing/2014/main" id="{3F20F16F-8FB2-4A1B-7A5C-8AE2D816E260}"/>
              </a:ext>
            </a:extLst>
          </p:cNvPr>
          <p:cNvSpPr>
            <a:spLocks noGrp="1"/>
          </p:cNvSpPr>
          <p:nvPr>
            <p:ph type="title"/>
          </p:nvPr>
        </p:nvSpPr>
        <p:spPr>
          <a:xfrm>
            <a:off x="953037" y="1049129"/>
            <a:ext cx="9124430" cy="552121"/>
          </a:xfrm>
        </p:spPr>
        <p:txBody>
          <a:bodyPr/>
          <a:lstStyle/>
          <a:p>
            <a:r>
              <a:rPr lang="en-US"/>
              <a:t>Click to edit Master title style</a:t>
            </a:r>
            <a:endParaRPr lang="en-FI"/>
          </a:p>
        </p:txBody>
      </p:sp>
    </p:spTree>
    <p:extLst>
      <p:ext uri="{BB962C8B-B14F-4D97-AF65-F5344CB8AC3E}">
        <p14:creationId xmlns:p14="http://schemas.microsoft.com/office/powerpoint/2010/main" val="4249776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1" name="Text Placeholder 2">
            <a:extLst>
              <a:ext uri="{FF2B5EF4-FFF2-40B4-BE49-F238E27FC236}">
                <a16:creationId xmlns:a16="http://schemas.microsoft.com/office/drawing/2014/main" id="{49722CFE-94BA-4687-82C9-143E8A82E051}"/>
              </a:ext>
            </a:extLst>
          </p:cNvPr>
          <p:cNvSpPr>
            <a:spLocks noGrp="1"/>
          </p:cNvSpPr>
          <p:nvPr>
            <p:ph type="body" idx="14"/>
          </p:nvPr>
        </p:nvSpPr>
        <p:spPr>
          <a:xfrm>
            <a:off x="95144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F0F7934D-16B2-4553-A4E8-EA9700B430E5}"/>
              </a:ext>
            </a:extLst>
          </p:cNvPr>
          <p:cNvSpPr>
            <a:spLocks noGrp="1"/>
          </p:cNvSpPr>
          <p:nvPr>
            <p:ph type="body" sz="quarter" idx="3"/>
          </p:nvPr>
        </p:nvSpPr>
        <p:spPr>
          <a:xfrm>
            <a:off x="611746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380EB43-6DBB-E0C7-ACCD-EB30E126F39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6" name="Title 5">
            <a:extLst>
              <a:ext uri="{FF2B5EF4-FFF2-40B4-BE49-F238E27FC236}">
                <a16:creationId xmlns:a16="http://schemas.microsoft.com/office/drawing/2014/main" id="{50B39CBC-0250-4DEB-DF67-883B2EA2ED5A}"/>
              </a:ext>
            </a:extLst>
          </p:cNvPr>
          <p:cNvSpPr>
            <a:spLocks noGrp="1"/>
          </p:cNvSpPr>
          <p:nvPr>
            <p:ph type="title"/>
          </p:nvPr>
        </p:nvSpPr>
        <p:spPr>
          <a:xfrm>
            <a:off x="953037" y="1049129"/>
            <a:ext cx="9124430" cy="552121"/>
          </a:xfrm>
        </p:spPr>
        <p:txBody>
          <a:bodyPr/>
          <a:lstStyle/>
          <a:p>
            <a:r>
              <a:rPr lang="en-US"/>
              <a:t>Click to edit Master title style</a:t>
            </a:r>
            <a:endParaRPr lang="en-FI"/>
          </a:p>
        </p:txBody>
      </p:sp>
    </p:spTree>
    <p:extLst>
      <p:ext uri="{BB962C8B-B14F-4D97-AF65-F5344CB8AC3E}">
        <p14:creationId xmlns:p14="http://schemas.microsoft.com/office/powerpoint/2010/main" val="2936231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wo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953037" y="1049129"/>
            <a:ext cx="9124430" cy="552121"/>
          </a:xfrm>
        </p:spPr>
        <p:txBody>
          <a:bodyPr/>
          <a:lstStyle>
            <a:lvl1pPr>
              <a:defRPr>
                <a:solidFill>
                  <a:schemeClr val="accent1"/>
                </a:solidFill>
              </a:defRPr>
            </a:lvl1pPr>
          </a:lstStyle>
          <a:p>
            <a:r>
              <a:rPr lang="en-US"/>
              <a:t>Click to edit Master title style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6381B7C1-D329-977A-5FD5-B2376D384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5" name="Text Placeholder 4">
            <a:extLst>
              <a:ext uri="{FF2B5EF4-FFF2-40B4-BE49-F238E27FC236}">
                <a16:creationId xmlns:a16="http://schemas.microsoft.com/office/drawing/2014/main" id="{E761543B-CB98-6187-DCC4-F11433F100F0}"/>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2768452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4 circles">
    <p:bg>
      <p:bgPr>
        <a:solidFill>
          <a:schemeClr val="tx1"/>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6381B7C1-D329-977A-5FD5-B2376D384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5" name="Text Placeholder 4">
            <a:extLst>
              <a:ext uri="{FF2B5EF4-FFF2-40B4-BE49-F238E27FC236}">
                <a16:creationId xmlns:a16="http://schemas.microsoft.com/office/drawing/2014/main" id="{E761543B-CB98-6187-DCC4-F11433F100F0}"/>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
        <p:nvSpPr>
          <p:cNvPr id="7" name="management consulting">
            <a:extLst>
              <a:ext uri="{FF2B5EF4-FFF2-40B4-BE49-F238E27FC236}">
                <a16:creationId xmlns:a16="http://schemas.microsoft.com/office/drawing/2014/main" id="{D3D7F0DD-1BCB-439E-3F40-B5739732EC2A}"/>
              </a:ext>
            </a:extLst>
          </p:cNvPr>
          <p:cNvSpPr/>
          <p:nvPr userDrawn="1"/>
        </p:nvSpPr>
        <p:spPr>
          <a:xfrm>
            <a:off x="1237900" y="3669056"/>
            <a:ext cx="2225104" cy="2233343"/>
          </a:xfrm>
          <a:prstGeom prst="ellipse">
            <a:avLst/>
          </a:prstGeom>
          <a:solidFill>
            <a:srgbClr val="000000"/>
          </a:solidFill>
          <a:ln w="12700">
            <a:solidFill>
              <a:srgbClr val="FFFFFF"/>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algn="ctr">
              <a:lnSpc>
                <a:spcPct val="110000"/>
              </a:lnSpc>
              <a:defRPr sz="1500" cap="all">
                <a:solidFill>
                  <a:srgbClr val="FFFFFF"/>
                </a:solidFill>
                <a:latin typeface="+mn-lt"/>
                <a:ea typeface="+mn-ea"/>
                <a:cs typeface="+mn-cs"/>
                <a:sym typeface="Lausanne 300"/>
              </a:defRPr>
            </a:lvl1pPr>
          </a:lstStyle>
          <a:p>
            <a:endParaRPr lang="fi-FI" sz="1000" cap="none"/>
          </a:p>
        </p:txBody>
      </p:sp>
      <p:sp>
        <p:nvSpPr>
          <p:cNvPr id="12" name="Strategy  and change communications">
            <a:extLst>
              <a:ext uri="{FF2B5EF4-FFF2-40B4-BE49-F238E27FC236}">
                <a16:creationId xmlns:a16="http://schemas.microsoft.com/office/drawing/2014/main" id="{F4144333-9B02-11C6-1A50-F8B8839C46E7}"/>
              </a:ext>
            </a:extLst>
          </p:cNvPr>
          <p:cNvSpPr/>
          <p:nvPr userDrawn="1"/>
        </p:nvSpPr>
        <p:spPr>
          <a:xfrm>
            <a:off x="6111914" y="3669056"/>
            <a:ext cx="2225104" cy="2233343"/>
          </a:xfrm>
          <a:prstGeom prst="ellipse">
            <a:avLst/>
          </a:prstGeom>
          <a:solidFill>
            <a:srgbClr val="000000"/>
          </a:solidFill>
          <a:ln w="12700">
            <a:solidFill>
              <a:srgbClr val="FFFFFF"/>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p>
            <a:pPr algn="ctr"/>
            <a:endParaRPr lang="fi-FI" sz="1000" cap="none">
              <a:solidFill>
                <a:schemeClr val="bg1"/>
              </a:solidFill>
            </a:endParaRPr>
          </a:p>
        </p:txBody>
      </p:sp>
      <p:sp>
        <p:nvSpPr>
          <p:cNvPr id="13" name="Sustainability consulting and communications">
            <a:extLst>
              <a:ext uri="{FF2B5EF4-FFF2-40B4-BE49-F238E27FC236}">
                <a16:creationId xmlns:a16="http://schemas.microsoft.com/office/drawing/2014/main" id="{AF107226-C523-9E0E-C27D-127E39913C8C}"/>
              </a:ext>
            </a:extLst>
          </p:cNvPr>
          <p:cNvSpPr/>
          <p:nvPr userDrawn="1"/>
        </p:nvSpPr>
        <p:spPr>
          <a:xfrm>
            <a:off x="8548922" y="3669056"/>
            <a:ext cx="2225104" cy="2233343"/>
          </a:xfrm>
          <a:prstGeom prst="ellipse">
            <a:avLst/>
          </a:prstGeom>
          <a:solidFill>
            <a:srgbClr val="000000"/>
          </a:solidFill>
          <a:ln w="12700">
            <a:solidFill>
              <a:srgbClr val="FFFFFF"/>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algn="ctr">
              <a:lnSpc>
                <a:spcPct val="110000"/>
              </a:lnSpc>
              <a:defRPr sz="1500" cap="all">
                <a:solidFill>
                  <a:srgbClr val="FFFFFF"/>
                </a:solidFill>
                <a:latin typeface="+mn-lt"/>
                <a:ea typeface="+mn-ea"/>
                <a:cs typeface="+mn-cs"/>
                <a:sym typeface="Lausanne 300"/>
              </a:defRPr>
            </a:lvl1pPr>
          </a:lstStyle>
          <a:p>
            <a:endParaRPr lang="fi-FI" sz="1000" cap="none"/>
          </a:p>
        </p:txBody>
      </p:sp>
      <p:sp>
        <p:nvSpPr>
          <p:cNvPr id="14" name="public affairs">
            <a:extLst>
              <a:ext uri="{FF2B5EF4-FFF2-40B4-BE49-F238E27FC236}">
                <a16:creationId xmlns:a16="http://schemas.microsoft.com/office/drawing/2014/main" id="{2A651CF2-487A-FC3B-04D3-C478446FF917}"/>
              </a:ext>
            </a:extLst>
          </p:cNvPr>
          <p:cNvSpPr/>
          <p:nvPr userDrawn="1"/>
        </p:nvSpPr>
        <p:spPr>
          <a:xfrm>
            <a:off x="3674907" y="3669057"/>
            <a:ext cx="2225104" cy="2233343"/>
          </a:xfrm>
          <a:prstGeom prst="ellipse">
            <a:avLst/>
          </a:prstGeom>
          <a:solidFill>
            <a:srgbClr val="000000"/>
          </a:solidFill>
          <a:ln w="12700">
            <a:solidFill>
              <a:srgbClr val="FFFFFF"/>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algn="ctr">
              <a:lnSpc>
                <a:spcPct val="110000"/>
              </a:lnSpc>
              <a:defRPr sz="1500" cap="all">
                <a:solidFill>
                  <a:srgbClr val="FFFFFF"/>
                </a:solidFill>
                <a:latin typeface="+mn-lt"/>
                <a:ea typeface="+mn-ea"/>
                <a:cs typeface="+mn-cs"/>
                <a:sym typeface="Lausanne 300"/>
              </a:defRPr>
            </a:lvl1pPr>
          </a:lstStyle>
          <a:p>
            <a:endParaRPr lang="fi-FI" sz="1000" cap="none"/>
          </a:p>
        </p:txBody>
      </p:sp>
      <p:pic>
        <p:nvPicPr>
          <p:cNvPr id="15" name="Mitton-arrow_white.png" descr="Mitton-arrow_white.png">
            <a:extLst>
              <a:ext uri="{FF2B5EF4-FFF2-40B4-BE49-F238E27FC236}">
                <a16:creationId xmlns:a16="http://schemas.microsoft.com/office/drawing/2014/main" id="{572E32B9-9157-2E36-3D2F-F7478E94A3E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5400000">
            <a:off x="2017452" y="2852106"/>
            <a:ext cx="666000" cy="586959"/>
          </a:xfrm>
          <a:prstGeom prst="rect">
            <a:avLst/>
          </a:prstGeom>
          <a:ln w="12700">
            <a:miter lim="400000"/>
          </a:ln>
        </p:spPr>
      </p:pic>
      <p:pic>
        <p:nvPicPr>
          <p:cNvPr id="16" name="Mitton-arrow_white.png" descr="Mitton-arrow_white.png">
            <a:extLst>
              <a:ext uri="{FF2B5EF4-FFF2-40B4-BE49-F238E27FC236}">
                <a16:creationId xmlns:a16="http://schemas.microsoft.com/office/drawing/2014/main" id="{7F757819-B303-9994-71A8-F2F8BF06B6A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5400000">
            <a:off x="4454459" y="2832557"/>
            <a:ext cx="666000" cy="586959"/>
          </a:xfrm>
          <a:prstGeom prst="rect">
            <a:avLst/>
          </a:prstGeom>
          <a:ln w="12700">
            <a:miter lim="400000"/>
          </a:ln>
        </p:spPr>
      </p:pic>
      <p:pic>
        <p:nvPicPr>
          <p:cNvPr id="17" name="Mitton-arrow_white.png" descr="Mitton-arrow_white.png">
            <a:extLst>
              <a:ext uri="{FF2B5EF4-FFF2-40B4-BE49-F238E27FC236}">
                <a16:creationId xmlns:a16="http://schemas.microsoft.com/office/drawing/2014/main" id="{80B03DD6-D113-9C04-8AFE-E756611994B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5400000">
            <a:off x="6891466" y="2832556"/>
            <a:ext cx="666000" cy="586959"/>
          </a:xfrm>
          <a:prstGeom prst="rect">
            <a:avLst/>
          </a:prstGeom>
          <a:ln w="12700">
            <a:miter lim="400000"/>
          </a:ln>
        </p:spPr>
      </p:pic>
      <p:pic>
        <p:nvPicPr>
          <p:cNvPr id="18" name="Mitton-arrow_white.png" descr="Mitton-arrow_white.png">
            <a:extLst>
              <a:ext uri="{FF2B5EF4-FFF2-40B4-BE49-F238E27FC236}">
                <a16:creationId xmlns:a16="http://schemas.microsoft.com/office/drawing/2014/main" id="{45C7EA8C-AB14-D146-F5C4-E966E6AF8CB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5400000">
            <a:off x="9328474" y="2802521"/>
            <a:ext cx="666000" cy="586959"/>
          </a:xfrm>
          <a:prstGeom prst="rect">
            <a:avLst/>
          </a:prstGeom>
          <a:ln w="12700">
            <a:miter lim="400000"/>
          </a:ln>
        </p:spPr>
      </p:pic>
      <p:sp>
        <p:nvSpPr>
          <p:cNvPr id="26" name="Text Placeholder 24">
            <a:extLst>
              <a:ext uri="{FF2B5EF4-FFF2-40B4-BE49-F238E27FC236}">
                <a16:creationId xmlns:a16="http://schemas.microsoft.com/office/drawing/2014/main" id="{8E76DDAF-C1C0-EF7C-8AC9-DA8FD5DF4F8E}"/>
              </a:ext>
            </a:extLst>
          </p:cNvPr>
          <p:cNvSpPr>
            <a:spLocks noGrp="1"/>
          </p:cNvSpPr>
          <p:nvPr>
            <p:ph type="body" sz="quarter" idx="14"/>
          </p:nvPr>
        </p:nvSpPr>
        <p:spPr>
          <a:xfrm>
            <a:off x="1533683"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5932C22-AE27-1C1B-1170-10A4E9978B5C}"/>
              </a:ext>
            </a:extLst>
          </p:cNvPr>
          <p:cNvSpPr>
            <a:spLocks noGrp="1"/>
          </p:cNvSpPr>
          <p:nvPr>
            <p:ph type="body" sz="quarter" idx="15"/>
          </p:nvPr>
        </p:nvSpPr>
        <p:spPr>
          <a:xfrm>
            <a:off x="3970690"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0" name="Text Placeholder 24">
            <a:extLst>
              <a:ext uri="{FF2B5EF4-FFF2-40B4-BE49-F238E27FC236}">
                <a16:creationId xmlns:a16="http://schemas.microsoft.com/office/drawing/2014/main" id="{132910E2-FDB8-4300-69F5-A1D2B57D17AA}"/>
              </a:ext>
            </a:extLst>
          </p:cNvPr>
          <p:cNvSpPr>
            <a:spLocks noGrp="1"/>
          </p:cNvSpPr>
          <p:nvPr>
            <p:ph type="body" sz="quarter" idx="16"/>
          </p:nvPr>
        </p:nvSpPr>
        <p:spPr>
          <a:xfrm>
            <a:off x="6407697"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1" name="Text Placeholder 24">
            <a:extLst>
              <a:ext uri="{FF2B5EF4-FFF2-40B4-BE49-F238E27FC236}">
                <a16:creationId xmlns:a16="http://schemas.microsoft.com/office/drawing/2014/main" id="{CD46DE38-6515-7CFF-127E-1E11A3958E90}"/>
              </a:ext>
            </a:extLst>
          </p:cNvPr>
          <p:cNvSpPr>
            <a:spLocks noGrp="1"/>
          </p:cNvSpPr>
          <p:nvPr>
            <p:ph type="body" sz="quarter" idx="17"/>
          </p:nvPr>
        </p:nvSpPr>
        <p:spPr>
          <a:xfrm>
            <a:off x="8844704"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3" name="Text Placeholder 24">
            <a:extLst>
              <a:ext uri="{FF2B5EF4-FFF2-40B4-BE49-F238E27FC236}">
                <a16:creationId xmlns:a16="http://schemas.microsoft.com/office/drawing/2014/main" id="{C5EF0638-080B-8657-20CB-299BDCFAF9FF}"/>
              </a:ext>
            </a:extLst>
          </p:cNvPr>
          <p:cNvSpPr>
            <a:spLocks noGrp="1"/>
          </p:cNvSpPr>
          <p:nvPr>
            <p:ph type="body" sz="quarter" idx="18" hasCustomPrompt="1"/>
          </p:nvPr>
        </p:nvSpPr>
        <p:spPr>
          <a:xfrm>
            <a:off x="1533683"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34" name="Text Placeholder 24">
            <a:extLst>
              <a:ext uri="{FF2B5EF4-FFF2-40B4-BE49-F238E27FC236}">
                <a16:creationId xmlns:a16="http://schemas.microsoft.com/office/drawing/2014/main" id="{C1ACED7F-97C6-A626-EC6A-58AC69ED5F6B}"/>
              </a:ext>
            </a:extLst>
          </p:cNvPr>
          <p:cNvSpPr>
            <a:spLocks noGrp="1"/>
          </p:cNvSpPr>
          <p:nvPr>
            <p:ph type="body" sz="quarter" idx="19" hasCustomPrompt="1"/>
          </p:nvPr>
        </p:nvSpPr>
        <p:spPr>
          <a:xfrm>
            <a:off x="3970690"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35" name="Text Placeholder 24">
            <a:extLst>
              <a:ext uri="{FF2B5EF4-FFF2-40B4-BE49-F238E27FC236}">
                <a16:creationId xmlns:a16="http://schemas.microsoft.com/office/drawing/2014/main" id="{F8FFE357-D7FB-31B4-A125-962365259C98}"/>
              </a:ext>
            </a:extLst>
          </p:cNvPr>
          <p:cNvSpPr>
            <a:spLocks noGrp="1"/>
          </p:cNvSpPr>
          <p:nvPr>
            <p:ph type="body" sz="quarter" idx="20" hasCustomPrompt="1"/>
          </p:nvPr>
        </p:nvSpPr>
        <p:spPr>
          <a:xfrm>
            <a:off x="6407697"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36" name="Text Placeholder 24">
            <a:extLst>
              <a:ext uri="{FF2B5EF4-FFF2-40B4-BE49-F238E27FC236}">
                <a16:creationId xmlns:a16="http://schemas.microsoft.com/office/drawing/2014/main" id="{D80D2505-B548-1A39-D77D-23CE01CACB7E}"/>
              </a:ext>
            </a:extLst>
          </p:cNvPr>
          <p:cNvSpPr>
            <a:spLocks noGrp="1"/>
          </p:cNvSpPr>
          <p:nvPr>
            <p:ph type="body" sz="quarter" idx="21" hasCustomPrompt="1"/>
          </p:nvPr>
        </p:nvSpPr>
        <p:spPr>
          <a:xfrm>
            <a:off x="8843306"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4" name="Title 3">
            <a:extLst>
              <a:ext uri="{FF2B5EF4-FFF2-40B4-BE49-F238E27FC236}">
                <a16:creationId xmlns:a16="http://schemas.microsoft.com/office/drawing/2014/main" id="{5FF0253D-22F7-2EE4-6FD4-3B4BADF38DE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FI"/>
          </a:p>
        </p:txBody>
      </p:sp>
      <p:sp>
        <p:nvSpPr>
          <p:cNvPr id="2" name="SmartArt Placeholder 1">
            <a:extLst>
              <a:ext uri="{FF2B5EF4-FFF2-40B4-BE49-F238E27FC236}">
                <a16:creationId xmlns:a16="http://schemas.microsoft.com/office/drawing/2014/main" id="{9C2B1E6B-927D-8D31-3011-A86E2F470616}"/>
              </a:ext>
            </a:extLst>
          </p:cNvPr>
          <p:cNvSpPr>
            <a:spLocks noGrp="1"/>
          </p:cNvSpPr>
          <p:nvPr>
            <p:ph type="dgm" sz="quarter" idx="22"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5868404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2"/>
          </a:solidFill>
        </p:spPr>
        <p:txBody>
          <a:bodyPr anchor="ctr" anchorCtr="0"/>
          <a:lstStyle>
            <a:lvl1pPr marL="0" indent="0" algn="ctr">
              <a:buNone/>
              <a:defRPr sz="1800">
                <a:solidFill>
                  <a:schemeClr val="tx1"/>
                </a:solidFill>
              </a:defRPr>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accent1"/>
                </a:solidFill>
              </a:defRPr>
            </a:lvl1p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accent1"/>
                </a:solidFill>
              </a:defRPr>
            </a:lvl1p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39BF4DFC-F0E5-CA8C-CADF-6CB3D4D382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EF8F7173-E113-2EE7-6510-54F33F8EF654}"/>
              </a:ext>
            </a:extLst>
          </p:cNvPr>
          <p:cNvSpPr>
            <a:spLocks noGrp="1"/>
          </p:cNvSpPr>
          <p:nvPr>
            <p:ph type="body" sz="quarter" idx="17"/>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
        <p:nvSpPr>
          <p:cNvPr id="12" name="Title 11">
            <a:extLst>
              <a:ext uri="{FF2B5EF4-FFF2-40B4-BE49-F238E27FC236}">
                <a16:creationId xmlns:a16="http://schemas.microsoft.com/office/drawing/2014/main" id="{F6B7D12A-449A-6963-71FE-B9CDF93D3512}"/>
              </a:ext>
            </a:extLst>
          </p:cNvPr>
          <p:cNvSpPr>
            <a:spLocks noGrp="1"/>
          </p:cNvSpPr>
          <p:nvPr>
            <p:ph type="title"/>
          </p:nvPr>
        </p:nvSpPr>
        <p:spPr>
          <a:xfrm>
            <a:off x="953037" y="1049129"/>
            <a:ext cx="3888408" cy="552121"/>
          </a:xfrm>
        </p:spPr>
        <p:txBody>
          <a:bodyPr/>
          <a:lstStyle>
            <a:lvl1pPr>
              <a:defRPr>
                <a:solidFill>
                  <a:schemeClr val="accent1"/>
                </a:solidFill>
              </a:defRPr>
            </a:lvl1pPr>
          </a:lstStyle>
          <a:p>
            <a:r>
              <a:rPr lang="en-US"/>
              <a:t>Click to edit Master title style</a:t>
            </a:r>
            <a:endParaRPr lang="en-FI"/>
          </a:p>
        </p:txBody>
      </p:sp>
      <p:sp>
        <p:nvSpPr>
          <p:cNvPr id="2" name="SmartArt Placeholder 1">
            <a:extLst>
              <a:ext uri="{FF2B5EF4-FFF2-40B4-BE49-F238E27FC236}">
                <a16:creationId xmlns:a16="http://schemas.microsoft.com/office/drawing/2014/main" id="{F97BB32B-3812-9468-C7D9-5CB32C3DBD7F}"/>
              </a:ext>
            </a:extLst>
          </p:cNvPr>
          <p:cNvSpPr>
            <a:spLocks noGrp="1"/>
          </p:cNvSpPr>
          <p:nvPr>
            <p:ph type="dgm" sz="quarter" idx="22"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8263413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Picture Left black">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BE72CA6A-DFA3-37FB-3CC7-C328EC1F6B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6827744B-88D1-4800-C8AD-6FA707EEC9B4}"/>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3" name="Title 12">
            <a:extLst>
              <a:ext uri="{FF2B5EF4-FFF2-40B4-BE49-F238E27FC236}">
                <a16:creationId xmlns:a16="http://schemas.microsoft.com/office/drawing/2014/main" id="{E41B074C-EFDB-4021-C487-3C3A9CC52887}"/>
              </a:ext>
            </a:extLst>
          </p:cNvPr>
          <p:cNvSpPr>
            <a:spLocks noGrp="1"/>
          </p:cNvSpPr>
          <p:nvPr>
            <p:ph type="title"/>
          </p:nvPr>
        </p:nvSpPr>
        <p:spPr>
          <a:xfrm>
            <a:off x="7106363" y="1049129"/>
            <a:ext cx="4131480" cy="552121"/>
          </a:xfrm>
        </p:spPr>
        <p:txBody>
          <a:bodyPr/>
          <a:lstStyle>
            <a:lvl1pPr>
              <a:defRPr>
                <a:solidFill>
                  <a:schemeClr val="accent1"/>
                </a:solidFill>
              </a:defRPr>
            </a:lvl1pPr>
          </a:lstStyle>
          <a:p>
            <a:r>
              <a:rPr lang="en-US"/>
              <a:t>Click to edit Master title style</a:t>
            </a:r>
            <a:endParaRPr lang="en-FI"/>
          </a:p>
        </p:txBody>
      </p:sp>
      <p:sp>
        <p:nvSpPr>
          <p:cNvPr id="2" name="SmartArt Placeholder 1">
            <a:extLst>
              <a:ext uri="{FF2B5EF4-FFF2-40B4-BE49-F238E27FC236}">
                <a16:creationId xmlns:a16="http://schemas.microsoft.com/office/drawing/2014/main" id="{5CA4146C-3B01-EFD6-7CA6-58310C2352D9}"/>
              </a:ext>
            </a:extLst>
          </p:cNvPr>
          <p:cNvSpPr>
            <a:spLocks noGrp="1"/>
          </p:cNvSpPr>
          <p:nvPr>
            <p:ph type="dgm" sz="quarter" idx="18" hasCustomPrompt="1"/>
          </p:nvPr>
        </p:nvSpPr>
        <p:spPr>
          <a:xfrm>
            <a:off x="6637082" y="104912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9964388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 News">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4" name="Text Placeholder 4">
            <a:extLst>
              <a:ext uri="{FF2B5EF4-FFF2-40B4-BE49-F238E27FC236}">
                <a16:creationId xmlns:a16="http://schemas.microsoft.com/office/drawing/2014/main" id="{32216D51-8FA4-78C2-29F4-472BD08C6321}"/>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74D35061-B3DA-40DA-2371-51069E1FB51D}"/>
              </a:ext>
            </a:extLst>
          </p:cNvPr>
          <p:cNvSpPr>
            <a:spLocks noGrp="1"/>
          </p:cNvSpPr>
          <p:nvPr>
            <p:ph type="title"/>
          </p:nvPr>
        </p:nvSpPr>
        <p:spPr>
          <a:xfrm>
            <a:off x="953037" y="1049129"/>
            <a:ext cx="3960000" cy="552121"/>
          </a:xfrm>
        </p:spPr>
        <p:txBody>
          <a:bodyPr/>
          <a:lstStyle/>
          <a:p>
            <a:r>
              <a:rPr lang="en-US"/>
              <a:t>Click to edit Master title style</a:t>
            </a:r>
            <a:endParaRPr lang="en-FI"/>
          </a:p>
        </p:txBody>
      </p:sp>
    </p:spTree>
    <p:extLst>
      <p:ext uri="{BB962C8B-B14F-4D97-AF65-F5344CB8AC3E}">
        <p14:creationId xmlns:p14="http://schemas.microsoft.com/office/powerpoint/2010/main" val="10018141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xt + News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solidFill>
                  <a:schemeClr val="accent1"/>
                </a:solidFill>
              </a:defRPr>
            </a:lvl1pPr>
            <a:lvl2pPr>
              <a:lnSpc>
                <a:spcPct val="110000"/>
              </a:lnSpc>
              <a:defRPr>
                <a:solidFill>
                  <a:schemeClr val="accent1"/>
                </a:solidFill>
              </a:defRPr>
            </a:lvl2pPr>
            <a:lvl3pPr>
              <a:lnSpc>
                <a:spcPct val="110000"/>
              </a:lnSpc>
              <a:defRPr>
                <a:solidFill>
                  <a:schemeClr val="accent1"/>
                </a:solidFill>
              </a:defRPr>
            </a:lvl3pPr>
            <a:lvl4pPr>
              <a:lnSpc>
                <a:spcPct val="110000"/>
              </a:lnSpc>
              <a:defRPr>
                <a:solidFill>
                  <a:schemeClr val="accent1"/>
                </a:solidFill>
              </a:defRPr>
            </a:lvl4pPr>
            <a:lvl5pPr>
              <a:lnSpc>
                <a:spcPct val="110000"/>
              </a:lnSpc>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solidFill>
                  <a:schemeClr val="accent1"/>
                </a:solidFill>
                <a:effectLst>
                  <a:outerShdw blurRad="241300" dist="177800" dir="1680000" algn="br" rotWithShape="0">
                    <a:prstClr val="black">
                      <a:alpha val="9000"/>
                    </a:prstClr>
                  </a:outerShdw>
                </a:effectLst>
              </a:defRPr>
            </a:lvl1pPr>
          </a:lstStyle>
          <a:p>
            <a:r>
              <a:rPr lang="en-US"/>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accent1"/>
                </a:solidFill>
                <a:effectLst>
                  <a:outerShdw blurRad="241300" dist="177800" dir="1680000" algn="br" rotWithShape="0">
                    <a:prstClr val="black">
                      <a:alpha val="9000"/>
                    </a:prstClr>
                  </a:outerShdw>
                </a:effectLst>
              </a:defRPr>
            </a:lvl1pPr>
          </a:lstStyle>
          <a:p>
            <a:r>
              <a:rPr lang="en-US"/>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accent1"/>
                </a:solidFill>
                <a:effectLst>
                  <a:outerShdw blurRad="241300" dist="177800" dir="1680000" algn="br" rotWithShape="0">
                    <a:prstClr val="black">
                      <a:alpha val="9000"/>
                    </a:prstClr>
                  </a:outerShdw>
                </a:effectLst>
              </a:defRPr>
            </a:lvl1pPr>
          </a:lstStyle>
          <a:p>
            <a:r>
              <a:rPr lang="en-US"/>
              <a:t>Click icon to add picture</a:t>
            </a:r>
            <a:endParaRPr/>
          </a:p>
        </p:txBody>
      </p:sp>
      <p:pic>
        <p:nvPicPr>
          <p:cNvPr id="14" name="Graphic 13">
            <a:extLst>
              <a:ext uri="{FF2B5EF4-FFF2-40B4-BE49-F238E27FC236}">
                <a16:creationId xmlns:a16="http://schemas.microsoft.com/office/drawing/2014/main" id="{505BA77C-AFEC-0658-BCD5-7A1FDE2B86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4409EC36-A5DA-1802-929C-54A91B5379EF}"/>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7B7DD650-5A37-9079-61A5-7EE169943F70}"/>
              </a:ext>
            </a:extLst>
          </p:cNvPr>
          <p:cNvSpPr>
            <a:spLocks noGrp="1"/>
          </p:cNvSpPr>
          <p:nvPr>
            <p:ph type="title"/>
          </p:nvPr>
        </p:nvSpPr>
        <p:spPr>
          <a:xfrm>
            <a:off x="953037" y="1049129"/>
            <a:ext cx="3960000" cy="552121"/>
          </a:xfrm>
        </p:spPr>
        <p:txBody>
          <a:bodyPr/>
          <a:lstStyle>
            <a:lvl1pPr>
              <a:defRPr>
                <a:solidFill>
                  <a:schemeClr val="accent1"/>
                </a:solidFill>
              </a:defRPr>
            </a:lvl1pPr>
          </a:lstStyle>
          <a:p>
            <a:r>
              <a:rPr lang="en-US"/>
              <a:t>Click to edit Master title style</a:t>
            </a:r>
            <a:endParaRPr lang="en-FI"/>
          </a:p>
        </p:txBody>
      </p:sp>
    </p:spTree>
    <p:extLst>
      <p:ext uri="{BB962C8B-B14F-4D97-AF65-F5344CB8AC3E}">
        <p14:creationId xmlns:p14="http://schemas.microsoft.com/office/powerpoint/2010/main" val="2006256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 News grey">
    <p:bg>
      <p:bgPr>
        <a:solidFill>
          <a:srgbClr val="F2F2F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4" name="Text Placeholder 4">
            <a:extLst>
              <a:ext uri="{FF2B5EF4-FFF2-40B4-BE49-F238E27FC236}">
                <a16:creationId xmlns:a16="http://schemas.microsoft.com/office/drawing/2014/main" id="{99B2520D-22DC-DD0C-6482-46EC9B5B139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60D375D5-AC2F-1976-543A-9E9F47BF8FDA}"/>
              </a:ext>
            </a:extLst>
          </p:cNvPr>
          <p:cNvSpPr>
            <a:spLocks noGrp="1"/>
          </p:cNvSpPr>
          <p:nvPr>
            <p:ph type="title"/>
          </p:nvPr>
        </p:nvSpPr>
        <p:spPr>
          <a:xfrm>
            <a:off x="953037" y="1049129"/>
            <a:ext cx="3960000" cy="552121"/>
          </a:xfrm>
        </p:spPr>
        <p:txBody>
          <a:bodyPr/>
          <a:lstStyle/>
          <a:p>
            <a:r>
              <a:rPr lang="en-US"/>
              <a:t>Click to edit Master title style</a:t>
            </a:r>
            <a:endParaRPr lang="en-FI"/>
          </a:p>
        </p:txBody>
      </p:sp>
    </p:spTree>
    <p:extLst>
      <p:ext uri="{BB962C8B-B14F-4D97-AF65-F5344CB8AC3E}">
        <p14:creationId xmlns:p14="http://schemas.microsoft.com/office/powerpoint/2010/main" val="3916848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Orange">
    <p:bg>
      <p:bgPr>
        <a:solidFill>
          <a:schemeClr val="tx2"/>
        </a:solidFill>
        <a:effectLst/>
      </p:bgPr>
    </p:bg>
    <p:spTree>
      <p:nvGrpSpPr>
        <p:cNvPr id="1" name=""/>
        <p:cNvGrpSpPr/>
        <p:nvPr/>
      </p:nvGrpSpPr>
      <p:grpSpPr>
        <a:xfrm>
          <a:off x="0" y="0"/>
          <a:ext cx="0" cy="0"/>
          <a:chOff x="0" y="0"/>
          <a:chExt cx="0" cy="0"/>
        </a:xfrm>
      </p:grpSpPr>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chemeClr val="accent1"/>
                </a:solidFill>
                <a:latin typeface="+mn-lt"/>
                <a:ea typeface="+mn-ea"/>
                <a:cs typeface="+mn-cs"/>
                <a:sym typeface="Helvetica"/>
              </a:defRPr>
            </a:lvl1pPr>
          </a:lstStyle>
          <a:p>
            <a:pPr lvl="0"/>
            <a:r>
              <a:rPr lang="en-GB"/>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chemeClr val="accent1"/>
                </a:solidFill>
                <a:latin typeface="+mn-lt"/>
                <a:ea typeface="+mn-ea"/>
                <a:cs typeface="+mn-cs"/>
                <a:sym typeface="Helvetica"/>
              </a:defRPr>
            </a:lvl1pPr>
          </a:lstStyle>
          <a:p>
            <a:r>
              <a:rPr lang="en-GB"/>
              <a:t>title</a:t>
            </a:r>
            <a:endParaRPr/>
          </a:p>
        </p:txBody>
      </p:sp>
      <p:sp>
        <p:nvSpPr>
          <p:cNvPr id="194" name="Slide Number"/>
          <p:cNvSpPr txBox="1">
            <a:spLocks noGrp="1"/>
          </p:cNvSpPr>
          <p:nvPr>
            <p:ph type="sldNum" sz="quarter" idx="2"/>
          </p:nvPr>
        </p:nvSpPr>
        <p:spPr>
          <a:xfrm>
            <a:off x="6000750" y="6542617"/>
            <a:ext cx="184253" cy="187300"/>
          </a:xfrm>
          <a:prstGeom prst="rect">
            <a:avLst/>
          </a:prstGeom>
        </p:spPr>
        <p:txBody>
          <a:bodyPr/>
          <a:lstStyle>
            <a:lvl1pPr>
              <a:defRPr>
                <a:solidFill>
                  <a:schemeClr val="accent1"/>
                </a:solidFill>
              </a:defRPr>
            </a:lvl1pPr>
          </a:lstStyle>
          <a:p>
            <a:fld id="{86CB4B4D-7CA3-9044-876B-883B54F8677D}" type="slidenum">
              <a:rPr lang="en-FI" smtClean="0"/>
              <a:pPr/>
              <a:t>‹#›</a:t>
            </a:fld>
            <a:endParaRPr lang="en-FI"/>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pic>
        <p:nvPicPr>
          <p:cNvPr id="2" name="Graphic 1">
            <a:extLst>
              <a:ext uri="{FF2B5EF4-FFF2-40B4-BE49-F238E27FC236}">
                <a16:creationId xmlns:a16="http://schemas.microsoft.com/office/drawing/2014/main" id="{0D619279-6D34-CAFC-C1B4-D6986A0C885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15746594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eps 1-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1874789" y="1370885"/>
            <a:ext cx="164623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1875744" y="3923003"/>
            <a:ext cx="1646237" cy="1838146"/>
          </a:xfrm>
        </p:spPr>
        <p:txBody>
          <a:bodyPr/>
          <a:lstStyle>
            <a:lvl1pPr marL="0" indent="0">
              <a:lnSpc>
                <a:spcPct val="90000"/>
              </a:lnSpc>
              <a:buNone/>
              <a:defRPr sz="2000"/>
            </a:lvl1pPr>
          </a:lstStyle>
          <a:p>
            <a:pPr lvl="0"/>
            <a:r>
              <a:rPr lang="en-US"/>
              <a:t>Click to edit Master text styles</a:t>
            </a:r>
          </a:p>
        </p:txBody>
      </p:sp>
      <p:sp>
        <p:nvSpPr>
          <p:cNvPr id="16" name="1.">
            <a:extLst>
              <a:ext uri="{FF2B5EF4-FFF2-40B4-BE49-F238E27FC236}">
                <a16:creationId xmlns:a16="http://schemas.microsoft.com/office/drawing/2014/main" id="{2FA52246-7888-4959-B059-C33E6F578A02}"/>
              </a:ext>
            </a:extLst>
          </p:cNvPr>
          <p:cNvSpPr txBox="1">
            <a:spLocks noGrp="1"/>
          </p:cNvSpPr>
          <p:nvPr>
            <p:ph type="body" sz="quarter" idx="32" hasCustomPrompt="1"/>
          </p:nvPr>
        </p:nvSpPr>
        <p:spPr>
          <a:xfrm>
            <a:off x="4135984" y="1370885"/>
            <a:ext cx="164623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7" name="Text Placeholder 2">
            <a:extLst>
              <a:ext uri="{FF2B5EF4-FFF2-40B4-BE49-F238E27FC236}">
                <a16:creationId xmlns:a16="http://schemas.microsoft.com/office/drawing/2014/main" id="{30FAEF93-16C3-4DB4-8C57-6176DE8B6DE9}"/>
              </a:ext>
            </a:extLst>
          </p:cNvPr>
          <p:cNvSpPr>
            <a:spLocks noGrp="1"/>
          </p:cNvSpPr>
          <p:nvPr>
            <p:ph type="body" sz="quarter" idx="33"/>
          </p:nvPr>
        </p:nvSpPr>
        <p:spPr>
          <a:xfrm>
            <a:off x="4135985" y="3923003"/>
            <a:ext cx="1646237" cy="1838146"/>
          </a:xfrm>
        </p:spPr>
        <p:txBody>
          <a:bodyPr/>
          <a:lstStyle>
            <a:lvl1pPr marL="0" indent="0">
              <a:lnSpc>
                <a:spcPct val="90000"/>
              </a:lnSpc>
              <a:buNone/>
              <a:defRPr sz="2000"/>
            </a:lvl1pPr>
          </a:lstStyle>
          <a:p>
            <a:pPr lvl="0"/>
            <a:r>
              <a:rPr lang="en-US"/>
              <a:t>Click to edit Master text styles</a:t>
            </a:r>
          </a:p>
        </p:txBody>
      </p:sp>
      <p:sp>
        <p:nvSpPr>
          <p:cNvPr id="18" name="1.">
            <a:extLst>
              <a:ext uri="{FF2B5EF4-FFF2-40B4-BE49-F238E27FC236}">
                <a16:creationId xmlns:a16="http://schemas.microsoft.com/office/drawing/2014/main" id="{190A6F34-CA5F-430C-90FE-A685F5EF752A}"/>
              </a:ext>
            </a:extLst>
          </p:cNvPr>
          <p:cNvSpPr txBox="1">
            <a:spLocks noGrp="1"/>
          </p:cNvSpPr>
          <p:nvPr>
            <p:ph type="body" sz="quarter" idx="34" hasCustomPrompt="1"/>
          </p:nvPr>
        </p:nvSpPr>
        <p:spPr>
          <a:xfrm>
            <a:off x="6338656" y="1370885"/>
            <a:ext cx="170380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9" name="Text Placeholder 2">
            <a:extLst>
              <a:ext uri="{FF2B5EF4-FFF2-40B4-BE49-F238E27FC236}">
                <a16:creationId xmlns:a16="http://schemas.microsoft.com/office/drawing/2014/main" id="{99D438B8-A948-4B2D-960A-F6E577CCFFDE}"/>
              </a:ext>
            </a:extLst>
          </p:cNvPr>
          <p:cNvSpPr>
            <a:spLocks noGrp="1"/>
          </p:cNvSpPr>
          <p:nvPr>
            <p:ph type="body" sz="quarter" idx="35"/>
          </p:nvPr>
        </p:nvSpPr>
        <p:spPr>
          <a:xfrm>
            <a:off x="6396227" y="3923003"/>
            <a:ext cx="1646237" cy="1838146"/>
          </a:xfrm>
        </p:spPr>
        <p:txBody>
          <a:bodyPr/>
          <a:lstStyle>
            <a:lvl1pPr marL="0" indent="0">
              <a:lnSpc>
                <a:spcPct val="90000"/>
              </a:lnSpc>
              <a:buNone/>
              <a:defRPr sz="2000"/>
            </a:lvl1pPr>
          </a:lstStyle>
          <a:p>
            <a:pPr lvl="0"/>
            <a:r>
              <a:rPr lang="en-US"/>
              <a:t>Click to edit Master text styles</a:t>
            </a:r>
          </a:p>
        </p:txBody>
      </p:sp>
      <p:sp>
        <p:nvSpPr>
          <p:cNvPr id="20" name="1.">
            <a:extLst>
              <a:ext uri="{FF2B5EF4-FFF2-40B4-BE49-F238E27FC236}">
                <a16:creationId xmlns:a16="http://schemas.microsoft.com/office/drawing/2014/main" id="{23378251-3B63-4372-B87F-85A589B57C22}"/>
              </a:ext>
            </a:extLst>
          </p:cNvPr>
          <p:cNvSpPr txBox="1">
            <a:spLocks noGrp="1"/>
          </p:cNvSpPr>
          <p:nvPr>
            <p:ph type="body" sz="quarter" idx="36" hasCustomPrompt="1"/>
          </p:nvPr>
        </p:nvSpPr>
        <p:spPr>
          <a:xfrm>
            <a:off x="8657420" y="1370885"/>
            <a:ext cx="164623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1" name="Text Placeholder 2">
            <a:extLst>
              <a:ext uri="{FF2B5EF4-FFF2-40B4-BE49-F238E27FC236}">
                <a16:creationId xmlns:a16="http://schemas.microsoft.com/office/drawing/2014/main" id="{7666558D-4A35-4334-8DBA-F2F0E29E9ABA}"/>
              </a:ext>
            </a:extLst>
          </p:cNvPr>
          <p:cNvSpPr>
            <a:spLocks noGrp="1"/>
          </p:cNvSpPr>
          <p:nvPr>
            <p:ph type="body" sz="quarter" idx="37"/>
          </p:nvPr>
        </p:nvSpPr>
        <p:spPr>
          <a:xfrm>
            <a:off x="8657421" y="3923003"/>
            <a:ext cx="1646237" cy="1838146"/>
          </a:xfrm>
        </p:spPr>
        <p:txBody>
          <a:bodyPr/>
          <a:lstStyle>
            <a:lvl1pPr marL="0" indent="0">
              <a:lnSpc>
                <a:spcPct val="90000"/>
              </a:lnSpc>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115B6ED1-598D-C505-7353-838B0DD845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250548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eps 1-4 B">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115B6ED1-598D-C505-7353-838B0DD845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1" name="object 4">
            <a:extLst>
              <a:ext uri="{FF2B5EF4-FFF2-40B4-BE49-F238E27FC236}">
                <a16:creationId xmlns:a16="http://schemas.microsoft.com/office/drawing/2014/main" id="{13B0FD04-7167-48AD-DD46-4362A2C0E43F}"/>
              </a:ext>
            </a:extLst>
          </p:cNvPr>
          <p:cNvSpPr/>
          <p:nvPr userDrawn="1"/>
        </p:nvSpPr>
        <p:spPr>
          <a:xfrm rot="5400000">
            <a:off x="5202836" y="159846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4" name="object 4">
            <a:extLst>
              <a:ext uri="{FF2B5EF4-FFF2-40B4-BE49-F238E27FC236}">
                <a16:creationId xmlns:a16="http://schemas.microsoft.com/office/drawing/2014/main" id="{14BDE48A-9BBC-2AD3-729A-348943FBA299}"/>
              </a:ext>
            </a:extLst>
          </p:cNvPr>
          <p:cNvSpPr/>
          <p:nvPr userDrawn="1"/>
        </p:nvSpPr>
        <p:spPr>
          <a:xfrm rot="5400000">
            <a:off x="5202836" y="3034645"/>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5" name="object 4">
            <a:extLst>
              <a:ext uri="{FF2B5EF4-FFF2-40B4-BE49-F238E27FC236}">
                <a16:creationId xmlns:a16="http://schemas.microsoft.com/office/drawing/2014/main" id="{F7723751-FFFE-2F41-D556-793679D5643D}"/>
              </a:ext>
            </a:extLst>
          </p:cNvPr>
          <p:cNvSpPr/>
          <p:nvPr userDrawn="1"/>
        </p:nvSpPr>
        <p:spPr>
          <a:xfrm rot="5400000">
            <a:off x="5202836" y="4431645"/>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0" name="Text Placeholder 29">
            <a:extLst>
              <a:ext uri="{FF2B5EF4-FFF2-40B4-BE49-F238E27FC236}">
                <a16:creationId xmlns:a16="http://schemas.microsoft.com/office/drawing/2014/main" id="{81CEAB58-1060-2F12-48EE-B404145B10C7}"/>
              </a:ext>
            </a:extLst>
          </p:cNvPr>
          <p:cNvSpPr>
            <a:spLocks noGrp="1"/>
          </p:cNvSpPr>
          <p:nvPr>
            <p:ph type="body" sz="quarter" idx="72"/>
          </p:nvPr>
        </p:nvSpPr>
        <p:spPr>
          <a:xfrm>
            <a:off x="6095999" y="1087195"/>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2" name="Text Placeholder 29">
            <a:extLst>
              <a:ext uri="{FF2B5EF4-FFF2-40B4-BE49-F238E27FC236}">
                <a16:creationId xmlns:a16="http://schemas.microsoft.com/office/drawing/2014/main" id="{E31FCB2C-E4D7-FC2B-5AEE-BCFD89E1493F}"/>
              </a:ext>
            </a:extLst>
          </p:cNvPr>
          <p:cNvSpPr>
            <a:spLocks noGrp="1"/>
          </p:cNvSpPr>
          <p:nvPr>
            <p:ph type="body" sz="quarter" idx="73"/>
          </p:nvPr>
        </p:nvSpPr>
        <p:spPr>
          <a:xfrm>
            <a:off x="6095999" y="2522829"/>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5" name="Text Placeholder 29">
            <a:extLst>
              <a:ext uri="{FF2B5EF4-FFF2-40B4-BE49-F238E27FC236}">
                <a16:creationId xmlns:a16="http://schemas.microsoft.com/office/drawing/2014/main" id="{74F7CCD8-F059-153B-4779-C6C34863D279}"/>
              </a:ext>
            </a:extLst>
          </p:cNvPr>
          <p:cNvSpPr>
            <a:spLocks noGrp="1"/>
          </p:cNvSpPr>
          <p:nvPr>
            <p:ph type="body" sz="quarter" idx="74"/>
          </p:nvPr>
        </p:nvSpPr>
        <p:spPr>
          <a:xfrm>
            <a:off x="6095999" y="3955623"/>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6" name="Text Placeholder 29">
            <a:extLst>
              <a:ext uri="{FF2B5EF4-FFF2-40B4-BE49-F238E27FC236}">
                <a16:creationId xmlns:a16="http://schemas.microsoft.com/office/drawing/2014/main" id="{05A341D4-40A2-3773-45B6-A1C86A83DE47}"/>
              </a:ext>
            </a:extLst>
          </p:cNvPr>
          <p:cNvSpPr>
            <a:spLocks noGrp="1"/>
          </p:cNvSpPr>
          <p:nvPr>
            <p:ph type="body" sz="quarter" idx="75"/>
          </p:nvPr>
        </p:nvSpPr>
        <p:spPr>
          <a:xfrm>
            <a:off x="6095999" y="5302898"/>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0" name="Text Placeholder 29">
            <a:extLst>
              <a:ext uri="{FF2B5EF4-FFF2-40B4-BE49-F238E27FC236}">
                <a16:creationId xmlns:a16="http://schemas.microsoft.com/office/drawing/2014/main" id="{8670F803-583B-8517-16B4-588A52AB7B37}"/>
              </a:ext>
            </a:extLst>
          </p:cNvPr>
          <p:cNvSpPr>
            <a:spLocks noGrp="1"/>
          </p:cNvSpPr>
          <p:nvPr>
            <p:ph type="body" sz="quarter" idx="76"/>
          </p:nvPr>
        </p:nvSpPr>
        <p:spPr>
          <a:xfrm>
            <a:off x="2839798" y="1087196"/>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2" name="Text Placeholder 29">
            <a:extLst>
              <a:ext uri="{FF2B5EF4-FFF2-40B4-BE49-F238E27FC236}">
                <a16:creationId xmlns:a16="http://schemas.microsoft.com/office/drawing/2014/main" id="{EDF089D4-38FD-BD7D-A01D-B9467EC6D1AF}"/>
              </a:ext>
            </a:extLst>
          </p:cNvPr>
          <p:cNvSpPr>
            <a:spLocks noGrp="1"/>
          </p:cNvSpPr>
          <p:nvPr>
            <p:ph type="body" sz="quarter" idx="77"/>
          </p:nvPr>
        </p:nvSpPr>
        <p:spPr>
          <a:xfrm>
            <a:off x="2839798" y="2521716"/>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4" name="Text Placeholder 29">
            <a:extLst>
              <a:ext uri="{FF2B5EF4-FFF2-40B4-BE49-F238E27FC236}">
                <a16:creationId xmlns:a16="http://schemas.microsoft.com/office/drawing/2014/main" id="{9F612BA3-0257-0AFA-A0CB-3D2CE087FBE9}"/>
              </a:ext>
            </a:extLst>
          </p:cNvPr>
          <p:cNvSpPr>
            <a:spLocks noGrp="1"/>
          </p:cNvSpPr>
          <p:nvPr>
            <p:ph type="body" sz="quarter" idx="78"/>
          </p:nvPr>
        </p:nvSpPr>
        <p:spPr>
          <a:xfrm>
            <a:off x="2839798" y="3955623"/>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5" name="Text Placeholder 29">
            <a:extLst>
              <a:ext uri="{FF2B5EF4-FFF2-40B4-BE49-F238E27FC236}">
                <a16:creationId xmlns:a16="http://schemas.microsoft.com/office/drawing/2014/main" id="{98859DF3-2549-DD07-92C5-166ABF884132}"/>
              </a:ext>
            </a:extLst>
          </p:cNvPr>
          <p:cNvSpPr>
            <a:spLocks noGrp="1"/>
          </p:cNvSpPr>
          <p:nvPr>
            <p:ph type="body" sz="quarter" idx="79"/>
          </p:nvPr>
        </p:nvSpPr>
        <p:spPr>
          <a:xfrm>
            <a:off x="2839798" y="5298776"/>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9359684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eps 1-2">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115B6ED1-598D-C505-7353-838B0DD845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3" name="Freeform 12">
            <a:extLst>
              <a:ext uri="{FF2B5EF4-FFF2-40B4-BE49-F238E27FC236}">
                <a16:creationId xmlns:a16="http://schemas.microsoft.com/office/drawing/2014/main" id="{6E65EFA5-3052-4D6F-B75D-40675B5106E8}"/>
              </a:ext>
            </a:extLst>
          </p:cNvPr>
          <p:cNvSpPr/>
          <p:nvPr userDrawn="1"/>
        </p:nvSpPr>
        <p:spPr>
          <a:xfrm>
            <a:off x="1281043" y="5246322"/>
            <a:ext cx="4505899" cy="154236"/>
          </a:xfrm>
          <a:custGeom>
            <a:avLst/>
            <a:gdLst>
              <a:gd name="connsiteX0" fmla="*/ 0 w 4505899"/>
              <a:gd name="connsiteY0" fmla="*/ 0 h 154236"/>
              <a:gd name="connsiteX1" fmla="*/ 0 w 4505899"/>
              <a:gd name="connsiteY1" fmla="*/ 154236 h 154236"/>
              <a:gd name="connsiteX2" fmla="*/ 4505899 w 4505899"/>
              <a:gd name="connsiteY2" fmla="*/ 154236 h 154236"/>
              <a:gd name="connsiteX3" fmla="*/ 4505899 w 4505899"/>
              <a:gd name="connsiteY3" fmla="*/ 0 h 154236"/>
            </a:gdLst>
            <a:ahLst/>
            <a:cxnLst>
              <a:cxn ang="0">
                <a:pos x="connsiteX0" y="connsiteY0"/>
              </a:cxn>
              <a:cxn ang="0">
                <a:pos x="connsiteX1" y="connsiteY1"/>
              </a:cxn>
              <a:cxn ang="0">
                <a:pos x="connsiteX2" y="connsiteY2"/>
              </a:cxn>
              <a:cxn ang="0">
                <a:pos x="connsiteX3" y="connsiteY3"/>
              </a:cxn>
            </a:cxnLst>
            <a:rect l="l" t="t" r="r" b="b"/>
            <a:pathLst>
              <a:path w="4505899" h="154236">
                <a:moveTo>
                  <a:pt x="0" y="0"/>
                </a:moveTo>
                <a:lnTo>
                  <a:pt x="0" y="154236"/>
                </a:lnTo>
                <a:lnTo>
                  <a:pt x="4505899" y="154236"/>
                </a:lnTo>
                <a:lnTo>
                  <a:pt x="450589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reeform 13">
            <a:extLst>
              <a:ext uri="{FF2B5EF4-FFF2-40B4-BE49-F238E27FC236}">
                <a16:creationId xmlns:a16="http://schemas.microsoft.com/office/drawing/2014/main" id="{E2AB241D-7075-F3DD-D728-58043BCE41D2}"/>
              </a:ext>
            </a:extLst>
          </p:cNvPr>
          <p:cNvSpPr/>
          <p:nvPr userDrawn="1"/>
        </p:nvSpPr>
        <p:spPr>
          <a:xfrm>
            <a:off x="6018296" y="5246322"/>
            <a:ext cx="4505899" cy="154236"/>
          </a:xfrm>
          <a:custGeom>
            <a:avLst/>
            <a:gdLst>
              <a:gd name="connsiteX0" fmla="*/ 0 w 4505899"/>
              <a:gd name="connsiteY0" fmla="*/ 0 h 154236"/>
              <a:gd name="connsiteX1" fmla="*/ 0 w 4505899"/>
              <a:gd name="connsiteY1" fmla="*/ 154236 h 154236"/>
              <a:gd name="connsiteX2" fmla="*/ 4505899 w 4505899"/>
              <a:gd name="connsiteY2" fmla="*/ 154236 h 154236"/>
              <a:gd name="connsiteX3" fmla="*/ 4505899 w 4505899"/>
              <a:gd name="connsiteY3" fmla="*/ 0 h 154236"/>
            </a:gdLst>
            <a:ahLst/>
            <a:cxnLst>
              <a:cxn ang="0">
                <a:pos x="connsiteX0" y="connsiteY0"/>
              </a:cxn>
              <a:cxn ang="0">
                <a:pos x="connsiteX1" y="connsiteY1"/>
              </a:cxn>
              <a:cxn ang="0">
                <a:pos x="connsiteX2" y="connsiteY2"/>
              </a:cxn>
              <a:cxn ang="0">
                <a:pos x="connsiteX3" y="connsiteY3"/>
              </a:cxn>
            </a:cxnLst>
            <a:rect l="l" t="t" r="r" b="b"/>
            <a:pathLst>
              <a:path w="4505899" h="154236">
                <a:moveTo>
                  <a:pt x="0" y="0"/>
                </a:moveTo>
                <a:lnTo>
                  <a:pt x="0" y="154236"/>
                </a:lnTo>
                <a:lnTo>
                  <a:pt x="4505899" y="154236"/>
                </a:lnTo>
                <a:lnTo>
                  <a:pt x="450589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7" name="Text Placeholder 24">
            <a:extLst>
              <a:ext uri="{FF2B5EF4-FFF2-40B4-BE49-F238E27FC236}">
                <a16:creationId xmlns:a16="http://schemas.microsoft.com/office/drawing/2014/main" id="{F9801D01-C600-D44A-25F9-763E3325BA4D}"/>
              </a:ext>
            </a:extLst>
          </p:cNvPr>
          <p:cNvSpPr>
            <a:spLocks noGrp="1"/>
          </p:cNvSpPr>
          <p:nvPr>
            <p:ph type="body" sz="quarter" idx="41" hasCustomPrompt="1"/>
          </p:nvPr>
        </p:nvSpPr>
        <p:spPr>
          <a:xfrm>
            <a:off x="1805650" y="2619821"/>
            <a:ext cx="3312443" cy="1393614"/>
          </a:xfrm>
        </p:spPr>
        <p:txBody>
          <a:bodyPr/>
          <a:lstStyle>
            <a:lvl1pPr marL="0" indent="0">
              <a:buNone/>
              <a:defRPr sz="8000">
                <a:latin typeface="Arial" panose="020B0604020202020204" pitchFamily="34" charset="0"/>
                <a:cs typeface="Arial" panose="020B0604020202020204" pitchFamily="34" charset="0"/>
              </a:defRPr>
            </a:lvl1pPr>
            <a:lvl2pPr marL="457200" indent="0">
              <a:buNone/>
              <a:defRPr sz="8000"/>
            </a:lvl2pPr>
            <a:lvl3pPr marL="914400" indent="0">
              <a:buNone/>
              <a:defRPr sz="8000"/>
            </a:lvl3pPr>
            <a:lvl4pPr marL="1371600" indent="0">
              <a:buNone/>
              <a:defRPr sz="8000"/>
            </a:lvl4pPr>
            <a:lvl5pPr marL="1828800" indent="0">
              <a:buNone/>
              <a:defRPr sz="8000"/>
            </a:lvl5pPr>
          </a:lstStyle>
          <a:p>
            <a:pPr lvl="0"/>
            <a:r>
              <a:rPr lang="en-US"/>
              <a:t>Step 1</a:t>
            </a:r>
            <a:endParaRPr lang="en-FI"/>
          </a:p>
        </p:txBody>
      </p:sp>
      <p:sp>
        <p:nvSpPr>
          <p:cNvPr id="28" name="Text Placeholder 24">
            <a:extLst>
              <a:ext uri="{FF2B5EF4-FFF2-40B4-BE49-F238E27FC236}">
                <a16:creationId xmlns:a16="http://schemas.microsoft.com/office/drawing/2014/main" id="{96AB83C0-7C3B-C4F0-FE6F-302B23BEFB1B}"/>
              </a:ext>
            </a:extLst>
          </p:cNvPr>
          <p:cNvSpPr>
            <a:spLocks noGrp="1"/>
          </p:cNvSpPr>
          <p:nvPr>
            <p:ph type="body" sz="quarter" idx="42" hasCustomPrompt="1"/>
          </p:nvPr>
        </p:nvSpPr>
        <p:spPr>
          <a:xfrm>
            <a:off x="6314150" y="2619821"/>
            <a:ext cx="3312443" cy="1393614"/>
          </a:xfrm>
        </p:spPr>
        <p:txBody>
          <a:bodyPr/>
          <a:lstStyle>
            <a:lvl1pPr marL="0" indent="0">
              <a:buNone/>
              <a:defRPr sz="8000">
                <a:latin typeface="Arial" panose="020B0604020202020204" pitchFamily="34" charset="0"/>
                <a:cs typeface="Arial" panose="020B0604020202020204" pitchFamily="34" charset="0"/>
              </a:defRPr>
            </a:lvl1pPr>
            <a:lvl2pPr marL="457200" indent="0">
              <a:buNone/>
              <a:defRPr sz="8000"/>
            </a:lvl2pPr>
            <a:lvl3pPr marL="914400" indent="0">
              <a:buNone/>
              <a:defRPr sz="8000"/>
            </a:lvl3pPr>
            <a:lvl4pPr marL="1371600" indent="0">
              <a:buNone/>
              <a:defRPr sz="8000"/>
            </a:lvl4pPr>
            <a:lvl5pPr marL="1828800" indent="0">
              <a:buNone/>
              <a:defRPr sz="8000"/>
            </a:lvl5pPr>
          </a:lstStyle>
          <a:p>
            <a:pPr lvl="0"/>
            <a:r>
              <a:rPr lang="en-US"/>
              <a:t>Step 2</a:t>
            </a:r>
            <a:endParaRPr lang="en-FI"/>
          </a:p>
        </p:txBody>
      </p:sp>
      <p:sp>
        <p:nvSpPr>
          <p:cNvPr id="33" name="Text Placeholder 29">
            <a:extLst>
              <a:ext uri="{FF2B5EF4-FFF2-40B4-BE49-F238E27FC236}">
                <a16:creationId xmlns:a16="http://schemas.microsoft.com/office/drawing/2014/main" id="{C842DB09-BF07-E1D1-2669-96B52E0A56E8}"/>
              </a:ext>
            </a:extLst>
          </p:cNvPr>
          <p:cNvSpPr>
            <a:spLocks noGrp="1"/>
          </p:cNvSpPr>
          <p:nvPr>
            <p:ph type="body" sz="quarter" idx="43"/>
          </p:nvPr>
        </p:nvSpPr>
        <p:spPr>
          <a:xfrm>
            <a:off x="1805650" y="4595562"/>
            <a:ext cx="1646237" cy="5666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29">
            <a:extLst>
              <a:ext uri="{FF2B5EF4-FFF2-40B4-BE49-F238E27FC236}">
                <a16:creationId xmlns:a16="http://schemas.microsoft.com/office/drawing/2014/main" id="{40ACEC0E-926E-9D7D-DB5B-C888D5E5333E}"/>
              </a:ext>
            </a:extLst>
          </p:cNvPr>
          <p:cNvSpPr>
            <a:spLocks noGrp="1"/>
          </p:cNvSpPr>
          <p:nvPr>
            <p:ph type="body" sz="quarter" idx="46"/>
          </p:nvPr>
        </p:nvSpPr>
        <p:spPr>
          <a:xfrm>
            <a:off x="3951950" y="4595562"/>
            <a:ext cx="1646237" cy="5666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9" name="Text Placeholder 29">
            <a:extLst>
              <a:ext uri="{FF2B5EF4-FFF2-40B4-BE49-F238E27FC236}">
                <a16:creationId xmlns:a16="http://schemas.microsoft.com/office/drawing/2014/main" id="{7EEEE215-EC5A-9F15-EE8F-3171AE4AC769}"/>
              </a:ext>
            </a:extLst>
          </p:cNvPr>
          <p:cNvSpPr>
            <a:spLocks noGrp="1"/>
          </p:cNvSpPr>
          <p:nvPr>
            <p:ph type="body" sz="quarter" idx="47"/>
          </p:nvPr>
        </p:nvSpPr>
        <p:spPr>
          <a:xfrm>
            <a:off x="7330149" y="4595562"/>
            <a:ext cx="1646237" cy="5666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7">
            <a:extLst>
              <a:ext uri="{FF2B5EF4-FFF2-40B4-BE49-F238E27FC236}">
                <a16:creationId xmlns:a16="http://schemas.microsoft.com/office/drawing/2014/main" id="{0BC640D9-6636-2CBD-5ADC-37DCA804CE5F}"/>
              </a:ext>
            </a:extLst>
          </p:cNvPr>
          <p:cNvSpPr>
            <a:spLocks noGrp="1"/>
          </p:cNvSpPr>
          <p:nvPr>
            <p:ph type="title"/>
          </p:nvPr>
        </p:nvSpPr>
        <p:spPr/>
        <p:txBody>
          <a:bodyPr/>
          <a:lstStyle/>
          <a:p>
            <a:r>
              <a:rPr lang="en-US"/>
              <a:t>Click to edit Master title style</a:t>
            </a:r>
            <a:endParaRPr lang="en-FI"/>
          </a:p>
        </p:txBody>
      </p:sp>
      <p:sp>
        <p:nvSpPr>
          <p:cNvPr id="3" name="SmartArt Placeholder 2">
            <a:extLst>
              <a:ext uri="{FF2B5EF4-FFF2-40B4-BE49-F238E27FC236}">
                <a16:creationId xmlns:a16="http://schemas.microsoft.com/office/drawing/2014/main" id="{6B52A522-2A79-5781-B7DE-0FE37924D207}"/>
              </a:ext>
            </a:extLst>
          </p:cNvPr>
          <p:cNvSpPr>
            <a:spLocks noGrp="1"/>
          </p:cNvSpPr>
          <p:nvPr>
            <p:ph type="dgm" sz="quarter" idx="1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3571730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How">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23231"/>
            <a:ext cx="6967538" cy="3452812"/>
          </a:xfrm>
        </p:spPr>
        <p:txBody>
          <a:bodyPr/>
          <a:lstStyle>
            <a:lvl1pPr marL="0" indent="987425">
              <a:buNone/>
              <a:defRPr sz="375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rgbClr val="FFFFFF"/>
            </a:solidFill>
            <a:miter/>
          </a:ln>
        </p:spPr>
        <p:txBody>
          <a:bodyPr tIns="91439" bIns="91439"/>
          <a:lstStyle/>
          <a:p>
            <a:pPr defTabSz="1828800">
              <a:lnSpc>
                <a:spcPct val="100000"/>
              </a:lnSpc>
              <a:defRPr sz="3600">
                <a:solidFill>
                  <a:srgbClr val="414359"/>
                </a:solidFill>
              </a:defRPr>
            </a:pPr>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accent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accent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9" name="Graphic 8">
            <a:extLst>
              <a:ext uri="{FF2B5EF4-FFF2-40B4-BE49-F238E27FC236}">
                <a16:creationId xmlns:a16="http://schemas.microsoft.com/office/drawing/2014/main" id="{B7524EB0-CDE6-1DE7-50C8-330DE728F2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2" name="Text Placeholder 4">
            <a:extLst>
              <a:ext uri="{FF2B5EF4-FFF2-40B4-BE49-F238E27FC236}">
                <a16:creationId xmlns:a16="http://schemas.microsoft.com/office/drawing/2014/main" id="{D8718BB4-CD61-7847-60C1-4186FD533B3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124854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What">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34806"/>
            <a:ext cx="6967538" cy="3452812"/>
          </a:xfrm>
          <a:noFill/>
          <a:ln>
            <a:noFill/>
          </a:ln>
        </p:spPr>
        <p:txBody>
          <a:bodyPr/>
          <a:lstStyle>
            <a:lvl1pPr marL="0" indent="987425">
              <a:buNone/>
              <a:defRPr sz="3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EC735D10-4AB6-B56C-3509-6AFD2045579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4" name="SmartArt Placeholder 3">
            <a:extLst>
              <a:ext uri="{FF2B5EF4-FFF2-40B4-BE49-F238E27FC236}">
                <a16:creationId xmlns:a16="http://schemas.microsoft.com/office/drawing/2014/main" id="{4BC1DD21-B349-F287-CA4E-624FDCB96573}"/>
              </a:ext>
            </a:extLst>
          </p:cNvPr>
          <p:cNvSpPr>
            <a:spLocks noGrp="1"/>
          </p:cNvSpPr>
          <p:nvPr>
            <p:ph type="dgm" sz="quarter" idx="17" hasCustomPrompt="1"/>
          </p:nvPr>
        </p:nvSpPr>
        <p:spPr>
          <a:xfrm>
            <a:off x="420320" y="1234806"/>
            <a:ext cx="645722" cy="591542"/>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2894730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EEEDEE"/>
        </a:solidFill>
        <a:effectLst/>
      </p:bgPr>
    </p:bg>
    <p:spTree>
      <p:nvGrpSpPr>
        <p:cNvPr id="1" name=""/>
        <p:cNvGrpSpPr/>
        <p:nvPr/>
      </p:nvGrpSpPr>
      <p:grpSpPr>
        <a:xfrm>
          <a:off x="0" y="0"/>
          <a:ext cx="0" cy="0"/>
          <a:chOff x="0" y="0"/>
          <a:chExt cx="0" cy="0"/>
        </a:xfrm>
      </p:grpSpPr>
      <p:pic>
        <p:nvPicPr>
          <p:cNvPr id="11" name="World Map.png" descr="World Map.png">
            <a:extLst>
              <a:ext uri="{FF2B5EF4-FFF2-40B4-BE49-F238E27FC236}">
                <a16:creationId xmlns:a16="http://schemas.microsoft.com/office/drawing/2014/main" id="{8AF61099-F8E8-0244-F865-9373BFEFBA07}"/>
              </a:ext>
            </a:extLst>
          </p:cNvPr>
          <p:cNvPicPr>
            <a:picLocks noChangeAspect="1"/>
          </p:cNvPicPr>
          <p:nvPr/>
        </p:nvPicPr>
        <p:blipFill rotWithShape="1">
          <a:blip r:embed="rId2" cstate="screen">
            <a:alphaModFix amt="8000"/>
            <a:extLst>
              <a:ext uri="{28A0092B-C50C-407E-A947-70E740481C1C}">
                <a14:useLocalDpi xmlns:a14="http://schemas.microsoft.com/office/drawing/2010/main"/>
              </a:ext>
            </a:extLst>
          </a:blip>
          <a:srcRect t="-1"/>
          <a:stretch/>
        </p:blipFill>
        <p:spPr>
          <a:xfrm>
            <a:off x="82549" y="1980000"/>
            <a:ext cx="12109451" cy="4877999"/>
          </a:xfrm>
          <a:prstGeom prst="rect">
            <a:avLst/>
          </a:prstGeom>
          <a:ln w="12700" cap="flat">
            <a:noFill/>
            <a:miter lim="400000"/>
          </a:ln>
          <a:effectLst/>
        </p:spPr>
      </p:pic>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23231"/>
            <a:ext cx="6967538" cy="1771019"/>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chemeClr val="tx1"/>
            </a:solidFill>
            <a:miter/>
          </a:ln>
        </p:spPr>
        <p:txBody>
          <a:bodyPr tIns="91439" bIns="91439"/>
          <a:lstStyle/>
          <a:p>
            <a:pPr defTabSz="1828800">
              <a:lnSpc>
                <a:spcPct val="100000"/>
              </a:lnSpc>
              <a:defRPr sz="3600">
                <a:solidFill>
                  <a:srgbClr val="414359"/>
                </a:solidFill>
              </a:defRPr>
            </a:pPr>
            <a:endParaRPr>
              <a:solidFill>
                <a:schemeClr val="tx1"/>
              </a:solidFill>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4" name="Text Placeholder 4">
            <a:extLst>
              <a:ext uri="{FF2B5EF4-FFF2-40B4-BE49-F238E27FC236}">
                <a16:creationId xmlns:a16="http://schemas.microsoft.com/office/drawing/2014/main" id="{C4FF6A0A-30F9-B964-A112-985B557A533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0" name="Circle">
            <a:extLst>
              <a:ext uri="{FF2B5EF4-FFF2-40B4-BE49-F238E27FC236}">
                <a16:creationId xmlns:a16="http://schemas.microsoft.com/office/drawing/2014/main" id="{B9A15C68-CDAA-921C-CF1E-18016090FFB9}"/>
              </a:ext>
            </a:extLst>
          </p:cNvPr>
          <p:cNvSpPr/>
          <p:nvPr/>
        </p:nvSpPr>
        <p:spPr>
          <a:xfrm>
            <a:off x="3307130" y="4377196"/>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1" name="Circle">
            <a:extLst>
              <a:ext uri="{FF2B5EF4-FFF2-40B4-BE49-F238E27FC236}">
                <a16:creationId xmlns:a16="http://schemas.microsoft.com/office/drawing/2014/main" id="{F37405C9-5DC0-FB12-3DEE-55B811F774B7}"/>
              </a:ext>
            </a:extLst>
          </p:cNvPr>
          <p:cNvSpPr/>
          <p:nvPr/>
        </p:nvSpPr>
        <p:spPr>
          <a:xfrm>
            <a:off x="6724326" y="3356476"/>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2" name="Circle">
            <a:extLst>
              <a:ext uri="{FF2B5EF4-FFF2-40B4-BE49-F238E27FC236}">
                <a16:creationId xmlns:a16="http://schemas.microsoft.com/office/drawing/2014/main" id="{491D7472-F263-36A8-CFB7-BF713BA50786}"/>
              </a:ext>
            </a:extLst>
          </p:cNvPr>
          <p:cNvSpPr/>
          <p:nvPr/>
        </p:nvSpPr>
        <p:spPr>
          <a:xfrm>
            <a:off x="6736108" y="3501907"/>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3" name="Circle">
            <a:extLst>
              <a:ext uri="{FF2B5EF4-FFF2-40B4-BE49-F238E27FC236}">
                <a16:creationId xmlns:a16="http://schemas.microsoft.com/office/drawing/2014/main" id="{6C6B1991-8008-2465-7E34-6B558AB540AD}"/>
              </a:ext>
            </a:extLst>
          </p:cNvPr>
          <p:cNvSpPr/>
          <p:nvPr/>
        </p:nvSpPr>
        <p:spPr>
          <a:xfrm>
            <a:off x="6444488" y="3514721"/>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4" name="Circle">
            <a:extLst>
              <a:ext uri="{FF2B5EF4-FFF2-40B4-BE49-F238E27FC236}">
                <a16:creationId xmlns:a16="http://schemas.microsoft.com/office/drawing/2014/main" id="{4FB9A2DA-731C-2C79-C2D2-485A1FDB0265}"/>
              </a:ext>
            </a:extLst>
          </p:cNvPr>
          <p:cNvSpPr/>
          <p:nvPr/>
        </p:nvSpPr>
        <p:spPr>
          <a:xfrm>
            <a:off x="5974648" y="3932404"/>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5" name="Circle">
            <a:extLst>
              <a:ext uri="{FF2B5EF4-FFF2-40B4-BE49-F238E27FC236}">
                <a16:creationId xmlns:a16="http://schemas.microsoft.com/office/drawing/2014/main" id="{2F561F52-98ED-7420-9FE3-CB8F706D86A5}"/>
              </a:ext>
            </a:extLst>
          </p:cNvPr>
          <p:cNvSpPr/>
          <p:nvPr/>
        </p:nvSpPr>
        <p:spPr>
          <a:xfrm>
            <a:off x="6660257" y="3621503"/>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6" name="Circle">
            <a:extLst>
              <a:ext uri="{FF2B5EF4-FFF2-40B4-BE49-F238E27FC236}">
                <a16:creationId xmlns:a16="http://schemas.microsoft.com/office/drawing/2014/main" id="{81D9F415-A35F-A968-F298-B7F37EA86EF2}"/>
              </a:ext>
            </a:extLst>
          </p:cNvPr>
          <p:cNvSpPr/>
          <p:nvPr userDrawn="1"/>
        </p:nvSpPr>
        <p:spPr>
          <a:xfrm>
            <a:off x="3422220" y="4267517"/>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7" name="Circle">
            <a:extLst>
              <a:ext uri="{FF2B5EF4-FFF2-40B4-BE49-F238E27FC236}">
                <a16:creationId xmlns:a16="http://schemas.microsoft.com/office/drawing/2014/main" id="{011B8B4D-1517-8F47-1BED-570079B9F1D5}"/>
              </a:ext>
            </a:extLst>
          </p:cNvPr>
          <p:cNvSpPr/>
          <p:nvPr userDrawn="1"/>
        </p:nvSpPr>
        <p:spPr>
          <a:xfrm>
            <a:off x="6830405" y="3877070"/>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Tree>
    <p:extLst>
      <p:ext uri="{BB962C8B-B14F-4D97-AF65-F5344CB8AC3E}">
        <p14:creationId xmlns:p14="http://schemas.microsoft.com/office/powerpoint/2010/main" val="19906413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tro">
    <p:bg>
      <p:bgPr>
        <a:solidFill>
          <a:srgbClr val="FFFFFF"/>
        </a:solidFill>
        <a:effectLst/>
      </p:bgPr>
    </p:bg>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A896FD77-9879-8B30-BAED-B73832075762}"/>
              </a:ext>
            </a:extLst>
          </p:cNvPr>
          <p:cNvSpPr>
            <a:spLocks noGrp="1"/>
          </p:cNvSpPr>
          <p:nvPr>
            <p:ph type="dgm" sz="quarter" idx="17" hasCustomPrompt="1"/>
          </p:nvPr>
        </p:nvSpPr>
        <p:spPr>
          <a:xfrm>
            <a:off x="420320" y="1234806"/>
            <a:ext cx="645722" cy="591542"/>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4" y="1223231"/>
            <a:ext cx="11358563" cy="1002620"/>
          </a:xfrm>
          <a:noFill/>
        </p:spPr>
        <p:txBody>
          <a:bodyPr/>
          <a:lstStyle>
            <a:lvl1pPr marL="0" indent="987425">
              <a:buNone/>
              <a:defRPr sz="37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0" name="Text Placeholder 3">
            <a:extLst>
              <a:ext uri="{FF2B5EF4-FFF2-40B4-BE49-F238E27FC236}">
                <a16:creationId xmlns:a16="http://schemas.microsoft.com/office/drawing/2014/main" id="{5143C314-5706-42ED-9EC4-B3B5874B0FD0}"/>
              </a:ext>
            </a:extLst>
          </p:cNvPr>
          <p:cNvSpPr>
            <a:spLocks noGrp="1"/>
          </p:cNvSpPr>
          <p:nvPr>
            <p:ph type="body" sz="quarter" idx="34" hasCustomPrompt="1"/>
          </p:nvPr>
        </p:nvSpPr>
        <p:spPr>
          <a:xfrm>
            <a:off x="3905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1" name="Text Placeholder 5">
            <a:extLst>
              <a:ext uri="{FF2B5EF4-FFF2-40B4-BE49-F238E27FC236}">
                <a16:creationId xmlns:a16="http://schemas.microsoft.com/office/drawing/2014/main" id="{9368118B-3C37-4BDB-BE61-8728C9ACE884}"/>
              </a:ext>
            </a:extLst>
          </p:cNvPr>
          <p:cNvSpPr>
            <a:spLocks noGrp="1"/>
          </p:cNvSpPr>
          <p:nvPr>
            <p:ph type="body" sz="quarter" idx="35"/>
          </p:nvPr>
        </p:nvSpPr>
        <p:spPr>
          <a:xfrm>
            <a:off x="390525" y="3448050"/>
            <a:ext cx="2047875" cy="1536700"/>
          </a:xfrm>
        </p:spPr>
        <p:txBody>
          <a:bodyPr/>
          <a:lstStyle>
            <a:lvl1pPr marL="0" indent="0">
              <a:buNone/>
              <a:defRPr sz="1000"/>
            </a:lvl1pPr>
          </a:lstStyle>
          <a:p>
            <a:pPr lvl="0"/>
            <a:r>
              <a:rPr lang="en-US"/>
              <a:t>Click to edit Master text styles</a:t>
            </a:r>
          </a:p>
        </p:txBody>
      </p:sp>
      <p:sp>
        <p:nvSpPr>
          <p:cNvPr id="12" name="Text Placeholder 3">
            <a:extLst>
              <a:ext uri="{FF2B5EF4-FFF2-40B4-BE49-F238E27FC236}">
                <a16:creationId xmlns:a16="http://schemas.microsoft.com/office/drawing/2014/main" id="{F2D77B40-6DB6-45AC-9CBC-5C528D940986}"/>
              </a:ext>
            </a:extLst>
          </p:cNvPr>
          <p:cNvSpPr>
            <a:spLocks noGrp="1"/>
          </p:cNvSpPr>
          <p:nvPr>
            <p:ph type="body" sz="quarter" idx="36" hasCustomPrompt="1"/>
          </p:nvPr>
        </p:nvSpPr>
        <p:spPr>
          <a:xfrm>
            <a:off x="2663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3" name="Text Placeholder 5">
            <a:extLst>
              <a:ext uri="{FF2B5EF4-FFF2-40B4-BE49-F238E27FC236}">
                <a16:creationId xmlns:a16="http://schemas.microsoft.com/office/drawing/2014/main" id="{C1066981-1286-4C43-8C20-CA76E4F5A868}"/>
              </a:ext>
            </a:extLst>
          </p:cNvPr>
          <p:cNvSpPr>
            <a:spLocks noGrp="1"/>
          </p:cNvSpPr>
          <p:nvPr>
            <p:ph type="body" sz="quarter" idx="37"/>
          </p:nvPr>
        </p:nvSpPr>
        <p:spPr>
          <a:xfrm>
            <a:off x="2663825" y="3448050"/>
            <a:ext cx="2047875" cy="1536700"/>
          </a:xfrm>
        </p:spPr>
        <p:txBody>
          <a:bodyPr/>
          <a:lstStyle>
            <a:lvl1pPr marL="0" indent="0">
              <a:buNone/>
              <a:defRPr sz="1000"/>
            </a:lvl1pPr>
          </a:lstStyle>
          <a:p>
            <a:pPr lvl="0"/>
            <a:r>
              <a:rPr lang="en-US"/>
              <a:t>Click to edit Master text styles</a:t>
            </a:r>
          </a:p>
        </p:txBody>
      </p:sp>
      <p:sp>
        <p:nvSpPr>
          <p:cNvPr id="14" name="Text Placeholder 3">
            <a:extLst>
              <a:ext uri="{FF2B5EF4-FFF2-40B4-BE49-F238E27FC236}">
                <a16:creationId xmlns:a16="http://schemas.microsoft.com/office/drawing/2014/main" id="{FE27167C-647B-42BD-97D9-C49A178612DF}"/>
              </a:ext>
            </a:extLst>
          </p:cNvPr>
          <p:cNvSpPr>
            <a:spLocks noGrp="1"/>
          </p:cNvSpPr>
          <p:nvPr>
            <p:ph type="body" sz="quarter" idx="38" hasCustomPrompt="1"/>
          </p:nvPr>
        </p:nvSpPr>
        <p:spPr>
          <a:xfrm>
            <a:off x="4949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6" name="Text Placeholder 5">
            <a:extLst>
              <a:ext uri="{FF2B5EF4-FFF2-40B4-BE49-F238E27FC236}">
                <a16:creationId xmlns:a16="http://schemas.microsoft.com/office/drawing/2014/main" id="{6570A830-7218-47BF-B682-B1E14648F0B6}"/>
              </a:ext>
            </a:extLst>
          </p:cNvPr>
          <p:cNvSpPr>
            <a:spLocks noGrp="1"/>
          </p:cNvSpPr>
          <p:nvPr>
            <p:ph type="body" sz="quarter" idx="39"/>
          </p:nvPr>
        </p:nvSpPr>
        <p:spPr>
          <a:xfrm>
            <a:off x="4949825" y="3448050"/>
            <a:ext cx="2047875" cy="1536700"/>
          </a:xfrm>
        </p:spPr>
        <p:txBody>
          <a:bodyPr/>
          <a:lstStyle>
            <a:lvl1pPr marL="0" indent="0">
              <a:buNone/>
              <a:defRPr sz="1000"/>
            </a:lvl1pPr>
          </a:lstStyle>
          <a:p>
            <a:pPr lvl="0"/>
            <a:r>
              <a:rPr lang="en-US"/>
              <a:t>Click to edit Master text styles</a:t>
            </a:r>
          </a:p>
        </p:txBody>
      </p:sp>
      <p:sp>
        <p:nvSpPr>
          <p:cNvPr id="17" name="Text Placeholder 3">
            <a:extLst>
              <a:ext uri="{FF2B5EF4-FFF2-40B4-BE49-F238E27FC236}">
                <a16:creationId xmlns:a16="http://schemas.microsoft.com/office/drawing/2014/main" id="{DF4A5FE5-3819-4C48-B88B-D50BBA8ADB48}"/>
              </a:ext>
            </a:extLst>
          </p:cNvPr>
          <p:cNvSpPr>
            <a:spLocks noGrp="1"/>
          </p:cNvSpPr>
          <p:nvPr>
            <p:ph type="body" sz="quarter" idx="40" hasCustomPrompt="1"/>
          </p:nvPr>
        </p:nvSpPr>
        <p:spPr>
          <a:xfrm>
            <a:off x="7235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9" name="Text Placeholder 5">
            <a:extLst>
              <a:ext uri="{FF2B5EF4-FFF2-40B4-BE49-F238E27FC236}">
                <a16:creationId xmlns:a16="http://schemas.microsoft.com/office/drawing/2014/main" id="{942B9297-7DF9-4660-A745-1601E5550453}"/>
              </a:ext>
            </a:extLst>
          </p:cNvPr>
          <p:cNvSpPr>
            <a:spLocks noGrp="1"/>
          </p:cNvSpPr>
          <p:nvPr>
            <p:ph type="body" sz="quarter" idx="41"/>
          </p:nvPr>
        </p:nvSpPr>
        <p:spPr>
          <a:xfrm>
            <a:off x="7235825" y="3448050"/>
            <a:ext cx="2047875" cy="1536700"/>
          </a:xfrm>
        </p:spPr>
        <p:txBody>
          <a:bodyPr/>
          <a:lstStyle>
            <a:lvl1pPr marL="0" indent="0">
              <a:buNone/>
              <a:defRPr sz="1000"/>
            </a:lvl1pPr>
          </a:lstStyle>
          <a:p>
            <a:pPr lvl="0"/>
            <a:r>
              <a:rPr lang="en-US"/>
              <a:t>Click to edit Master text styles</a:t>
            </a:r>
          </a:p>
        </p:txBody>
      </p:sp>
      <p:sp>
        <p:nvSpPr>
          <p:cNvPr id="20" name="Text Placeholder 3">
            <a:extLst>
              <a:ext uri="{FF2B5EF4-FFF2-40B4-BE49-F238E27FC236}">
                <a16:creationId xmlns:a16="http://schemas.microsoft.com/office/drawing/2014/main" id="{6D2A9322-2FAA-4E39-917D-E44D6FD4FD40}"/>
              </a:ext>
            </a:extLst>
          </p:cNvPr>
          <p:cNvSpPr>
            <a:spLocks noGrp="1"/>
          </p:cNvSpPr>
          <p:nvPr>
            <p:ph type="body" sz="quarter" idx="42" hasCustomPrompt="1"/>
          </p:nvPr>
        </p:nvSpPr>
        <p:spPr>
          <a:xfrm>
            <a:off x="951547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21" name="Text Placeholder 5">
            <a:extLst>
              <a:ext uri="{FF2B5EF4-FFF2-40B4-BE49-F238E27FC236}">
                <a16:creationId xmlns:a16="http://schemas.microsoft.com/office/drawing/2014/main" id="{CFB4E912-B82D-4849-B22D-E7AF1C74B610}"/>
              </a:ext>
            </a:extLst>
          </p:cNvPr>
          <p:cNvSpPr>
            <a:spLocks noGrp="1"/>
          </p:cNvSpPr>
          <p:nvPr>
            <p:ph type="body" sz="quarter" idx="43"/>
          </p:nvPr>
        </p:nvSpPr>
        <p:spPr>
          <a:xfrm>
            <a:off x="9515475" y="3448050"/>
            <a:ext cx="2047875" cy="1536700"/>
          </a:xfrm>
        </p:spPr>
        <p:txBody>
          <a:bodyPr/>
          <a:lstStyle>
            <a:lvl1pPr marL="0" indent="0">
              <a:buNone/>
              <a:defRPr sz="1000"/>
            </a:lvl1pPr>
          </a:lstStyle>
          <a:p>
            <a:pPr lvl="0"/>
            <a:r>
              <a:rPr lang="en-US"/>
              <a:t>Click to edit Master text styles</a:t>
            </a:r>
          </a:p>
        </p:txBody>
      </p:sp>
      <p:sp>
        <p:nvSpPr>
          <p:cNvPr id="2" name="Text Placeholder 4">
            <a:extLst>
              <a:ext uri="{FF2B5EF4-FFF2-40B4-BE49-F238E27FC236}">
                <a16:creationId xmlns:a16="http://schemas.microsoft.com/office/drawing/2014/main" id="{55B663A0-3DE5-BAD2-570E-3C3D03DE1D7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916907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tro Summary">
    <p:bg>
      <p:bgPr>
        <a:solidFill>
          <a:srgbClr val="E4F030"/>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7035800" cy="6858000"/>
          </a:xfrm>
          <a:solidFill>
            <a:srgbClr val="FFFFFF"/>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E424E037-125E-466A-83D1-5B89637DF9D9}"/>
              </a:ext>
            </a:extLst>
          </p:cNvPr>
          <p:cNvSpPr>
            <a:spLocks noGrp="1"/>
          </p:cNvSpPr>
          <p:nvPr>
            <p:ph type="body" sz="quarter" idx="18"/>
          </p:nvPr>
        </p:nvSpPr>
        <p:spPr>
          <a:xfrm>
            <a:off x="7696200" y="730249"/>
            <a:ext cx="4052888" cy="5391151"/>
          </a:xfrm>
        </p:spPr>
        <p:txBody>
          <a:bodyPr anchor="ctr" anchorCtr="0"/>
          <a:lstStyle>
            <a:lvl1pPr marL="0" indent="0">
              <a:buNone/>
              <a:defRPr sz="225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C902A30C-3D4C-EB36-6AF0-B4028CF35A94}"/>
              </a:ext>
            </a:extLst>
          </p:cNvPr>
          <p:cNvSpPr>
            <a:spLocks noGrp="1"/>
          </p:cNvSpPr>
          <p:nvPr>
            <p:ph type="body" sz="quarter" idx="19"/>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263685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Process steps">
    <p:bg>
      <p:bgPr>
        <a:solidFill>
          <a:srgbClr val="E4F12F"/>
        </a:solidFill>
        <a:effectLst/>
      </p:bgPr>
    </p:bg>
    <p:spTree>
      <p:nvGrpSpPr>
        <p:cNvPr id="1" name=""/>
        <p:cNvGrpSpPr/>
        <p:nvPr/>
      </p:nvGrpSpPr>
      <p:grpSpPr>
        <a:xfrm>
          <a:off x="0" y="0"/>
          <a:ext cx="0" cy="0"/>
          <a:chOff x="0" y="0"/>
          <a:chExt cx="0" cy="0"/>
        </a:xfrm>
      </p:grpSpPr>
      <p:sp>
        <p:nvSpPr>
          <p:cNvPr id="640" name="Line"/>
          <p:cNvSpPr/>
          <p:nvPr/>
        </p:nvSpPr>
        <p:spPr>
          <a:xfrm>
            <a:off x="413955" y="4233111"/>
            <a:ext cx="1488198"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1" name="Line"/>
          <p:cNvSpPr/>
          <p:nvPr/>
        </p:nvSpPr>
        <p:spPr>
          <a:xfrm>
            <a:off x="2058303" y="4233111"/>
            <a:ext cx="1498830"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2" name="Line"/>
          <p:cNvSpPr/>
          <p:nvPr/>
        </p:nvSpPr>
        <p:spPr>
          <a:xfrm>
            <a:off x="3713282" y="4233111"/>
            <a:ext cx="1480834"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3" name="Line"/>
          <p:cNvSpPr/>
          <p:nvPr/>
        </p:nvSpPr>
        <p:spPr>
          <a:xfrm>
            <a:off x="5352367" y="4233111"/>
            <a:ext cx="148726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4" name="Line"/>
          <p:cNvSpPr/>
          <p:nvPr/>
        </p:nvSpPr>
        <p:spPr>
          <a:xfrm>
            <a:off x="6997400" y="4233111"/>
            <a:ext cx="148819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5" name="Line"/>
          <p:cNvSpPr/>
          <p:nvPr/>
        </p:nvSpPr>
        <p:spPr>
          <a:xfrm>
            <a:off x="8641748"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6" name="Line"/>
          <p:cNvSpPr/>
          <p:nvPr/>
        </p:nvSpPr>
        <p:spPr>
          <a:xfrm>
            <a:off x="10269832"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4" name="Date Placeholder 3">
            <a:extLst>
              <a:ext uri="{FF2B5EF4-FFF2-40B4-BE49-F238E27FC236}">
                <a16:creationId xmlns:a16="http://schemas.microsoft.com/office/drawing/2014/main" id="{A6D3EFE5-A49A-4245-9444-90F183E70B64}"/>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9A4F5780-FD7C-4148-BD40-83C707CD9847}"/>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92231399-A992-4AFB-A850-C25B37C0AEC0}"/>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5" name="1.">
            <a:extLst>
              <a:ext uri="{FF2B5EF4-FFF2-40B4-BE49-F238E27FC236}">
                <a16:creationId xmlns:a16="http://schemas.microsoft.com/office/drawing/2014/main" id="{75EEC7DC-993D-4A87-8685-D24F57D1827E}"/>
              </a:ext>
            </a:extLst>
          </p:cNvPr>
          <p:cNvSpPr txBox="1">
            <a:spLocks noGrp="1"/>
          </p:cNvSpPr>
          <p:nvPr>
            <p:ph type="body" sz="quarter" idx="25" hasCustomPrompt="1"/>
          </p:nvPr>
        </p:nvSpPr>
        <p:spPr>
          <a:xfrm>
            <a:off x="4079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8" name="Text Placeholder 7">
            <a:extLst>
              <a:ext uri="{FF2B5EF4-FFF2-40B4-BE49-F238E27FC236}">
                <a16:creationId xmlns:a16="http://schemas.microsoft.com/office/drawing/2014/main" id="{BCC90859-5154-4E90-B557-14352393BBC9}"/>
              </a:ext>
            </a:extLst>
          </p:cNvPr>
          <p:cNvSpPr>
            <a:spLocks noGrp="1"/>
          </p:cNvSpPr>
          <p:nvPr>
            <p:ph type="body" sz="quarter" idx="41"/>
          </p:nvPr>
        </p:nvSpPr>
        <p:spPr>
          <a:xfrm>
            <a:off x="407988" y="4483100"/>
            <a:ext cx="1500187" cy="1365250"/>
          </a:xfrm>
        </p:spPr>
        <p:txBody>
          <a:bodyPr/>
          <a:lstStyle>
            <a:lvl1pPr marL="0" indent="0" algn="ctr">
              <a:buNone/>
              <a:defRPr/>
            </a:lvl1pPr>
          </a:lstStyle>
          <a:p>
            <a:pPr lvl="0"/>
            <a:r>
              <a:rPr lang="en-US"/>
              <a:t>Click to edit Master text styles</a:t>
            </a:r>
          </a:p>
        </p:txBody>
      </p:sp>
      <p:sp>
        <p:nvSpPr>
          <p:cNvPr id="38" name="1.">
            <a:extLst>
              <a:ext uri="{FF2B5EF4-FFF2-40B4-BE49-F238E27FC236}">
                <a16:creationId xmlns:a16="http://schemas.microsoft.com/office/drawing/2014/main" id="{05536A7F-52FB-4937-A18F-4EA8B95BF868}"/>
              </a:ext>
            </a:extLst>
          </p:cNvPr>
          <p:cNvSpPr txBox="1">
            <a:spLocks noGrp="1"/>
          </p:cNvSpPr>
          <p:nvPr>
            <p:ph type="body" sz="quarter" idx="42" hasCustomPrompt="1"/>
          </p:nvPr>
        </p:nvSpPr>
        <p:spPr>
          <a:xfrm>
            <a:off x="20462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9" name="Text Placeholder 7">
            <a:extLst>
              <a:ext uri="{FF2B5EF4-FFF2-40B4-BE49-F238E27FC236}">
                <a16:creationId xmlns:a16="http://schemas.microsoft.com/office/drawing/2014/main" id="{834711D0-12F6-4807-8030-F5F1749E67FF}"/>
              </a:ext>
            </a:extLst>
          </p:cNvPr>
          <p:cNvSpPr>
            <a:spLocks noGrp="1"/>
          </p:cNvSpPr>
          <p:nvPr>
            <p:ph type="body" sz="quarter" idx="43"/>
          </p:nvPr>
        </p:nvSpPr>
        <p:spPr>
          <a:xfrm>
            <a:off x="2046288" y="4483100"/>
            <a:ext cx="1500187" cy="1365250"/>
          </a:xfrm>
        </p:spPr>
        <p:txBody>
          <a:bodyPr/>
          <a:lstStyle>
            <a:lvl1pPr marL="0" indent="0" algn="ctr">
              <a:buNone/>
              <a:defRPr/>
            </a:lvl1pPr>
          </a:lstStyle>
          <a:p>
            <a:pPr lvl="0"/>
            <a:r>
              <a:rPr lang="en-US"/>
              <a:t>Click to edit Master text styles</a:t>
            </a:r>
          </a:p>
        </p:txBody>
      </p:sp>
      <p:sp>
        <p:nvSpPr>
          <p:cNvPr id="40" name="1.">
            <a:extLst>
              <a:ext uri="{FF2B5EF4-FFF2-40B4-BE49-F238E27FC236}">
                <a16:creationId xmlns:a16="http://schemas.microsoft.com/office/drawing/2014/main" id="{72C37892-91B0-44A9-9849-E669C795A659}"/>
              </a:ext>
            </a:extLst>
          </p:cNvPr>
          <p:cNvSpPr txBox="1">
            <a:spLocks noGrp="1"/>
          </p:cNvSpPr>
          <p:nvPr>
            <p:ph type="body" sz="quarter" idx="44" hasCustomPrompt="1"/>
          </p:nvPr>
        </p:nvSpPr>
        <p:spPr>
          <a:xfrm>
            <a:off x="37036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1" name="Text Placeholder 7">
            <a:extLst>
              <a:ext uri="{FF2B5EF4-FFF2-40B4-BE49-F238E27FC236}">
                <a16:creationId xmlns:a16="http://schemas.microsoft.com/office/drawing/2014/main" id="{DDA2757D-6EC0-4CDF-8082-3A842012C8F4}"/>
              </a:ext>
            </a:extLst>
          </p:cNvPr>
          <p:cNvSpPr>
            <a:spLocks noGrp="1"/>
          </p:cNvSpPr>
          <p:nvPr>
            <p:ph type="body" sz="quarter" idx="45"/>
          </p:nvPr>
        </p:nvSpPr>
        <p:spPr>
          <a:xfrm>
            <a:off x="3703638" y="4483100"/>
            <a:ext cx="1500187" cy="1365250"/>
          </a:xfrm>
        </p:spPr>
        <p:txBody>
          <a:bodyPr/>
          <a:lstStyle>
            <a:lvl1pPr marL="0" indent="0" algn="ctr">
              <a:buNone/>
              <a:defRPr/>
            </a:lvl1pPr>
          </a:lstStyle>
          <a:p>
            <a:pPr lvl="0"/>
            <a:r>
              <a:rPr lang="en-US"/>
              <a:t>Click to edit Master text styles</a:t>
            </a:r>
          </a:p>
        </p:txBody>
      </p:sp>
      <p:sp>
        <p:nvSpPr>
          <p:cNvPr id="42" name="1.">
            <a:extLst>
              <a:ext uri="{FF2B5EF4-FFF2-40B4-BE49-F238E27FC236}">
                <a16:creationId xmlns:a16="http://schemas.microsoft.com/office/drawing/2014/main" id="{47D260EE-F96F-4628-B892-868831384A34}"/>
              </a:ext>
            </a:extLst>
          </p:cNvPr>
          <p:cNvSpPr txBox="1">
            <a:spLocks noGrp="1"/>
          </p:cNvSpPr>
          <p:nvPr>
            <p:ph type="body" sz="quarter" idx="46" hasCustomPrompt="1"/>
          </p:nvPr>
        </p:nvSpPr>
        <p:spPr>
          <a:xfrm>
            <a:off x="5341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3" name="Text Placeholder 7">
            <a:extLst>
              <a:ext uri="{FF2B5EF4-FFF2-40B4-BE49-F238E27FC236}">
                <a16:creationId xmlns:a16="http://schemas.microsoft.com/office/drawing/2014/main" id="{607E7C8F-CAB7-456A-AACE-CC6307B23432}"/>
              </a:ext>
            </a:extLst>
          </p:cNvPr>
          <p:cNvSpPr>
            <a:spLocks noGrp="1"/>
          </p:cNvSpPr>
          <p:nvPr>
            <p:ph type="body" sz="quarter" idx="47"/>
          </p:nvPr>
        </p:nvSpPr>
        <p:spPr>
          <a:xfrm>
            <a:off x="5341938" y="4483100"/>
            <a:ext cx="1500187" cy="1365250"/>
          </a:xfrm>
        </p:spPr>
        <p:txBody>
          <a:bodyPr/>
          <a:lstStyle>
            <a:lvl1pPr marL="0" indent="0" algn="ctr">
              <a:buNone/>
              <a:defRPr/>
            </a:lvl1pPr>
          </a:lstStyle>
          <a:p>
            <a:pPr lvl="0"/>
            <a:r>
              <a:rPr lang="en-US"/>
              <a:t>Click to edit Master text styles</a:t>
            </a:r>
          </a:p>
        </p:txBody>
      </p:sp>
      <p:sp>
        <p:nvSpPr>
          <p:cNvPr id="44" name="1.">
            <a:extLst>
              <a:ext uri="{FF2B5EF4-FFF2-40B4-BE49-F238E27FC236}">
                <a16:creationId xmlns:a16="http://schemas.microsoft.com/office/drawing/2014/main" id="{7C2E9C7F-EA71-4A4D-8AA9-1573B94ED5F6}"/>
              </a:ext>
            </a:extLst>
          </p:cNvPr>
          <p:cNvSpPr txBox="1">
            <a:spLocks noGrp="1"/>
          </p:cNvSpPr>
          <p:nvPr>
            <p:ph type="body" sz="quarter" idx="48" hasCustomPrompt="1"/>
          </p:nvPr>
        </p:nvSpPr>
        <p:spPr>
          <a:xfrm>
            <a:off x="6992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5" name="Text Placeholder 7">
            <a:extLst>
              <a:ext uri="{FF2B5EF4-FFF2-40B4-BE49-F238E27FC236}">
                <a16:creationId xmlns:a16="http://schemas.microsoft.com/office/drawing/2014/main" id="{5CE93C9F-7783-430F-95A2-35399A4BD73E}"/>
              </a:ext>
            </a:extLst>
          </p:cNvPr>
          <p:cNvSpPr>
            <a:spLocks noGrp="1"/>
          </p:cNvSpPr>
          <p:nvPr>
            <p:ph type="body" sz="quarter" idx="49"/>
          </p:nvPr>
        </p:nvSpPr>
        <p:spPr>
          <a:xfrm>
            <a:off x="6992938" y="4483100"/>
            <a:ext cx="1500187" cy="1365250"/>
          </a:xfrm>
        </p:spPr>
        <p:txBody>
          <a:bodyPr/>
          <a:lstStyle>
            <a:lvl1pPr marL="0" indent="0" algn="ctr">
              <a:buNone/>
              <a:defRPr/>
            </a:lvl1pPr>
          </a:lstStyle>
          <a:p>
            <a:pPr lvl="0"/>
            <a:r>
              <a:rPr lang="en-US"/>
              <a:t>Click to edit Master text styles</a:t>
            </a:r>
          </a:p>
        </p:txBody>
      </p:sp>
      <p:sp>
        <p:nvSpPr>
          <p:cNvPr id="46" name="1.">
            <a:extLst>
              <a:ext uri="{FF2B5EF4-FFF2-40B4-BE49-F238E27FC236}">
                <a16:creationId xmlns:a16="http://schemas.microsoft.com/office/drawing/2014/main" id="{F9B78D16-F2B2-4CCC-A857-D2CCCEBFE87F}"/>
              </a:ext>
            </a:extLst>
          </p:cNvPr>
          <p:cNvSpPr txBox="1">
            <a:spLocks noGrp="1"/>
          </p:cNvSpPr>
          <p:nvPr>
            <p:ph type="body" sz="quarter" idx="50" hasCustomPrompt="1"/>
          </p:nvPr>
        </p:nvSpPr>
        <p:spPr>
          <a:xfrm>
            <a:off x="86375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7" name="Text Placeholder 7">
            <a:extLst>
              <a:ext uri="{FF2B5EF4-FFF2-40B4-BE49-F238E27FC236}">
                <a16:creationId xmlns:a16="http://schemas.microsoft.com/office/drawing/2014/main" id="{194CD6EF-28A4-4BC9-80DC-2B2FA420AA8B}"/>
              </a:ext>
            </a:extLst>
          </p:cNvPr>
          <p:cNvSpPr>
            <a:spLocks noGrp="1"/>
          </p:cNvSpPr>
          <p:nvPr>
            <p:ph type="body" sz="quarter" idx="51"/>
          </p:nvPr>
        </p:nvSpPr>
        <p:spPr>
          <a:xfrm>
            <a:off x="8637588" y="4483100"/>
            <a:ext cx="1500187" cy="1365250"/>
          </a:xfrm>
        </p:spPr>
        <p:txBody>
          <a:bodyPr/>
          <a:lstStyle>
            <a:lvl1pPr marL="0" indent="0" algn="ctr">
              <a:buNone/>
              <a:defRPr/>
            </a:lvl1pPr>
          </a:lstStyle>
          <a:p>
            <a:pPr lvl="0"/>
            <a:r>
              <a:rPr lang="en-US"/>
              <a:t>Click to edit Master text styles</a:t>
            </a:r>
          </a:p>
        </p:txBody>
      </p:sp>
      <p:sp>
        <p:nvSpPr>
          <p:cNvPr id="48" name="1.">
            <a:extLst>
              <a:ext uri="{FF2B5EF4-FFF2-40B4-BE49-F238E27FC236}">
                <a16:creationId xmlns:a16="http://schemas.microsoft.com/office/drawing/2014/main" id="{92EF4754-3565-49A3-B1FE-CCF957D40D72}"/>
              </a:ext>
            </a:extLst>
          </p:cNvPr>
          <p:cNvSpPr txBox="1">
            <a:spLocks noGrp="1"/>
          </p:cNvSpPr>
          <p:nvPr>
            <p:ph type="body" sz="quarter" idx="52" hasCustomPrompt="1"/>
          </p:nvPr>
        </p:nvSpPr>
        <p:spPr>
          <a:xfrm>
            <a:off x="102568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9" name="Text Placeholder 7">
            <a:extLst>
              <a:ext uri="{FF2B5EF4-FFF2-40B4-BE49-F238E27FC236}">
                <a16:creationId xmlns:a16="http://schemas.microsoft.com/office/drawing/2014/main" id="{DCDD7646-3DBD-4AD9-96E9-02D1E9791049}"/>
              </a:ext>
            </a:extLst>
          </p:cNvPr>
          <p:cNvSpPr>
            <a:spLocks noGrp="1"/>
          </p:cNvSpPr>
          <p:nvPr>
            <p:ph type="body" sz="quarter" idx="53"/>
          </p:nvPr>
        </p:nvSpPr>
        <p:spPr>
          <a:xfrm>
            <a:off x="10256838" y="4483100"/>
            <a:ext cx="1500187" cy="1365250"/>
          </a:xfrm>
        </p:spPr>
        <p:txBody>
          <a:bodyPr/>
          <a:lstStyle>
            <a:lvl1pPr marL="0" indent="0" algn="ctr">
              <a:buNone/>
              <a:defRPr/>
            </a:lvl1pPr>
          </a:lstStyle>
          <a:p>
            <a:pPr lvl="0"/>
            <a:r>
              <a:rPr lang="en-US"/>
              <a:t>Click to edit Master text styles</a:t>
            </a:r>
          </a:p>
        </p:txBody>
      </p:sp>
      <p:pic>
        <p:nvPicPr>
          <p:cNvPr id="30" name="Graphic 29">
            <a:extLst>
              <a:ext uri="{FF2B5EF4-FFF2-40B4-BE49-F238E27FC236}">
                <a16:creationId xmlns:a16="http://schemas.microsoft.com/office/drawing/2014/main" id="{44BF3AD1-6ED8-598B-D7E6-984F69984D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2CEB98F7-3225-A9E3-D517-4C5DDFF6470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0" name="Title 9">
            <a:extLst>
              <a:ext uri="{FF2B5EF4-FFF2-40B4-BE49-F238E27FC236}">
                <a16:creationId xmlns:a16="http://schemas.microsoft.com/office/drawing/2014/main" id="{ACC7127D-CC2E-E96A-402C-BCCF33245AED}"/>
              </a:ext>
            </a:extLst>
          </p:cNvPr>
          <p:cNvSpPr>
            <a:spLocks noGrp="1"/>
          </p:cNvSpPr>
          <p:nvPr>
            <p:ph type="title"/>
          </p:nvPr>
        </p:nvSpPr>
        <p:spPr>
          <a:xfrm>
            <a:off x="953036" y="1049129"/>
            <a:ext cx="10803989" cy="552121"/>
          </a:xfrm>
        </p:spPr>
        <p:txBody>
          <a:bodyPr/>
          <a:lstStyle/>
          <a:p>
            <a:r>
              <a:rPr lang="en-US"/>
              <a:t>Click to edit Master title style</a:t>
            </a:r>
            <a:endParaRPr lang="en-FI"/>
          </a:p>
        </p:txBody>
      </p:sp>
      <p:sp>
        <p:nvSpPr>
          <p:cNvPr id="3" name="SmartArt Placeholder 2">
            <a:extLst>
              <a:ext uri="{FF2B5EF4-FFF2-40B4-BE49-F238E27FC236}">
                <a16:creationId xmlns:a16="http://schemas.microsoft.com/office/drawing/2014/main" id="{3D271771-DA11-27B6-C933-2C83B802E59A}"/>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3354634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able 3 parts">
    <p:bg>
      <p:bgPr>
        <a:solidFill>
          <a:srgbClr val="FFFFFF"/>
        </a:solidFill>
        <a:effectLst/>
      </p:bgPr>
    </p:bg>
    <p:spTree>
      <p:nvGrpSpPr>
        <p:cNvPr id="1" name=""/>
        <p:cNvGrpSpPr/>
        <p:nvPr/>
      </p:nvGrpSpPr>
      <p:grpSpPr>
        <a:xfrm>
          <a:off x="0" y="0"/>
          <a:ext cx="0" cy="0"/>
          <a:chOff x="0" y="0"/>
          <a:chExt cx="0" cy="0"/>
        </a:xfrm>
      </p:grpSpPr>
      <p:sp>
        <p:nvSpPr>
          <p:cNvPr id="664" name="Lorem ipsum"/>
          <p:cNvSpPr>
            <a:spLocks noGrp="1"/>
          </p:cNvSpPr>
          <p:nvPr>
            <p:ph type="body" sz="quarter" idx="21"/>
          </p:nvPr>
        </p:nvSpPr>
        <p:spPr>
          <a:xfrm>
            <a:off x="7280407" y="1826653"/>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5" name="Lorem ipsum"/>
          <p:cNvSpPr>
            <a:spLocks noGrp="1"/>
          </p:cNvSpPr>
          <p:nvPr>
            <p:ph type="body" sz="quarter" idx="22"/>
          </p:nvPr>
        </p:nvSpPr>
        <p:spPr>
          <a:xfrm>
            <a:off x="4164303" y="3696852"/>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6" name="Lorem ipsum"/>
          <p:cNvSpPr>
            <a:spLocks noGrp="1"/>
          </p:cNvSpPr>
          <p:nvPr>
            <p:ph type="body" sz="quarter" idx="23"/>
          </p:nvPr>
        </p:nvSpPr>
        <p:spPr>
          <a:xfrm>
            <a:off x="7280407" y="4619441"/>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7" name="Lorem ipsum"/>
          <p:cNvSpPr>
            <a:spLocks noGrp="1"/>
          </p:cNvSpPr>
          <p:nvPr>
            <p:ph type="body" sz="quarter" idx="24"/>
          </p:nvPr>
        </p:nvSpPr>
        <p:spPr>
          <a:xfrm>
            <a:off x="4164303" y="2758939"/>
            <a:ext cx="1431987" cy="803858"/>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8" name="Lorem ipsum"/>
          <p:cNvSpPr>
            <a:spLocks noGrp="1"/>
          </p:cNvSpPr>
          <p:nvPr>
            <p:ph type="body" sz="quarter" idx="25"/>
          </p:nvPr>
        </p:nvSpPr>
        <p:spPr>
          <a:xfrm>
            <a:off x="5725849" y="369251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9" name="Lorem ipsum"/>
          <p:cNvSpPr>
            <a:spLocks noGrp="1"/>
          </p:cNvSpPr>
          <p:nvPr>
            <p:ph type="body" sz="quarter" idx="26"/>
          </p:nvPr>
        </p:nvSpPr>
        <p:spPr>
          <a:xfrm>
            <a:off x="5725849" y="275830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0" name="Lorem ipsum"/>
          <p:cNvSpPr>
            <a:spLocks noGrp="1"/>
          </p:cNvSpPr>
          <p:nvPr>
            <p:ph type="body" sz="quarter" idx="27"/>
          </p:nvPr>
        </p:nvSpPr>
        <p:spPr>
          <a:xfrm>
            <a:off x="5725849" y="182409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1" name="Lorem ipsum"/>
          <p:cNvSpPr>
            <a:spLocks noGrp="1"/>
          </p:cNvSpPr>
          <p:nvPr>
            <p:ph type="body" sz="quarter" idx="28"/>
          </p:nvPr>
        </p:nvSpPr>
        <p:spPr>
          <a:xfrm>
            <a:off x="7280407" y="2741907"/>
            <a:ext cx="1431987" cy="803858"/>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2" name="Lorem ipsum"/>
          <p:cNvSpPr>
            <a:spLocks noGrp="1"/>
          </p:cNvSpPr>
          <p:nvPr>
            <p:ph type="body" sz="quarter" idx="29"/>
          </p:nvPr>
        </p:nvSpPr>
        <p:spPr>
          <a:xfrm>
            <a:off x="7280407" y="369251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3" name="Lorem ipsum"/>
          <p:cNvSpPr>
            <a:spLocks noGrp="1"/>
          </p:cNvSpPr>
          <p:nvPr>
            <p:ph type="body" sz="quarter" idx="30"/>
          </p:nvPr>
        </p:nvSpPr>
        <p:spPr>
          <a:xfrm>
            <a:off x="4164303" y="182409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4" name="Lorem ipsum"/>
          <p:cNvSpPr>
            <a:spLocks noGrp="1"/>
          </p:cNvSpPr>
          <p:nvPr>
            <p:ph type="body" sz="quarter" idx="31"/>
          </p:nvPr>
        </p:nvSpPr>
        <p:spPr>
          <a:xfrm>
            <a:off x="2602756" y="369251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5" name="Lorem ipsum"/>
          <p:cNvSpPr>
            <a:spLocks noGrp="1"/>
          </p:cNvSpPr>
          <p:nvPr>
            <p:ph type="body" sz="quarter" idx="32"/>
          </p:nvPr>
        </p:nvSpPr>
        <p:spPr>
          <a:xfrm>
            <a:off x="2602756" y="2748895"/>
            <a:ext cx="1431987" cy="803858"/>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6" name="Lorem ipsum"/>
          <p:cNvSpPr>
            <a:spLocks noGrp="1"/>
          </p:cNvSpPr>
          <p:nvPr>
            <p:ph type="body" sz="quarter" idx="33"/>
          </p:nvPr>
        </p:nvSpPr>
        <p:spPr>
          <a:xfrm>
            <a:off x="5725849" y="4619441"/>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9" name="Measurements"/>
          <p:cNvSpPr txBox="1">
            <a:spLocks noGrp="1"/>
          </p:cNvSpPr>
          <p:nvPr>
            <p:ph type="body" sz="quarter" idx="36"/>
          </p:nvPr>
        </p:nvSpPr>
        <p:spPr>
          <a:xfrm>
            <a:off x="84777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680" name="Line"/>
          <p:cNvSpPr/>
          <p:nvPr/>
        </p:nvSpPr>
        <p:spPr>
          <a:xfrm flipH="1">
            <a:off x="611894" y="1834982"/>
            <a:ext cx="1" cy="3463232"/>
          </a:xfrm>
          <a:prstGeom prst="line">
            <a:avLst/>
          </a:prstGeom>
          <a:ln w="19050">
            <a:solidFill>
              <a:srgbClr val="000000"/>
            </a:solidFill>
            <a:miter lim="400000"/>
            <a:tailEnd type="triangle"/>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81" name="Line"/>
          <p:cNvSpPr/>
          <p:nvPr/>
        </p:nvSpPr>
        <p:spPr>
          <a:xfrm>
            <a:off x="2561507" y="1669730"/>
            <a:ext cx="6174353"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2" name="GOAL 1"/>
          <p:cNvSpPr>
            <a:spLocks noGrp="1"/>
          </p:cNvSpPr>
          <p:nvPr>
            <p:ph type="body" sz="quarter" idx="37"/>
          </p:nvPr>
        </p:nvSpPr>
        <p:spPr>
          <a:xfrm>
            <a:off x="771369" y="1824099"/>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3" name="GOAL 2"/>
          <p:cNvSpPr>
            <a:spLocks noGrp="1"/>
          </p:cNvSpPr>
          <p:nvPr>
            <p:ph type="body" sz="quarter" idx="38"/>
          </p:nvPr>
        </p:nvSpPr>
        <p:spPr>
          <a:xfrm>
            <a:off x="771369" y="2745559"/>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4" name="GOAL 3"/>
          <p:cNvSpPr>
            <a:spLocks noGrp="1"/>
          </p:cNvSpPr>
          <p:nvPr>
            <p:ph type="body" sz="quarter" idx="39"/>
          </p:nvPr>
        </p:nvSpPr>
        <p:spPr>
          <a:xfrm>
            <a:off x="771369" y="3692519"/>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5" name="GOAL4"/>
          <p:cNvSpPr>
            <a:spLocks noGrp="1"/>
          </p:cNvSpPr>
          <p:nvPr>
            <p:ph type="body" sz="quarter" idx="40"/>
          </p:nvPr>
        </p:nvSpPr>
        <p:spPr>
          <a:xfrm>
            <a:off x="771369" y="4619441"/>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6" name="Line"/>
          <p:cNvSpPr/>
          <p:nvPr/>
        </p:nvSpPr>
        <p:spPr>
          <a:xfrm>
            <a:off x="9157849" y="1669730"/>
            <a:ext cx="2216578"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7" name="Rectangle"/>
          <p:cNvSpPr>
            <a:spLocks noGrp="1"/>
          </p:cNvSpPr>
          <p:nvPr>
            <p:ph type="body" sz="quarter" idx="41" hasCustomPrompt="1"/>
          </p:nvPr>
        </p:nvSpPr>
        <p:spPr>
          <a:xfrm>
            <a:off x="9164950" y="1824099"/>
            <a:ext cx="2202376" cy="3594471"/>
          </a:xfrm>
          <a:prstGeom prst="rect">
            <a:avLst/>
          </a:prstGeom>
          <a:solidFill>
            <a:srgbClr val="E4F12F"/>
          </a:solidFill>
        </p:spPr>
        <p:txBody>
          <a:bodyPr lIns="0" tIns="0" rIns="0" bIns="0" anchor="ctr">
            <a:noAutofit/>
          </a:bodyPr>
          <a:lstStyle>
            <a:lvl1pPr marL="0" indent="0" algn="ctr" defTabSz="412750">
              <a:lnSpc>
                <a:spcPct val="100000"/>
              </a:lnSpc>
              <a:spcBef>
                <a:spcPts val="0"/>
              </a:spcBef>
              <a:buSzTx/>
              <a:buNone/>
              <a:defRPr sz="200">
                <a:solidFill>
                  <a:srgbClr val="FFFFFF"/>
                </a:solidFill>
                <a:latin typeface="+mn-lt"/>
                <a:ea typeface="+mn-ea"/>
                <a:cs typeface="+mn-cs"/>
                <a:sym typeface="Helvetica"/>
              </a:defRPr>
            </a:lvl1pPr>
          </a:lstStyle>
          <a:p>
            <a:pPr marL="0" indent="0" algn="ctr" defTabSz="825500">
              <a:lnSpc>
                <a:spcPct val="120000"/>
              </a:lnSpc>
              <a:spcBef>
                <a:spcPts val="0"/>
              </a:spcBef>
              <a:buSzTx/>
              <a:buNone/>
              <a:defRPr sz="2000">
                <a:solidFill>
                  <a:srgbClr val="FFFFFF"/>
                </a:solidFill>
                <a:latin typeface="+mn-lt"/>
                <a:ea typeface="+mn-ea"/>
                <a:cs typeface="+mn-cs"/>
                <a:sym typeface="Helvetica"/>
              </a:defRPr>
            </a:pPr>
            <a:r>
              <a:rPr lang="fi-FI"/>
              <a:t> </a:t>
            </a:r>
            <a:endParaRPr/>
          </a:p>
        </p:txBody>
      </p:sp>
      <p:sp>
        <p:nvSpPr>
          <p:cNvPr id="688" name="Lorem ipsum"/>
          <p:cNvSpPr txBox="1">
            <a:spLocks noGrp="1"/>
          </p:cNvSpPr>
          <p:nvPr>
            <p:ph type="body" sz="quarter" idx="42"/>
          </p:nvPr>
        </p:nvSpPr>
        <p:spPr>
          <a:xfrm>
            <a:off x="9407612" y="2144354"/>
            <a:ext cx="1590052" cy="153888"/>
          </a:xfrm>
          <a:prstGeom prst="rect">
            <a:avLst/>
          </a:prstGeom>
        </p:spPr>
        <p:txBody>
          <a:bodyPr anchor="ct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689" name="Lorem ipsum"/>
          <p:cNvSpPr txBox="1">
            <a:spLocks noGrp="1"/>
          </p:cNvSpPr>
          <p:nvPr>
            <p:ph type="body" sz="quarter" idx="43"/>
          </p:nvPr>
        </p:nvSpPr>
        <p:spPr>
          <a:xfrm>
            <a:off x="9407612" y="3017473"/>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US"/>
              <a:t>Click to edit Master text styles</a:t>
            </a:r>
          </a:p>
        </p:txBody>
      </p:sp>
      <p:sp>
        <p:nvSpPr>
          <p:cNvPr id="690" name="Lorem ipsum"/>
          <p:cNvSpPr txBox="1">
            <a:spLocks noGrp="1"/>
          </p:cNvSpPr>
          <p:nvPr>
            <p:ph type="body" sz="quarter" idx="44"/>
          </p:nvPr>
        </p:nvSpPr>
        <p:spPr>
          <a:xfrm>
            <a:off x="9471112" y="4060880"/>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US"/>
              <a:t>Click to edit Master text styles</a:t>
            </a:r>
          </a:p>
        </p:txBody>
      </p:sp>
      <p:sp>
        <p:nvSpPr>
          <p:cNvPr id="691" name="Lorem ipsum"/>
          <p:cNvSpPr txBox="1">
            <a:spLocks noGrp="1"/>
          </p:cNvSpPr>
          <p:nvPr>
            <p:ph type="body" sz="quarter" idx="45"/>
          </p:nvPr>
        </p:nvSpPr>
        <p:spPr>
          <a:xfrm>
            <a:off x="9407612" y="4940739"/>
            <a:ext cx="1590052" cy="161263"/>
          </a:xfrm>
          <a:prstGeom prst="rect">
            <a:avLst/>
          </a:prstGeom>
        </p:spPr>
        <p:txBody>
          <a:bodyPr anchor="ctr">
            <a:spAutoFit/>
          </a:bodyPr>
          <a:lstStyle>
            <a:lvl1pPr marL="0" indent="0" defTabSz="412750">
              <a:lnSpc>
                <a:spcPct val="130000"/>
              </a:lnSpc>
              <a:spcBef>
                <a:spcPts val="0"/>
              </a:spcBef>
              <a:buSzTx/>
              <a:buNone/>
              <a:defRPr sz="900">
                <a:latin typeface="+mn-lt"/>
                <a:ea typeface="+mn-ea"/>
                <a:cs typeface="+mn-cs"/>
                <a:sym typeface="Helvetica"/>
              </a:defRPr>
            </a:lvl1pPr>
          </a:lstStyle>
          <a:p>
            <a:pPr lvl="0"/>
            <a:r>
              <a:rPr lang="en-US"/>
              <a:t>Click to edit Master text styles</a:t>
            </a:r>
          </a:p>
        </p:txBody>
      </p:sp>
      <p:sp>
        <p:nvSpPr>
          <p:cNvPr id="4" name="Title 3">
            <a:extLst>
              <a:ext uri="{FF2B5EF4-FFF2-40B4-BE49-F238E27FC236}">
                <a16:creationId xmlns:a16="http://schemas.microsoft.com/office/drawing/2014/main" id="{09BE371A-8797-4F86-A0E4-316D49A67CC6}"/>
              </a:ext>
            </a:extLst>
          </p:cNvPr>
          <p:cNvSpPr>
            <a:spLocks noGrp="1"/>
          </p:cNvSpPr>
          <p:nvPr>
            <p:ph type="title"/>
          </p:nvPr>
        </p:nvSpPr>
        <p:spPr>
          <a:xfrm>
            <a:off x="737136" y="807829"/>
            <a:ext cx="10284807" cy="328821"/>
          </a:xfrm>
        </p:spPr>
        <p:txBody>
          <a:bodyPr/>
          <a:lstStyle>
            <a:lvl1pPr>
              <a:defRPr sz="1500"/>
            </a:lvl1pPr>
          </a:lstStyle>
          <a:p>
            <a:r>
              <a:rPr lang="en-US"/>
              <a:t>Click to edit Master title style</a:t>
            </a:r>
            <a:endParaRPr lang="en-GB"/>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r>
              <a:rPr lang="fi-FI"/>
              <a:t>19/10/23</a:t>
            </a:r>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r>
              <a:rPr lang="fi-FI"/>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fi-FI" smtClean="0"/>
              <a:pPr/>
              <a:t>‹#›</a:t>
            </a:fld>
            <a:endParaRPr lang="fi-FI"/>
          </a:p>
        </p:txBody>
      </p:sp>
      <p:sp>
        <p:nvSpPr>
          <p:cNvPr id="46" name="Text Placeholder 7">
            <a:extLst>
              <a:ext uri="{FF2B5EF4-FFF2-40B4-BE49-F238E27FC236}">
                <a16:creationId xmlns:a16="http://schemas.microsoft.com/office/drawing/2014/main" id="{B43800BF-9633-452C-A60D-D8ABAE080000}"/>
              </a:ext>
            </a:extLst>
          </p:cNvPr>
          <p:cNvSpPr>
            <a:spLocks noGrp="1"/>
          </p:cNvSpPr>
          <p:nvPr>
            <p:ph type="body" sz="quarter" idx="52"/>
          </p:nvPr>
        </p:nvSpPr>
        <p:spPr>
          <a:xfrm>
            <a:off x="782638" y="5577026"/>
            <a:ext cx="1500187" cy="398324"/>
          </a:xfrm>
        </p:spPr>
        <p:txBody>
          <a:bodyPr/>
          <a:lstStyle>
            <a:lvl1pPr marL="0" indent="0" algn="l">
              <a:buNone/>
              <a:defRPr sz="900"/>
            </a:lvl1pPr>
          </a:lstStyle>
          <a:p>
            <a:pPr lvl="0"/>
            <a:r>
              <a:rPr lang="en-US"/>
              <a:t>Click to edit Master text styles</a:t>
            </a:r>
          </a:p>
        </p:txBody>
      </p:sp>
      <p:sp>
        <p:nvSpPr>
          <p:cNvPr id="47" name="Measurements">
            <a:extLst>
              <a:ext uri="{FF2B5EF4-FFF2-40B4-BE49-F238E27FC236}">
                <a16:creationId xmlns:a16="http://schemas.microsoft.com/office/drawing/2014/main" id="{7A7FE24B-8E2D-4783-A4C7-F86622E5897C}"/>
              </a:ext>
            </a:extLst>
          </p:cNvPr>
          <p:cNvSpPr txBox="1">
            <a:spLocks noGrp="1"/>
          </p:cNvSpPr>
          <p:nvPr>
            <p:ph type="body" sz="quarter" idx="53"/>
          </p:nvPr>
        </p:nvSpPr>
        <p:spPr>
          <a:xfrm>
            <a:off x="38803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pic>
        <p:nvPicPr>
          <p:cNvPr id="37" name="Graphic 36">
            <a:extLst>
              <a:ext uri="{FF2B5EF4-FFF2-40B4-BE49-F238E27FC236}">
                <a16:creationId xmlns:a16="http://schemas.microsoft.com/office/drawing/2014/main" id="{13AD9861-CBCC-457F-F340-7516965EFC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BB68864A-F384-D42F-5E61-CD6CE2F739A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3" name="SmartArt Placeholder 2">
            <a:extLst>
              <a:ext uri="{FF2B5EF4-FFF2-40B4-BE49-F238E27FC236}">
                <a16:creationId xmlns:a16="http://schemas.microsoft.com/office/drawing/2014/main" id="{AB79E982-602C-5D80-C1FA-5DDA81C0725F}"/>
              </a:ext>
            </a:extLst>
          </p:cNvPr>
          <p:cNvSpPr>
            <a:spLocks noGrp="1"/>
          </p:cNvSpPr>
          <p:nvPr>
            <p:ph type="dgm" sz="quarter" idx="18" hasCustomPrompt="1"/>
          </p:nvPr>
        </p:nvSpPr>
        <p:spPr>
          <a:xfrm>
            <a:off x="392044" y="809080"/>
            <a:ext cx="221058" cy="202510"/>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913243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itle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GB"/>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rgbClr val="FFFFFF"/>
                </a:solidFill>
                <a:latin typeface="+mn-lt"/>
                <a:ea typeface="+mn-ea"/>
                <a:cs typeface="+mn-cs"/>
                <a:sym typeface="Helvetica"/>
              </a:defRPr>
            </a:lvl1pPr>
          </a:lstStyle>
          <a:p>
            <a:r>
              <a:rPr lang="en-GB"/>
              <a:t>title</a:t>
            </a:r>
            <a:endParaRPr/>
          </a:p>
        </p:txBody>
      </p:sp>
      <p:sp>
        <p:nvSpPr>
          <p:cNvPr id="194"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rPr lang="en-FI" smtClean="0"/>
              <a:t>‹#›</a:t>
            </a:fld>
            <a:endParaRPr lang="en-FI"/>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pic>
        <p:nvPicPr>
          <p:cNvPr id="2" name="Graphic 1">
            <a:extLst>
              <a:ext uri="{FF2B5EF4-FFF2-40B4-BE49-F238E27FC236}">
                <a16:creationId xmlns:a16="http://schemas.microsoft.com/office/drawing/2014/main" id="{D3F29D22-3B71-F890-58C9-EBB21569D3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645631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olumns 1-4">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13767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715" name="1"/>
          <p:cNvSpPr txBox="1">
            <a:spLocks noGrp="1"/>
          </p:cNvSpPr>
          <p:nvPr>
            <p:ph type="body" sz="quarter" idx="28" hasCustomPrompt="1"/>
          </p:nvPr>
        </p:nvSpPr>
        <p:spPr>
          <a:xfrm>
            <a:off x="7923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721" name="Line"/>
          <p:cNvSpPr/>
          <p:nvPr/>
        </p:nvSpPr>
        <p:spPr>
          <a:xfrm>
            <a:off x="426963" y="4041706"/>
            <a:ext cx="10959202" cy="1"/>
          </a:xfrm>
          <a:prstGeom prst="line">
            <a:avLst/>
          </a:prstGeom>
          <a:ln w="19050">
            <a:solidFill>
              <a:schemeClr val="accent1">
                <a:lumOff val="-7254"/>
              </a:schemeClr>
            </a:solidFill>
            <a:miter lim="400000"/>
          </a:ln>
        </p:spPr>
        <p:txBody>
          <a:bodyPr tIns="45720" bIns="45720"/>
          <a:lstStyle/>
          <a:p>
            <a:pPr defTabSz="914400">
              <a:lnSpc>
                <a:spcPct val="100000"/>
              </a:lnSpc>
              <a:defRPr sz="3600">
                <a:solidFill>
                  <a:srgbClr val="414359"/>
                </a:solidFill>
              </a:defRPr>
            </a:pPr>
            <a:endParaRPr sz="1800"/>
          </a:p>
        </p:txBody>
      </p:sp>
      <p:sp>
        <p:nvSpPr>
          <p:cNvPr id="722" name="LOREM IPSUM"/>
          <p:cNvSpPr txBox="1">
            <a:spLocks noGrp="1"/>
          </p:cNvSpPr>
          <p:nvPr>
            <p:ph type="body" sz="quarter" idx="34"/>
          </p:nvPr>
        </p:nvSpPr>
        <p:spPr>
          <a:xfrm rot="16200000">
            <a:off x="-426854" y="2912896"/>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726" name="LOREM IPSUM"/>
          <p:cNvSpPr txBox="1">
            <a:spLocks noGrp="1"/>
          </p:cNvSpPr>
          <p:nvPr>
            <p:ph type="body" sz="quarter" idx="38"/>
          </p:nvPr>
        </p:nvSpPr>
        <p:spPr>
          <a:xfrm rot="16200000">
            <a:off x="-424416" y="4863397"/>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35" name="Title 3">
            <a:extLst>
              <a:ext uri="{FF2B5EF4-FFF2-40B4-BE49-F238E27FC236}">
                <a16:creationId xmlns:a16="http://schemas.microsoft.com/office/drawing/2014/main" id="{F226AD1B-2D4B-4DFF-A862-60F684385205}"/>
              </a:ext>
            </a:extLst>
          </p:cNvPr>
          <p:cNvSpPr>
            <a:spLocks noGrp="1"/>
          </p:cNvSpPr>
          <p:nvPr>
            <p:ph type="title"/>
          </p:nvPr>
        </p:nvSpPr>
        <p:spPr>
          <a:xfrm>
            <a:off x="737136" y="807829"/>
            <a:ext cx="10284807" cy="328821"/>
          </a:xfrm>
        </p:spPr>
        <p:txBody>
          <a:bodyPr/>
          <a:lstStyle>
            <a:lvl1pPr>
              <a:defRPr sz="1500"/>
            </a:lvl1pPr>
          </a:lstStyle>
          <a:p>
            <a:r>
              <a:rPr lang="en-US"/>
              <a:t>Click to edit Master title style</a:t>
            </a:r>
            <a:endParaRPr lang="en-GB"/>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40" name="Lorem ipsum">
            <a:extLst>
              <a:ext uri="{FF2B5EF4-FFF2-40B4-BE49-F238E27FC236}">
                <a16:creationId xmlns:a16="http://schemas.microsoft.com/office/drawing/2014/main" id="{9E75F50C-9082-40C0-8739-6D3BA1F5F0B4}"/>
              </a:ext>
            </a:extLst>
          </p:cNvPr>
          <p:cNvSpPr txBox="1">
            <a:spLocks noGrp="1"/>
          </p:cNvSpPr>
          <p:nvPr>
            <p:ph type="body" sz="quarter" idx="51"/>
          </p:nvPr>
        </p:nvSpPr>
        <p:spPr>
          <a:xfrm>
            <a:off x="40564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1" name="1">
            <a:extLst>
              <a:ext uri="{FF2B5EF4-FFF2-40B4-BE49-F238E27FC236}">
                <a16:creationId xmlns:a16="http://schemas.microsoft.com/office/drawing/2014/main" id="{5F7E313D-FD03-4933-AC8C-B0DB042B7E04}"/>
              </a:ext>
            </a:extLst>
          </p:cNvPr>
          <p:cNvSpPr txBox="1">
            <a:spLocks noGrp="1"/>
          </p:cNvSpPr>
          <p:nvPr>
            <p:ph type="body" sz="quarter" idx="52" hasCustomPrompt="1"/>
          </p:nvPr>
        </p:nvSpPr>
        <p:spPr>
          <a:xfrm>
            <a:off x="34720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2" name="Lorem ipsum">
            <a:extLst>
              <a:ext uri="{FF2B5EF4-FFF2-40B4-BE49-F238E27FC236}">
                <a16:creationId xmlns:a16="http://schemas.microsoft.com/office/drawing/2014/main" id="{D89ADAB1-C383-4622-A543-0548B49B9296}"/>
              </a:ext>
            </a:extLst>
          </p:cNvPr>
          <p:cNvSpPr txBox="1">
            <a:spLocks noGrp="1"/>
          </p:cNvSpPr>
          <p:nvPr>
            <p:ph type="body" sz="quarter" idx="53"/>
          </p:nvPr>
        </p:nvSpPr>
        <p:spPr>
          <a:xfrm>
            <a:off x="67615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3" name="1">
            <a:extLst>
              <a:ext uri="{FF2B5EF4-FFF2-40B4-BE49-F238E27FC236}">
                <a16:creationId xmlns:a16="http://schemas.microsoft.com/office/drawing/2014/main" id="{A7B12C41-D2A3-401E-BCB2-3523C5F99F8B}"/>
              </a:ext>
            </a:extLst>
          </p:cNvPr>
          <p:cNvSpPr txBox="1">
            <a:spLocks noGrp="1"/>
          </p:cNvSpPr>
          <p:nvPr>
            <p:ph type="body" sz="quarter" idx="54" hasCustomPrompt="1"/>
          </p:nvPr>
        </p:nvSpPr>
        <p:spPr>
          <a:xfrm>
            <a:off x="61771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4" name="Lorem ipsum">
            <a:extLst>
              <a:ext uri="{FF2B5EF4-FFF2-40B4-BE49-F238E27FC236}">
                <a16:creationId xmlns:a16="http://schemas.microsoft.com/office/drawing/2014/main" id="{B4DB201F-B5EE-4383-8322-B40ACAE9DA24}"/>
              </a:ext>
            </a:extLst>
          </p:cNvPr>
          <p:cNvSpPr txBox="1">
            <a:spLocks noGrp="1"/>
          </p:cNvSpPr>
          <p:nvPr>
            <p:ph type="body" sz="quarter" idx="55"/>
          </p:nvPr>
        </p:nvSpPr>
        <p:spPr>
          <a:xfrm>
            <a:off x="948569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5" name="1">
            <a:extLst>
              <a:ext uri="{FF2B5EF4-FFF2-40B4-BE49-F238E27FC236}">
                <a16:creationId xmlns:a16="http://schemas.microsoft.com/office/drawing/2014/main" id="{85D7E0DA-86AD-40D0-9237-B8D725A6C7F4}"/>
              </a:ext>
            </a:extLst>
          </p:cNvPr>
          <p:cNvSpPr txBox="1">
            <a:spLocks noGrp="1"/>
          </p:cNvSpPr>
          <p:nvPr>
            <p:ph type="body" sz="quarter" idx="56" hasCustomPrompt="1"/>
          </p:nvPr>
        </p:nvSpPr>
        <p:spPr>
          <a:xfrm>
            <a:off x="890132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1076059" y="2538893"/>
            <a:ext cx="2297704" cy="1093645"/>
          </a:xfrm>
        </p:spPr>
        <p:txBody>
          <a:bodyPr/>
          <a:lstStyle>
            <a:lvl1pPr marL="0" indent="0">
              <a:lnSpc>
                <a:spcPct val="130000"/>
              </a:lnSpc>
              <a:buNone/>
              <a:defRPr sz="1000"/>
            </a:lvl1pPr>
          </a:lstStyle>
          <a:p>
            <a:pPr lvl="0"/>
            <a:r>
              <a:rPr lang="en-US"/>
              <a:t>Click to edit Master text styles</a:t>
            </a:r>
          </a:p>
        </p:txBody>
      </p:sp>
      <p:sp>
        <p:nvSpPr>
          <p:cNvPr id="48" name="Text Placeholder 5">
            <a:extLst>
              <a:ext uri="{FF2B5EF4-FFF2-40B4-BE49-F238E27FC236}">
                <a16:creationId xmlns:a16="http://schemas.microsoft.com/office/drawing/2014/main" id="{9FA20B6C-25FB-4F0E-8C70-C00FFFA6A398}"/>
              </a:ext>
            </a:extLst>
          </p:cNvPr>
          <p:cNvSpPr>
            <a:spLocks noGrp="1"/>
          </p:cNvSpPr>
          <p:nvPr>
            <p:ph type="body" sz="quarter" idx="58"/>
          </p:nvPr>
        </p:nvSpPr>
        <p:spPr>
          <a:xfrm>
            <a:off x="1076059" y="4443893"/>
            <a:ext cx="2297704" cy="1093645"/>
          </a:xfrm>
        </p:spPr>
        <p:txBody>
          <a:bodyPr/>
          <a:lstStyle>
            <a:lvl1pPr marL="0" indent="0">
              <a:lnSpc>
                <a:spcPct val="130000"/>
              </a:lnSpc>
              <a:buNone/>
              <a:defRPr sz="1000"/>
            </a:lvl1pPr>
          </a:lstStyle>
          <a:p>
            <a:pPr lvl="0"/>
            <a:r>
              <a:rPr lang="en-US"/>
              <a:t>Click to edit Master text styles</a:t>
            </a:r>
          </a:p>
        </p:txBody>
      </p:sp>
      <p:sp>
        <p:nvSpPr>
          <p:cNvPr id="49" name="Text Placeholder 5">
            <a:extLst>
              <a:ext uri="{FF2B5EF4-FFF2-40B4-BE49-F238E27FC236}">
                <a16:creationId xmlns:a16="http://schemas.microsoft.com/office/drawing/2014/main" id="{1C8D7715-9B9E-4C0A-8099-075D7210B849}"/>
              </a:ext>
            </a:extLst>
          </p:cNvPr>
          <p:cNvSpPr>
            <a:spLocks noGrp="1"/>
          </p:cNvSpPr>
          <p:nvPr>
            <p:ph type="body" sz="quarter" idx="59"/>
          </p:nvPr>
        </p:nvSpPr>
        <p:spPr>
          <a:xfrm>
            <a:off x="3743059" y="2538893"/>
            <a:ext cx="2297704" cy="1093645"/>
          </a:xfrm>
        </p:spPr>
        <p:txBody>
          <a:bodyPr/>
          <a:lstStyle>
            <a:lvl1pPr marL="0" indent="0">
              <a:lnSpc>
                <a:spcPct val="130000"/>
              </a:lnSpc>
              <a:buNone/>
              <a:defRPr sz="1000"/>
            </a:lvl1pPr>
          </a:lstStyle>
          <a:p>
            <a:pPr lvl="0"/>
            <a:r>
              <a:rPr lang="en-US"/>
              <a:t>Click to edit Master text styles</a:t>
            </a:r>
          </a:p>
        </p:txBody>
      </p:sp>
      <p:sp>
        <p:nvSpPr>
          <p:cNvPr id="50" name="Text Placeholder 5">
            <a:extLst>
              <a:ext uri="{FF2B5EF4-FFF2-40B4-BE49-F238E27FC236}">
                <a16:creationId xmlns:a16="http://schemas.microsoft.com/office/drawing/2014/main" id="{0D900064-DDD6-4BF2-92E2-301D636B2F8B}"/>
              </a:ext>
            </a:extLst>
          </p:cNvPr>
          <p:cNvSpPr>
            <a:spLocks noGrp="1"/>
          </p:cNvSpPr>
          <p:nvPr>
            <p:ph type="body" sz="quarter" idx="60"/>
          </p:nvPr>
        </p:nvSpPr>
        <p:spPr>
          <a:xfrm>
            <a:off x="3743059" y="4443893"/>
            <a:ext cx="2297704" cy="1093645"/>
          </a:xfrm>
        </p:spPr>
        <p:txBody>
          <a:bodyPr/>
          <a:lstStyle>
            <a:lvl1pPr marL="0" indent="0">
              <a:lnSpc>
                <a:spcPct val="130000"/>
              </a:lnSpc>
              <a:buNone/>
              <a:defRPr sz="1000"/>
            </a:lvl1pPr>
          </a:lstStyle>
          <a:p>
            <a:pPr lvl="0"/>
            <a:r>
              <a:rPr lang="en-US"/>
              <a:t>Click to edit Master text styles</a:t>
            </a:r>
          </a:p>
        </p:txBody>
      </p:sp>
      <p:sp>
        <p:nvSpPr>
          <p:cNvPr id="51" name="Text Placeholder 5">
            <a:extLst>
              <a:ext uri="{FF2B5EF4-FFF2-40B4-BE49-F238E27FC236}">
                <a16:creationId xmlns:a16="http://schemas.microsoft.com/office/drawing/2014/main" id="{65FDC6C3-A94E-4380-824D-27EFFF2BBDCA}"/>
              </a:ext>
            </a:extLst>
          </p:cNvPr>
          <p:cNvSpPr>
            <a:spLocks noGrp="1"/>
          </p:cNvSpPr>
          <p:nvPr>
            <p:ph type="body" sz="quarter" idx="61"/>
          </p:nvPr>
        </p:nvSpPr>
        <p:spPr>
          <a:xfrm>
            <a:off x="6410059" y="2538893"/>
            <a:ext cx="2297704" cy="1093645"/>
          </a:xfrm>
        </p:spPr>
        <p:txBody>
          <a:bodyPr/>
          <a:lstStyle>
            <a:lvl1pPr marL="0" indent="0">
              <a:lnSpc>
                <a:spcPct val="130000"/>
              </a:lnSpc>
              <a:buNone/>
              <a:defRPr sz="1000"/>
            </a:lvl1pPr>
          </a:lstStyle>
          <a:p>
            <a:pPr lvl="0"/>
            <a:r>
              <a:rPr lang="en-US"/>
              <a:t>Click to edit Master text styles</a:t>
            </a:r>
          </a:p>
        </p:txBody>
      </p:sp>
      <p:sp>
        <p:nvSpPr>
          <p:cNvPr id="52" name="Text Placeholder 5">
            <a:extLst>
              <a:ext uri="{FF2B5EF4-FFF2-40B4-BE49-F238E27FC236}">
                <a16:creationId xmlns:a16="http://schemas.microsoft.com/office/drawing/2014/main" id="{5ED5C250-AA53-448E-9114-61CDEC5DE472}"/>
              </a:ext>
            </a:extLst>
          </p:cNvPr>
          <p:cNvSpPr>
            <a:spLocks noGrp="1"/>
          </p:cNvSpPr>
          <p:nvPr>
            <p:ph type="body" sz="quarter" idx="62"/>
          </p:nvPr>
        </p:nvSpPr>
        <p:spPr>
          <a:xfrm>
            <a:off x="6410059" y="4443893"/>
            <a:ext cx="2297704" cy="1093645"/>
          </a:xfrm>
        </p:spPr>
        <p:txBody>
          <a:bodyPr/>
          <a:lstStyle>
            <a:lvl1pPr marL="0" indent="0">
              <a:lnSpc>
                <a:spcPct val="130000"/>
              </a:lnSpc>
              <a:buNone/>
              <a:defRPr sz="1000"/>
            </a:lvl1pPr>
          </a:lstStyle>
          <a:p>
            <a:pPr lvl="0"/>
            <a:r>
              <a:rPr lang="en-US"/>
              <a:t>Click to edit Master text styles</a:t>
            </a:r>
          </a:p>
        </p:txBody>
      </p:sp>
      <p:sp>
        <p:nvSpPr>
          <p:cNvPr id="53" name="Text Placeholder 5">
            <a:extLst>
              <a:ext uri="{FF2B5EF4-FFF2-40B4-BE49-F238E27FC236}">
                <a16:creationId xmlns:a16="http://schemas.microsoft.com/office/drawing/2014/main" id="{AB2AD075-265A-4D36-AE02-7DCDC43C6A25}"/>
              </a:ext>
            </a:extLst>
          </p:cNvPr>
          <p:cNvSpPr>
            <a:spLocks noGrp="1"/>
          </p:cNvSpPr>
          <p:nvPr>
            <p:ph type="body" sz="quarter" idx="63"/>
          </p:nvPr>
        </p:nvSpPr>
        <p:spPr>
          <a:xfrm>
            <a:off x="9172309" y="2538893"/>
            <a:ext cx="2297704" cy="1093645"/>
          </a:xfrm>
        </p:spPr>
        <p:txBody>
          <a:bodyPr/>
          <a:lstStyle>
            <a:lvl1pPr marL="0" indent="0">
              <a:lnSpc>
                <a:spcPct val="130000"/>
              </a:lnSpc>
              <a:buNone/>
              <a:defRPr sz="1000"/>
            </a:lvl1pPr>
          </a:lstStyle>
          <a:p>
            <a:pPr lvl="0"/>
            <a:r>
              <a:rPr lang="en-US"/>
              <a:t>Click to edit Master text styles</a:t>
            </a:r>
          </a:p>
        </p:txBody>
      </p:sp>
      <p:sp>
        <p:nvSpPr>
          <p:cNvPr id="54" name="Text Placeholder 5">
            <a:extLst>
              <a:ext uri="{FF2B5EF4-FFF2-40B4-BE49-F238E27FC236}">
                <a16:creationId xmlns:a16="http://schemas.microsoft.com/office/drawing/2014/main" id="{615F1502-6719-4D89-A7A5-EB3EF93E6729}"/>
              </a:ext>
            </a:extLst>
          </p:cNvPr>
          <p:cNvSpPr>
            <a:spLocks noGrp="1"/>
          </p:cNvSpPr>
          <p:nvPr>
            <p:ph type="body" sz="quarter" idx="64"/>
          </p:nvPr>
        </p:nvSpPr>
        <p:spPr>
          <a:xfrm>
            <a:off x="9172309" y="4443893"/>
            <a:ext cx="2297704" cy="1093645"/>
          </a:xfrm>
        </p:spPr>
        <p:txBody>
          <a:bodyPr/>
          <a:lstStyle>
            <a:lvl1pPr marL="0" indent="0">
              <a:lnSpc>
                <a:spcPct val="130000"/>
              </a:lnSpc>
              <a:buNone/>
              <a:defRPr sz="1000"/>
            </a:lvl1pPr>
          </a:lstStyle>
          <a:p>
            <a:pPr lvl="0"/>
            <a:r>
              <a:rPr lang="en-US"/>
              <a:t>Click to edit Master text styles</a:t>
            </a:r>
          </a:p>
        </p:txBody>
      </p:sp>
      <p:pic>
        <p:nvPicPr>
          <p:cNvPr id="28" name="Graphic 27">
            <a:extLst>
              <a:ext uri="{FF2B5EF4-FFF2-40B4-BE49-F238E27FC236}">
                <a16:creationId xmlns:a16="http://schemas.microsoft.com/office/drawing/2014/main" id="{124DFBC5-CE55-0338-5769-C8B56B4853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37759C29-9780-4218-FBB8-991AA264A53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7" name="SmartArt Placeholder 6">
            <a:extLst>
              <a:ext uri="{FF2B5EF4-FFF2-40B4-BE49-F238E27FC236}">
                <a16:creationId xmlns:a16="http://schemas.microsoft.com/office/drawing/2014/main" id="{663A153A-5FCB-79F6-9E08-6EB075B5635C}"/>
              </a:ext>
            </a:extLst>
          </p:cNvPr>
          <p:cNvSpPr>
            <a:spLocks noGrp="1"/>
          </p:cNvSpPr>
          <p:nvPr>
            <p:ph type="dgm" sz="quarter" idx="18" hasCustomPrompt="1"/>
          </p:nvPr>
        </p:nvSpPr>
        <p:spPr>
          <a:xfrm>
            <a:off x="392044" y="809080"/>
            <a:ext cx="221058" cy="202510"/>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0531096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ourfold table">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3327972" y="1655826"/>
            <a:ext cx="2158425" cy="1138542"/>
          </a:xfrm>
        </p:spPr>
        <p:txBody>
          <a:bodyPr/>
          <a:lstStyle>
            <a:lvl1pPr marL="0" indent="0">
              <a:lnSpc>
                <a:spcPct val="130000"/>
              </a:lnSpc>
              <a:buNone/>
              <a:defRPr sz="1000"/>
            </a:lvl1pPr>
          </a:lstStyle>
          <a:p>
            <a:pPr lvl="0"/>
            <a:r>
              <a:rPr lang="en-US"/>
              <a:t>Click to edit Master text styles</a:t>
            </a:r>
          </a:p>
        </p:txBody>
      </p:sp>
      <p:sp>
        <p:nvSpPr>
          <p:cNvPr id="28" name="Line">
            <a:extLst>
              <a:ext uri="{FF2B5EF4-FFF2-40B4-BE49-F238E27FC236}">
                <a16:creationId xmlns:a16="http://schemas.microsoft.com/office/drawing/2014/main" id="{CC177CC8-269E-41F2-91E5-671E64879B4B}"/>
              </a:ext>
            </a:extLst>
          </p:cNvPr>
          <p:cNvSpPr/>
          <p:nvPr userDrawn="1"/>
        </p:nvSpPr>
        <p:spPr>
          <a:xfrm flipV="1">
            <a:off x="6096000" y="836902"/>
            <a:ext cx="1" cy="5234616"/>
          </a:xfrm>
          <a:prstGeom prst="line">
            <a:avLst/>
          </a:prstGeom>
          <a:ln w="25400">
            <a:solidFill>
              <a:schemeClr val="bg1"/>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29" name="Line">
            <a:extLst>
              <a:ext uri="{FF2B5EF4-FFF2-40B4-BE49-F238E27FC236}">
                <a16:creationId xmlns:a16="http://schemas.microsoft.com/office/drawing/2014/main" id="{1598DBCC-2108-42A6-A6E6-4F1F5856CEE9}"/>
              </a:ext>
            </a:extLst>
          </p:cNvPr>
          <p:cNvSpPr/>
          <p:nvPr userDrawn="1"/>
        </p:nvSpPr>
        <p:spPr>
          <a:xfrm>
            <a:off x="2078680" y="3429000"/>
            <a:ext cx="8502000" cy="0"/>
          </a:xfrm>
          <a:prstGeom prst="line">
            <a:avLst/>
          </a:prstGeom>
          <a:ln w="25400">
            <a:solidFill>
              <a:schemeClr val="bg1"/>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7" name="Text Placeholder 6">
            <a:extLst>
              <a:ext uri="{FF2B5EF4-FFF2-40B4-BE49-F238E27FC236}">
                <a16:creationId xmlns:a16="http://schemas.microsoft.com/office/drawing/2014/main" id="{85EFDCB6-2F19-4A59-A58D-BA60D5CF566F}"/>
              </a:ext>
            </a:extLst>
          </p:cNvPr>
          <p:cNvSpPr>
            <a:spLocks noGrp="1"/>
          </p:cNvSpPr>
          <p:nvPr>
            <p:ph type="body" sz="quarter" idx="59"/>
          </p:nvPr>
        </p:nvSpPr>
        <p:spPr>
          <a:xfrm>
            <a:off x="4961745" y="3159178"/>
            <a:ext cx="2267366" cy="550888"/>
          </a:xfrm>
          <a:solidFill>
            <a:srgbClr val="E9F352"/>
          </a:solidFill>
        </p:spPr>
        <p:txBody>
          <a:bodyPr bIns="18000" anchor="ctr" anchorCtr="0"/>
          <a:lstStyle>
            <a:lvl1pPr marL="0" indent="0" algn="ctr">
              <a:lnSpc>
                <a:spcPct val="100000"/>
              </a:lnSpc>
              <a:buNone/>
              <a:defRPr sz="2500" b="1"/>
            </a:lvl1pPr>
            <a:lvl2pPr marL="457200" indent="0">
              <a:buNone/>
              <a:defRPr/>
            </a:lvl2pPr>
          </a:lstStyle>
          <a:p>
            <a:pPr lvl="0"/>
            <a:r>
              <a:rPr lang="en-US"/>
              <a:t>Click to edit Master text styles</a:t>
            </a:r>
          </a:p>
        </p:txBody>
      </p:sp>
      <p:sp>
        <p:nvSpPr>
          <p:cNvPr id="32" name="Text Placeholder 5">
            <a:extLst>
              <a:ext uri="{FF2B5EF4-FFF2-40B4-BE49-F238E27FC236}">
                <a16:creationId xmlns:a16="http://schemas.microsoft.com/office/drawing/2014/main" id="{5052F834-74EC-4C45-BF45-32D9983AB1C2}"/>
              </a:ext>
            </a:extLst>
          </p:cNvPr>
          <p:cNvSpPr>
            <a:spLocks noGrp="1"/>
          </p:cNvSpPr>
          <p:nvPr>
            <p:ph type="body" sz="quarter" idx="60"/>
          </p:nvPr>
        </p:nvSpPr>
        <p:spPr>
          <a:xfrm>
            <a:off x="7020297" y="1655826"/>
            <a:ext cx="2158423" cy="1138542"/>
          </a:xfrm>
        </p:spPr>
        <p:txBody>
          <a:bodyPr/>
          <a:lstStyle>
            <a:lvl1pPr marL="0" indent="0">
              <a:lnSpc>
                <a:spcPct val="130000"/>
              </a:lnSpc>
              <a:buNone/>
              <a:defRPr sz="1000"/>
            </a:lvl1pPr>
          </a:lstStyle>
          <a:p>
            <a:pPr lvl="0"/>
            <a:r>
              <a:rPr lang="en-US"/>
              <a:t>Click to edit Master text styles</a:t>
            </a:r>
          </a:p>
        </p:txBody>
      </p:sp>
      <p:sp>
        <p:nvSpPr>
          <p:cNvPr id="33" name="Text Placeholder 5">
            <a:extLst>
              <a:ext uri="{FF2B5EF4-FFF2-40B4-BE49-F238E27FC236}">
                <a16:creationId xmlns:a16="http://schemas.microsoft.com/office/drawing/2014/main" id="{90F842C2-5F34-4903-9A91-FC01D0060EAC}"/>
              </a:ext>
            </a:extLst>
          </p:cNvPr>
          <p:cNvSpPr>
            <a:spLocks noGrp="1"/>
          </p:cNvSpPr>
          <p:nvPr>
            <p:ph type="body" sz="quarter" idx="61"/>
          </p:nvPr>
        </p:nvSpPr>
        <p:spPr>
          <a:xfrm>
            <a:off x="3327972" y="4520621"/>
            <a:ext cx="2158425" cy="1138542"/>
          </a:xfrm>
        </p:spPr>
        <p:txBody>
          <a:bodyPr/>
          <a:lstStyle>
            <a:lvl1pPr marL="0" indent="0">
              <a:lnSpc>
                <a:spcPct val="130000"/>
              </a:lnSpc>
              <a:buNone/>
              <a:defRPr sz="1000"/>
            </a:lvl1pPr>
          </a:lstStyle>
          <a:p>
            <a:pPr lvl="0"/>
            <a:r>
              <a:rPr lang="en-US"/>
              <a:t>Click to edit Master text styles</a:t>
            </a:r>
          </a:p>
        </p:txBody>
      </p:sp>
      <p:sp>
        <p:nvSpPr>
          <p:cNvPr id="34" name="Text Placeholder 5">
            <a:extLst>
              <a:ext uri="{FF2B5EF4-FFF2-40B4-BE49-F238E27FC236}">
                <a16:creationId xmlns:a16="http://schemas.microsoft.com/office/drawing/2014/main" id="{098E5E1D-0D46-4475-9291-4F5082C4D153}"/>
              </a:ext>
            </a:extLst>
          </p:cNvPr>
          <p:cNvSpPr>
            <a:spLocks noGrp="1"/>
          </p:cNvSpPr>
          <p:nvPr>
            <p:ph type="body" sz="quarter" idx="62"/>
          </p:nvPr>
        </p:nvSpPr>
        <p:spPr>
          <a:xfrm>
            <a:off x="7020297" y="4520621"/>
            <a:ext cx="2158423" cy="1138542"/>
          </a:xfrm>
        </p:spPr>
        <p:txBody>
          <a:bodyPr/>
          <a:lstStyle>
            <a:lvl1pPr marL="0" indent="0">
              <a:lnSpc>
                <a:spcPct val="130000"/>
              </a:lnSpc>
              <a:buNone/>
              <a:defRPr sz="1000"/>
            </a:lvl1pPr>
          </a:lstStyle>
          <a:p>
            <a:pPr lvl="0"/>
            <a:r>
              <a:rPr lang="en-US"/>
              <a:t>Click to edit Master text styles</a:t>
            </a:r>
          </a:p>
        </p:txBody>
      </p:sp>
      <p:sp>
        <p:nvSpPr>
          <p:cNvPr id="19" name="Measurements">
            <a:extLst>
              <a:ext uri="{FF2B5EF4-FFF2-40B4-BE49-F238E27FC236}">
                <a16:creationId xmlns:a16="http://schemas.microsoft.com/office/drawing/2014/main" id="{753089E3-43A9-9342-8DBD-6C883F012349}"/>
              </a:ext>
            </a:extLst>
          </p:cNvPr>
          <p:cNvSpPr txBox="1">
            <a:spLocks noGrp="1"/>
          </p:cNvSpPr>
          <p:nvPr>
            <p:ph type="body" sz="quarter" idx="53"/>
          </p:nvPr>
        </p:nvSpPr>
        <p:spPr>
          <a:xfrm>
            <a:off x="3327973" y="1326316"/>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20" name="Measurements">
            <a:extLst>
              <a:ext uri="{FF2B5EF4-FFF2-40B4-BE49-F238E27FC236}">
                <a16:creationId xmlns:a16="http://schemas.microsoft.com/office/drawing/2014/main" id="{E6094675-85D7-BE43-8657-92FCDC8D36F4}"/>
              </a:ext>
            </a:extLst>
          </p:cNvPr>
          <p:cNvSpPr txBox="1">
            <a:spLocks noGrp="1"/>
          </p:cNvSpPr>
          <p:nvPr>
            <p:ph type="body" sz="quarter" idx="63"/>
          </p:nvPr>
        </p:nvSpPr>
        <p:spPr>
          <a:xfrm>
            <a:off x="7020297" y="1326316"/>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21" name="Measurements">
            <a:extLst>
              <a:ext uri="{FF2B5EF4-FFF2-40B4-BE49-F238E27FC236}">
                <a16:creationId xmlns:a16="http://schemas.microsoft.com/office/drawing/2014/main" id="{BB35B722-FF2B-034A-95C1-D848E040CB67}"/>
              </a:ext>
            </a:extLst>
          </p:cNvPr>
          <p:cNvSpPr txBox="1">
            <a:spLocks noGrp="1"/>
          </p:cNvSpPr>
          <p:nvPr>
            <p:ph type="body" sz="quarter" idx="64"/>
          </p:nvPr>
        </p:nvSpPr>
        <p:spPr>
          <a:xfrm>
            <a:off x="3327973" y="4185262"/>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22" name="Measurements">
            <a:extLst>
              <a:ext uri="{FF2B5EF4-FFF2-40B4-BE49-F238E27FC236}">
                <a16:creationId xmlns:a16="http://schemas.microsoft.com/office/drawing/2014/main" id="{BE4EF000-155E-014E-8354-444DA1C5FFC9}"/>
              </a:ext>
            </a:extLst>
          </p:cNvPr>
          <p:cNvSpPr txBox="1">
            <a:spLocks noGrp="1"/>
          </p:cNvSpPr>
          <p:nvPr>
            <p:ph type="body" sz="quarter" idx="65"/>
          </p:nvPr>
        </p:nvSpPr>
        <p:spPr>
          <a:xfrm>
            <a:off x="7020297" y="4185262"/>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pic>
        <p:nvPicPr>
          <p:cNvPr id="18" name="Graphic 17">
            <a:extLst>
              <a:ext uri="{FF2B5EF4-FFF2-40B4-BE49-F238E27FC236}">
                <a16:creationId xmlns:a16="http://schemas.microsoft.com/office/drawing/2014/main" id="{999B4156-2872-CD1C-4A5C-998DEB45E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CD675482-8376-912F-E531-7BEDEC1E8F7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641875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e Golden Circle">
    <p:bg>
      <p:bgPr>
        <a:solidFill>
          <a:srgbClr val="FFFFFF"/>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35" name="Text Placeholder 4">
            <a:extLst>
              <a:ext uri="{FF2B5EF4-FFF2-40B4-BE49-F238E27FC236}">
                <a16:creationId xmlns:a16="http://schemas.microsoft.com/office/drawing/2014/main" id="{5A82D80A-AD80-1835-0233-85F90BB53D5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9" name="Oval 28">
            <a:extLst>
              <a:ext uri="{FF2B5EF4-FFF2-40B4-BE49-F238E27FC236}">
                <a16:creationId xmlns:a16="http://schemas.microsoft.com/office/drawing/2014/main" id="{B2D6F0E0-ECC2-DCA1-8966-65788C6F81DF}"/>
              </a:ext>
            </a:extLst>
          </p:cNvPr>
          <p:cNvSpPr/>
          <p:nvPr userDrawn="1"/>
        </p:nvSpPr>
        <p:spPr>
          <a:xfrm>
            <a:off x="7413938" y="2771878"/>
            <a:ext cx="1314241" cy="1314241"/>
          </a:xfrm>
          <a:prstGeom prst="ellipse">
            <a:avLst/>
          </a:prstGeom>
          <a:solidFill>
            <a:srgbClr val="E9F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Oval 29">
            <a:extLst>
              <a:ext uri="{FF2B5EF4-FFF2-40B4-BE49-F238E27FC236}">
                <a16:creationId xmlns:a16="http://schemas.microsoft.com/office/drawing/2014/main" id="{26ADEC2F-B7B7-95B0-CE07-0139552D0024}"/>
              </a:ext>
            </a:extLst>
          </p:cNvPr>
          <p:cNvSpPr/>
          <p:nvPr userDrawn="1"/>
        </p:nvSpPr>
        <p:spPr>
          <a:xfrm>
            <a:off x="6544354" y="1939922"/>
            <a:ext cx="3053416" cy="3053416"/>
          </a:xfrm>
          <a:prstGeom prst="ellipse">
            <a:avLst/>
          </a:prstGeom>
          <a:noFill/>
          <a:ln w="2286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32">
            <a:extLst>
              <a:ext uri="{FF2B5EF4-FFF2-40B4-BE49-F238E27FC236}">
                <a16:creationId xmlns:a16="http://schemas.microsoft.com/office/drawing/2014/main" id="{4739A977-6F51-6957-02DB-9108761E0910}"/>
              </a:ext>
            </a:extLst>
          </p:cNvPr>
          <p:cNvSpPr txBox="1">
            <a:spLocks/>
          </p:cNvSpPr>
          <p:nvPr userDrawn="1"/>
        </p:nvSpPr>
        <p:spPr>
          <a:xfrm>
            <a:off x="7082503" y="3808044"/>
            <a:ext cx="1977113" cy="1317815"/>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a:t>HOW</a:t>
            </a:r>
          </a:p>
        </p:txBody>
      </p:sp>
      <p:sp>
        <p:nvSpPr>
          <p:cNvPr id="36" name="Text Placeholder 32">
            <a:extLst>
              <a:ext uri="{FF2B5EF4-FFF2-40B4-BE49-F238E27FC236}">
                <a16:creationId xmlns:a16="http://schemas.microsoft.com/office/drawing/2014/main" id="{659B7AA6-3D28-6B6D-631A-6A693430B8FC}"/>
              </a:ext>
            </a:extLst>
          </p:cNvPr>
          <p:cNvSpPr txBox="1">
            <a:spLocks/>
          </p:cNvSpPr>
          <p:nvPr userDrawn="1"/>
        </p:nvSpPr>
        <p:spPr>
          <a:xfrm>
            <a:off x="7082503" y="4752015"/>
            <a:ext cx="1977113" cy="1317815"/>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a:t>WHAT</a:t>
            </a:r>
          </a:p>
        </p:txBody>
      </p:sp>
      <p:sp>
        <p:nvSpPr>
          <p:cNvPr id="37" name="Text Placeholder 32">
            <a:extLst>
              <a:ext uri="{FF2B5EF4-FFF2-40B4-BE49-F238E27FC236}">
                <a16:creationId xmlns:a16="http://schemas.microsoft.com/office/drawing/2014/main" id="{1C72E168-41E1-715E-A8A9-7B19E9EB1BBB}"/>
              </a:ext>
            </a:extLst>
          </p:cNvPr>
          <p:cNvSpPr txBox="1">
            <a:spLocks/>
          </p:cNvSpPr>
          <p:nvPr userDrawn="1"/>
        </p:nvSpPr>
        <p:spPr>
          <a:xfrm>
            <a:off x="7082504" y="3151204"/>
            <a:ext cx="1977113" cy="529133"/>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a:t>WHY</a:t>
            </a:r>
          </a:p>
        </p:txBody>
      </p:sp>
      <p:sp>
        <p:nvSpPr>
          <p:cNvPr id="38" name="Oval 37">
            <a:extLst>
              <a:ext uri="{FF2B5EF4-FFF2-40B4-BE49-F238E27FC236}">
                <a16:creationId xmlns:a16="http://schemas.microsoft.com/office/drawing/2014/main" id="{2F491F07-8C7E-FE7C-3972-052F8AC02BA4}"/>
              </a:ext>
            </a:extLst>
          </p:cNvPr>
          <p:cNvSpPr/>
          <p:nvPr userDrawn="1"/>
        </p:nvSpPr>
        <p:spPr>
          <a:xfrm>
            <a:off x="5539034" y="896971"/>
            <a:ext cx="5064057" cy="5064057"/>
          </a:xfrm>
          <a:prstGeom prst="ellipse">
            <a:avLst/>
          </a:prstGeom>
          <a:noFill/>
          <a:ln w="2286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ontent Placeholder 13">
            <a:extLst>
              <a:ext uri="{FF2B5EF4-FFF2-40B4-BE49-F238E27FC236}">
                <a16:creationId xmlns:a16="http://schemas.microsoft.com/office/drawing/2014/main" id="{595D5C35-83EF-69AA-9F26-20979C510C71}"/>
              </a:ext>
            </a:extLst>
          </p:cNvPr>
          <p:cNvSpPr txBox="1">
            <a:spLocks/>
          </p:cNvSpPr>
          <p:nvPr userDrawn="1"/>
        </p:nvSpPr>
        <p:spPr>
          <a:xfrm>
            <a:off x="888667" y="2275957"/>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Every organization on the planet knows </a:t>
            </a:r>
            <a:br>
              <a:rPr lang="en-GB"/>
            </a:br>
            <a:r>
              <a:rPr lang="en-GB"/>
              <a:t>WHAT they do. These are products </a:t>
            </a:r>
          </a:p>
          <a:p>
            <a:pPr marL="0" indent="0">
              <a:buFont typeface="Arial" panose="020B0604020202020204" pitchFamily="34" charset="0"/>
              <a:buNone/>
            </a:pPr>
            <a:r>
              <a:rPr lang="en-GB"/>
              <a:t>they stell or the services.</a:t>
            </a:r>
          </a:p>
          <a:p>
            <a:pPr marL="0" indent="0">
              <a:buFont typeface="Arial" panose="020B0604020202020204" pitchFamily="34" charset="0"/>
              <a:buNone/>
            </a:pPr>
            <a:endParaRPr lang="en-GB"/>
          </a:p>
        </p:txBody>
      </p:sp>
      <p:sp>
        <p:nvSpPr>
          <p:cNvPr id="45" name="Content Placeholder 13">
            <a:extLst>
              <a:ext uri="{FF2B5EF4-FFF2-40B4-BE49-F238E27FC236}">
                <a16:creationId xmlns:a16="http://schemas.microsoft.com/office/drawing/2014/main" id="{067FC531-26AC-ACF8-7A21-0D52DA771331}"/>
              </a:ext>
            </a:extLst>
          </p:cNvPr>
          <p:cNvSpPr txBox="1">
            <a:spLocks/>
          </p:cNvSpPr>
          <p:nvPr userDrawn="1"/>
        </p:nvSpPr>
        <p:spPr>
          <a:xfrm>
            <a:off x="888667" y="5043279"/>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Very few organizations know WHY they do </a:t>
            </a:r>
          </a:p>
          <a:p>
            <a:pPr marL="0" indent="0">
              <a:buFont typeface="Arial" panose="020B0604020202020204" pitchFamily="34" charset="0"/>
              <a:buNone/>
            </a:pPr>
            <a:r>
              <a:rPr lang="en-GB"/>
              <a:t>what they do. WHY is not about making money. </a:t>
            </a:r>
          </a:p>
          <a:p>
            <a:pPr marL="0" indent="0">
              <a:buFont typeface="Arial" panose="020B0604020202020204" pitchFamily="34" charset="0"/>
              <a:buNone/>
            </a:pPr>
            <a:r>
              <a:rPr lang="en-GB"/>
              <a:t>That’s a result. WHY is a purpose, cause or belief. </a:t>
            </a:r>
          </a:p>
          <a:p>
            <a:pPr marL="0" indent="0">
              <a:buFont typeface="Arial" panose="020B0604020202020204" pitchFamily="34" charset="0"/>
              <a:buNone/>
            </a:pPr>
            <a:r>
              <a:rPr lang="en-GB"/>
              <a:t>It’s the very reason your organization exists.</a:t>
            </a:r>
          </a:p>
        </p:txBody>
      </p:sp>
      <p:sp>
        <p:nvSpPr>
          <p:cNvPr id="46" name="Content Placeholder 13">
            <a:extLst>
              <a:ext uri="{FF2B5EF4-FFF2-40B4-BE49-F238E27FC236}">
                <a16:creationId xmlns:a16="http://schemas.microsoft.com/office/drawing/2014/main" id="{CA00CF89-3409-A87C-2B44-2BD4B2B8EDDD}"/>
              </a:ext>
            </a:extLst>
          </p:cNvPr>
          <p:cNvSpPr txBox="1">
            <a:spLocks/>
          </p:cNvSpPr>
          <p:nvPr userDrawn="1"/>
        </p:nvSpPr>
        <p:spPr>
          <a:xfrm>
            <a:off x="888667" y="3664482"/>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Some organizations know HOW they do it. </a:t>
            </a:r>
            <a:br>
              <a:rPr lang="en-GB"/>
            </a:br>
            <a:r>
              <a:rPr lang="en-GB"/>
              <a:t>These are the things that make them special </a:t>
            </a:r>
          </a:p>
          <a:p>
            <a:pPr marL="0" indent="0">
              <a:buFont typeface="Arial" panose="020B0604020202020204" pitchFamily="34" charset="0"/>
              <a:buNone/>
            </a:pPr>
            <a:r>
              <a:rPr lang="en-GB"/>
              <a:t>or set them apart from their competition.</a:t>
            </a:r>
          </a:p>
          <a:p>
            <a:pPr marL="0" indent="0">
              <a:buFont typeface="Arial" panose="020B0604020202020204" pitchFamily="34" charset="0"/>
              <a:buNone/>
            </a:pPr>
            <a:endParaRPr lang="en-GB"/>
          </a:p>
        </p:txBody>
      </p:sp>
      <p:sp>
        <p:nvSpPr>
          <p:cNvPr id="47" name="Title 2">
            <a:extLst>
              <a:ext uri="{FF2B5EF4-FFF2-40B4-BE49-F238E27FC236}">
                <a16:creationId xmlns:a16="http://schemas.microsoft.com/office/drawing/2014/main" id="{81027DAF-6162-3FA3-36B7-4B6478D33BF2}"/>
              </a:ext>
            </a:extLst>
          </p:cNvPr>
          <p:cNvSpPr txBox="1">
            <a:spLocks/>
          </p:cNvSpPr>
          <p:nvPr userDrawn="1"/>
        </p:nvSpPr>
        <p:spPr>
          <a:xfrm>
            <a:off x="988750" y="1819386"/>
            <a:ext cx="1300338" cy="5521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b="0" u="sng"/>
              <a:t>What</a:t>
            </a:r>
          </a:p>
        </p:txBody>
      </p:sp>
      <p:sp>
        <p:nvSpPr>
          <p:cNvPr id="48" name="Title 2">
            <a:extLst>
              <a:ext uri="{FF2B5EF4-FFF2-40B4-BE49-F238E27FC236}">
                <a16:creationId xmlns:a16="http://schemas.microsoft.com/office/drawing/2014/main" id="{282F97E5-DD94-A688-7690-BE8E4C042325}"/>
              </a:ext>
            </a:extLst>
          </p:cNvPr>
          <p:cNvSpPr txBox="1">
            <a:spLocks/>
          </p:cNvSpPr>
          <p:nvPr userDrawn="1"/>
        </p:nvSpPr>
        <p:spPr>
          <a:xfrm>
            <a:off x="988750" y="3190570"/>
            <a:ext cx="2784364" cy="5521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b="0" u="sng"/>
              <a:t>How</a:t>
            </a:r>
          </a:p>
        </p:txBody>
      </p:sp>
      <p:sp>
        <p:nvSpPr>
          <p:cNvPr id="49" name="Title 2">
            <a:extLst>
              <a:ext uri="{FF2B5EF4-FFF2-40B4-BE49-F238E27FC236}">
                <a16:creationId xmlns:a16="http://schemas.microsoft.com/office/drawing/2014/main" id="{88920441-0D28-1A6A-79B8-87D9574C3A25}"/>
              </a:ext>
            </a:extLst>
          </p:cNvPr>
          <p:cNvSpPr txBox="1">
            <a:spLocks/>
          </p:cNvSpPr>
          <p:nvPr userDrawn="1"/>
        </p:nvSpPr>
        <p:spPr>
          <a:xfrm>
            <a:off x="988749" y="4573738"/>
            <a:ext cx="1931043" cy="5521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b="0" u="sng"/>
              <a:t>Why</a:t>
            </a:r>
          </a:p>
        </p:txBody>
      </p:sp>
      <p:sp>
        <p:nvSpPr>
          <p:cNvPr id="52" name="Text Placeholder 7">
            <a:extLst>
              <a:ext uri="{FF2B5EF4-FFF2-40B4-BE49-F238E27FC236}">
                <a16:creationId xmlns:a16="http://schemas.microsoft.com/office/drawing/2014/main" id="{075AE4B3-02A8-5FBC-D00D-F65C464F7D97}"/>
              </a:ext>
            </a:extLst>
          </p:cNvPr>
          <p:cNvSpPr txBox="1">
            <a:spLocks/>
          </p:cNvSpPr>
          <p:nvPr userDrawn="1"/>
        </p:nvSpPr>
        <p:spPr>
          <a:xfrm>
            <a:off x="10131901" y="5906677"/>
            <a:ext cx="1735501" cy="1138542"/>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900">
                <a:latin typeface="Arial" panose="020B0604020202020204" pitchFamily="34" charset="0"/>
                <a:cs typeface="Arial" panose="020B0604020202020204" pitchFamily="34" charset="0"/>
              </a:rPr>
              <a:t>Source: </a:t>
            </a:r>
            <a:r>
              <a:rPr lang="en-US" sz="900" b="0" i="0">
                <a:solidFill>
                  <a:srgbClr val="1D1C1D"/>
                </a:solidFill>
                <a:effectLst/>
                <a:latin typeface="Arial" panose="020B0604020202020204" pitchFamily="34" charset="0"/>
                <a:cs typeface="Arial" panose="020B0604020202020204" pitchFamily="34" charset="0"/>
              </a:rPr>
              <a:t>Simon Sinek, 2015</a:t>
            </a:r>
            <a:endParaRPr lang="en-GB" sz="90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76A1A03-6C1C-F70C-BE0A-ABC9BC2E819F}"/>
              </a:ext>
            </a:extLst>
          </p:cNvPr>
          <p:cNvSpPr txBox="1"/>
          <p:nvPr userDrawn="1"/>
        </p:nvSpPr>
        <p:spPr>
          <a:xfrm>
            <a:off x="856559" y="970705"/>
            <a:ext cx="3341964" cy="477054"/>
          </a:xfrm>
          <a:prstGeom prst="rect">
            <a:avLst/>
          </a:prstGeom>
          <a:noFill/>
        </p:spPr>
        <p:txBody>
          <a:bodyPr wrap="square" rtlCol="0">
            <a:spAutoFit/>
          </a:bodyPr>
          <a:lstStyle/>
          <a:p>
            <a:r>
              <a:rPr lang="en-FI" sz="2500" b="1"/>
              <a:t>The Golden Circle</a:t>
            </a:r>
          </a:p>
        </p:txBody>
      </p:sp>
      <p:sp>
        <p:nvSpPr>
          <p:cNvPr id="4" name="SmartArt Placeholder 3">
            <a:extLst>
              <a:ext uri="{FF2B5EF4-FFF2-40B4-BE49-F238E27FC236}">
                <a16:creationId xmlns:a16="http://schemas.microsoft.com/office/drawing/2014/main" id="{E9A2B580-043B-2EEE-096D-30920E764828}"/>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0283363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reative Efficiency">
    <p:bg>
      <p:bgPr>
        <a:solidFill>
          <a:srgbClr val="FFFFFF"/>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35" name="Text Placeholder 4">
            <a:extLst>
              <a:ext uri="{FF2B5EF4-FFF2-40B4-BE49-F238E27FC236}">
                <a16:creationId xmlns:a16="http://schemas.microsoft.com/office/drawing/2014/main" id="{5A82D80A-AD80-1835-0233-85F90BB53D5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52" name="Text Placeholder 7">
            <a:extLst>
              <a:ext uri="{FF2B5EF4-FFF2-40B4-BE49-F238E27FC236}">
                <a16:creationId xmlns:a16="http://schemas.microsoft.com/office/drawing/2014/main" id="{075AE4B3-02A8-5FBC-D00D-F65C464F7D97}"/>
              </a:ext>
            </a:extLst>
          </p:cNvPr>
          <p:cNvSpPr txBox="1">
            <a:spLocks/>
          </p:cNvSpPr>
          <p:nvPr userDrawn="1"/>
        </p:nvSpPr>
        <p:spPr>
          <a:xfrm>
            <a:off x="8699501" y="5906677"/>
            <a:ext cx="3167902" cy="1138542"/>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900">
                <a:latin typeface="Arial" panose="020B0604020202020204" pitchFamily="34" charset="0"/>
                <a:cs typeface="Arial" panose="020B0604020202020204" pitchFamily="34" charset="0"/>
              </a:rPr>
              <a:t>Source: </a:t>
            </a:r>
            <a:r>
              <a:rPr lang="en-US" sz="900" b="0" i="0">
                <a:solidFill>
                  <a:srgbClr val="1D1C1D"/>
                </a:solidFill>
                <a:effectLst/>
                <a:latin typeface="Arial" panose="020B0604020202020204" pitchFamily="34" charset="0"/>
                <a:cs typeface="Arial" panose="020B0604020202020204" pitchFamily="34" charset="0"/>
              </a:rPr>
              <a:t>Binet &amp; Field, </a:t>
            </a:r>
            <a:r>
              <a:rPr lang="en-US" sz="900" b="0" i="1">
                <a:solidFill>
                  <a:srgbClr val="1D1C1D"/>
                </a:solidFill>
                <a:effectLst/>
                <a:latin typeface="Arial" panose="020B0604020202020204" pitchFamily="34" charset="0"/>
                <a:cs typeface="Arial" panose="020B0604020202020204" pitchFamily="34" charset="0"/>
              </a:rPr>
              <a:t>The Long and the Short of It</a:t>
            </a:r>
            <a:r>
              <a:rPr lang="en-US" sz="900" b="0" i="0">
                <a:solidFill>
                  <a:srgbClr val="1D1C1D"/>
                </a:solidFill>
                <a:effectLst/>
                <a:latin typeface="Arial" panose="020B0604020202020204" pitchFamily="34" charset="0"/>
                <a:cs typeface="Arial" panose="020B0604020202020204" pitchFamily="34" charset="0"/>
              </a:rPr>
              <a:t>, 2013</a:t>
            </a:r>
            <a:endParaRPr lang="en-GB" sz="9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7DAACCF-49D8-3A7E-482B-4996A04BC836}"/>
              </a:ext>
            </a:extLst>
          </p:cNvPr>
          <p:cNvGrpSpPr/>
          <p:nvPr userDrawn="1"/>
        </p:nvGrpSpPr>
        <p:grpSpPr>
          <a:xfrm>
            <a:off x="1461652" y="2051258"/>
            <a:ext cx="11707190" cy="6970822"/>
            <a:chOff x="701918" y="2004558"/>
            <a:chExt cx="13262056" cy="7896638"/>
          </a:xfrm>
        </p:grpSpPr>
        <p:cxnSp>
          <p:nvCxnSpPr>
            <p:cNvPr id="4" name="Straight Arrow Connector 3">
              <a:extLst>
                <a:ext uri="{FF2B5EF4-FFF2-40B4-BE49-F238E27FC236}">
                  <a16:creationId xmlns:a16="http://schemas.microsoft.com/office/drawing/2014/main" id="{E4AB67AE-9920-76E4-1B0F-BF8F0B4E1718}"/>
                </a:ext>
              </a:extLst>
            </p:cNvPr>
            <p:cNvCxnSpPr>
              <a:cxnSpLocks/>
            </p:cNvCxnSpPr>
            <p:nvPr/>
          </p:nvCxnSpPr>
          <p:spPr>
            <a:xfrm flipV="1">
              <a:off x="2070625" y="2093296"/>
              <a:ext cx="0" cy="352157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4FBCA6E-641D-9A35-C3BE-A7057089858E}"/>
                </a:ext>
              </a:extLst>
            </p:cNvPr>
            <p:cNvCxnSpPr>
              <a:cxnSpLocks/>
            </p:cNvCxnSpPr>
            <p:nvPr/>
          </p:nvCxnSpPr>
          <p:spPr>
            <a:xfrm>
              <a:off x="2070625" y="5614869"/>
              <a:ext cx="8413225" cy="0"/>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A987297-CDE5-F388-F571-09F802A4190A}"/>
                </a:ext>
              </a:extLst>
            </p:cNvPr>
            <p:cNvPicPr>
              <a:picLocks noChangeAspect="1"/>
            </p:cNvPicPr>
            <p:nvPr/>
          </p:nvPicPr>
          <p:blipFill>
            <a:blip r:embed="rId2"/>
            <a:stretch>
              <a:fillRect/>
            </a:stretch>
          </p:blipFill>
          <p:spPr>
            <a:xfrm>
              <a:off x="2073704" y="3221666"/>
              <a:ext cx="8122919" cy="1850918"/>
            </a:xfrm>
            <a:prstGeom prst="rect">
              <a:avLst/>
            </a:prstGeom>
          </p:spPr>
        </p:pic>
        <p:pic>
          <p:nvPicPr>
            <p:cNvPr id="7" name="Picture 6">
              <a:extLst>
                <a:ext uri="{FF2B5EF4-FFF2-40B4-BE49-F238E27FC236}">
                  <a16:creationId xmlns:a16="http://schemas.microsoft.com/office/drawing/2014/main" id="{EEE87B6D-EC1C-B38E-D9F1-63FA9520BB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6"/>
            <a:stretch/>
          </p:blipFill>
          <p:spPr>
            <a:xfrm>
              <a:off x="2067553" y="2105845"/>
              <a:ext cx="8267289" cy="2967325"/>
            </a:xfrm>
            <a:prstGeom prst="rect">
              <a:avLst/>
            </a:prstGeom>
          </p:spPr>
        </p:pic>
        <p:sp>
          <p:nvSpPr>
            <p:cNvPr id="12" name="Content Placeholder 13">
              <a:extLst>
                <a:ext uri="{FF2B5EF4-FFF2-40B4-BE49-F238E27FC236}">
                  <a16:creationId xmlns:a16="http://schemas.microsoft.com/office/drawing/2014/main" id="{DFAD6C78-3F48-8AC5-FE7A-45EA7ABBF9BA}"/>
                </a:ext>
              </a:extLst>
            </p:cNvPr>
            <p:cNvSpPr txBox="1">
              <a:spLocks/>
            </p:cNvSpPr>
            <p:nvPr/>
          </p:nvSpPr>
          <p:spPr>
            <a:xfrm>
              <a:off x="2482413" y="2004558"/>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700" b="1"/>
                <a:t>Sales-activation</a:t>
              </a:r>
            </a:p>
            <a:p>
              <a:pPr marL="0" indent="0">
                <a:lnSpc>
                  <a:spcPct val="100000"/>
                </a:lnSpc>
                <a:buFont typeface="Arial" panose="020B0604020202020204" pitchFamily="34" charset="0"/>
                <a:buNone/>
              </a:pPr>
              <a:r>
                <a:rPr lang="en-GB" sz="1700"/>
                <a:t>Short-term sales uplift</a:t>
              </a:r>
            </a:p>
          </p:txBody>
        </p:sp>
        <p:cxnSp>
          <p:nvCxnSpPr>
            <p:cNvPr id="13" name="Straight Arrow Connector 12">
              <a:extLst>
                <a:ext uri="{FF2B5EF4-FFF2-40B4-BE49-F238E27FC236}">
                  <a16:creationId xmlns:a16="http://schemas.microsoft.com/office/drawing/2014/main" id="{0E697B17-2CBF-1E1E-FC2D-BF3BD0B4A2F8}"/>
                </a:ext>
              </a:extLst>
            </p:cNvPr>
            <p:cNvCxnSpPr>
              <a:cxnSpLocks/>
            </p:cNvCxnSpPr>
            <p:nvPr/>
          </p:nvCxnSpPr>
          <p:spPr>
            <a:xfrm>
              <a:off x="2881423" y="2764465"/>
              <a:ext cx="0" cy="825042"/>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AECAA3-2696-C6C7-4C5F-55E9D4295CD9}"/>
                </a:ext>
              </a:extLst>
            </p:cNvPr>
            <p:cNvCxnSpPr>
              <a:cxnSpLocks/>
            </p:cNvCxnSpPr>
            <p:nvPr/>
          </p:nvCxnSpPr>
          <p:spPr>
            <a:xfrm>
              <a:off x="6602817" y="2105845"/>
              <a:ext cx="0" cy="107114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13">
              <a:extLst>
                <a:ext uri="{FF2B5EF4-FFF2-40B4-BE49-F238E27FC236}">
                  <a16:creationId xmlns:a16="http://schemas.microsoft.com/office/drawing/2014/main" id="{C4BFCEEC-0E28-79B9-0FE0-67A1150B23AC}"/>
                </a:ext>
              </a:extLst>
            </p:cNvPr>
            <p:cNvSpPr txBox="1">
              <a:spLocks/>
            </p:cNvSpPr>
            <p:nvPr/>
          </p:nvSpPr>
          <p:spPr>
            <a:xfrm>
              <a:off x="701918" y="2027358"/>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300" b="1"/>
                <a:t>Sales uplift </a:t>
              </a:r>
              <a:br>
                <a:rPr lang="en-GB" sz="1300" b="1"/>
              </a:br>
              <a:r>
                <a:rPr lang="en-GB" sz="1300" b="1"/>
                <a:t>over base</a:t>
              </a:r>
              <a:endParaRPr lang="en-GB" sz="1300"/>
            </a:p>
          </p:txBody>
        </p:sp>
        <p:sp>
          <p:nvSpPr>
            <p:cNvPr id="16" name="Content Placeholder 13">
              <a:extLst>
                <a:ext uri="{FF2B5EF4-FFF2-40B4-BE49-F238E27FC236}">
                  <a16:creationId xmlns:a16="http://schemas.microsoft.com/office/drawing/2014/main" id="{DA472703-BAFF-4217-0787-89AC6875BEDE}"/>
                </a:ext>
              </a:extLst>
            </p:cNvPr>
            <p:cNvSpPr txBox="1">
              <a:spLocks/>
            </p:cNvSpPr>
            <p:nvPr/>
          </p:nvSpPr>
          <p:spPr>
            <a:xfrm>
              <a:off x="10003974" y="5727014"/>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300" b="1"/>
                <a:t>Time</a:t>
              </a:r>
              <a:endParaRPr lang="en-GB" sz="1300"/>
            </a:p>
          </p:txBody>
        </p:sp>
        <p:cxnSp>
          <p:nvCxnSpPr>
            <p:cNvPr id="17" name="Straight Connector 16">
              <a:extLst>
                <a:ext uri="{FF2B5EF4-FFF2-40B4-BE49-F238E27FC236}">
                  <a16:creationId xmlns:a16="http://schemas.microsoft.com/office/drawing/2014/main" id="{0D259CE6-268C-97E8-07DF-5543EE8DCD47}"/>
                </a:ext>
              </a:extLst>
            </p:cNvPr>
            <p:cNvCxnSpPr>
              <a:cxnSpLocks/>
            </p:cNvCxnSpPr>
            <p:nvPr/>
          </p:nvCxnSpPr>
          <p:spPr>
            <a:xfrm>
              <a:off x="4728651" y="5614869"/>
              <a:ext cx="0" cy="320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3">
              <a:extLst>
                <a:ext uri="{FF2B5EF4-FFF2-40B4-BE49-F238E27FC236}">
                  <a16:creationId xmlns:a16="http://schemas.microsoft.com/office/drawing/2014/main" id="{C973BE2E-5C09-C5EB-09B5-1C89C8783B36}"/>
                </a:ext>
              </a:extLst>
            </p:cNvPr>
            <p:cNvSpPr txBox="1">
              <a:spLocks/>
            </p:cNvSpPr>
            <p:nvPr/>
          </p:nvSpPr>
          <p:spPr>
            <a:xfrm>
              <a:off x="2881423" y="5941196"/>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300"/>
                <a:t>Short-term effects dominate (c. six months)</a:t>
              </a:r>
            </a:p>
          </p:txBody>
        </p:sp>
        <p:sp>
          <p:nvSpPr>
            <p:cNvPr id="19" name="Oval 18">
              <a:extLst>
                <a:ext uri="{FF2B5EF4-FFF2-40B4-BE49-F238E27FC236}">
                  <a16:creationId xmlns:a16="http://schemas.microsoft.com/office/drawing/2014/main" id="{215E2172-0059-6395-44DB-5894F70BBACF}"/>
                </a:ext>
              </a:extLst>
            </p:cNvPr>
            <p:cNvSpPr/>
            <p:nvPr/>
          </p:nvSpPr>
          <p:spPr>
            <a:xfrm>
              <a:off x="4647282" y="5502685"/>
              <a:ext cx="162737" cy="162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
        <p:nvSpPr>
          <p:cNvPr id="20" name="Content Placeholder 13">
            <a:extLst>
              <a:ext uri="{FF2B5EF4-FFF2-40B4-BE49-F238E27FC236}">
                <a16:creationId xmlns:a16="http://schemas.microsoft.com/office/drawing/2014/main" id="{685DCC04-AB33-391C-C1DA-828B925CAF1A}"/>
              </a:ext>
            </a:extLst>
          </p:cNvPr>
          <p:cNvSpPr txBox="1">
            <a:spLocks/>
          </p:cNvSpPr>
          <p:nvPr userDrawn="1"/>
        </p:nvSpPr>
        <p:spPr>
          <a:xfrm>
            <a:off x="6347459" y="1480875"/>
            <a:ext cx="3495723" cy="3495723"/>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700" b="1"/>
              <a:t>Brand building</a:t>
            </a:r>
          </a:p>
          <a:p>
            <a:pPr marL="0" indent="0">
              <a:lnSpc>
                <a:spcPct val="100000"/>
              </a:lnSpc>
              <a:buFont typeface="Arial" panose="020B0604020202020204" pitchFamily="34" charset="0"/>
              <a:buNone/>
            </a:pPr>
            <a:r>
              <a:rPr lang="en-GB" sz="1700"/>
              <a:t>Long-term sales growth</a:t>
            </a:r>
          </a:p>
        </p:txBody>
      </p:sp>
      <p:sp>
        <p:nvSpPr>
          <p:cNvPr id="21" name="TextBox 20">
            <a:extLst>
              <a:ext uri="{FF2B5EF4-FFF2-40B4-BE49-F238E27FC236}">
                <a16:creationId xmlns:a16="http://schemas.microsoft.com/office/drawing/2014/main" id="{14A574BB-DF5B-2557-9762-649A03C44EE6}"/>
              </a:ext>
            </a:extLst>
          </p:cNvPr>
          <p:cNvSpPr txBox="1"/>
          <p:nvPr userDrawn="1"/>
        </p:nvSpPr>
        <p:spPr>
          <a:xfrm>
            <a:off x="856559" y="971553"/>
            <a:ext cx="3341964" cy="477054"/>
          </a:xfrm>
          <a:prstGeom prst="rect">
            <a:avLst/>
          </a:prstGeom>
          <a:noFill/>
        </p:spPr>
        <p:txBody>
          <a:bodyPr wrap="square" rtlCol="0">
            <a:spAutoFit/>
          </a:bodyPr>
          <a:lstStyle/>
          <a:p>
            <a:r>
              <a:rPr lang="en-FI" sz="2500" b="1"/>
              <a:t>Creative Efficiency</a:t>
            </a:r>
          </a:p>
        </p:txBody>
      </p:sp>
      <p:sp>
        <p:nvSpPr>
          <p:cNvPr id="2" name="SmartArt Placeholder 1">
            <a:extLst>
              <a:ext uri="{FF2B5EF4-FFF2-40B4-BE49-F238E27FC236}">
                <a16:creationId xmlns:a16="http://schemas.microsoft.com/office/drawing/2014/main" id="{A5124F12-236B-80BE-A704-69A155535748}"/>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8469751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ivider image 1">
    <p:spTree>
      <p:nvGrpSpPr>
        <p:cNvPr id="1" name=""/>
        <p:cNvGrpSpPr/>
        <p:nvPr/>
      </p:nvGrpSpPr>
      <p:grpSpPr>
        <a:xfrm>
          <a:off x="0" y="0"/>
          <a:ext cx="0" cy="0"/>
          <a:chOff x="0" y="0"/>
          <a:chExt cx="0" cy="0"/>
        </a:xfrm>
      </p:grpSpPr>
      <p:pic>
        <p:nvPicPr>
          <p:cNvPr id="13" name="Picture 12" descr="A blurry image of a person's hand&#10;&#10;Description automatically generated">
            <a:extLst>
              <a:ext uri="{FF2B5EF4-FFF2-40B4-BE49-F238E27FC236}">
                <a16:creationId xmlns:a16="http://schemas.microsoft.com/office/drawing/2014/main" id="{22EC7A0F-90D5-B307-EFE8-D9301BA30D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44039" cy="6887272"/>
          </a:xfrm>
          <a:prstGeom prst="rect">
            <a:avLst/>
          </a:prstGeom>
        </p:spPr>
      </p:pic>
      <p:sp>
        <p:nvSpPr>
          <p:cNvPr id="2" name="Date Placeholder 1">
            <a:extLst>
              <a:ext uri="{FF2B5EF4-FFF2-40B4-BE49-F238E27FC236}">
                <a16:creationId xmlns:a16="http://schemas.microsoft.com/office/drawing/2014/main" id="{BFA768C3-5A29-4465-8AC1-BDAC62F2423A}"/>
              </a:ext>
            </a:extLst>
          </p:cNvPr>
          <p:cNvSpPr>
            <a:spLocks noGrp="1"/>
          </p:cNvSpPr>
          <p:nvPr>
            <p:ph type="dt" sz="half" idx="14"/>
          </p:nvPr>
        </p:nvSpPr>
        <p:spPr/>
        <p:txBody>
          <a:bodyPr/>
          <a:lstStyle>
            <a:lvl1pPr>
              <a:defRPr>
                <a:solidFill>
                  <a:schemeClr val="accent1"/>
                </a:solidFill>
              </a:defRPr>
            </a:lvl1pPr>
          </a:lstStyle>
          <a:p>
            <a:r>
              <a:rPr lang="fi-FI"/>
              <a:t>19/10/23</a:t>
            </a:r>
          </a:p>
        </p:txBody>
      </p:sp>
      <p:sp>
        <p:nvSpPr>
          <p:cNvPr id="3" name="Footer Placeholder 2">
            <a:extLst>
              <a:ext uri="{FF2B5EF4-FFF2-40B4-BE49-F238E27FC236}">
                <a16:creationId xmlns:a16="http://schemas.microsoft.com/office/drawing/2014/main" id="{1ADD5629-32E1-48BE-A58A-8A7EDE751246}"/>
              </a:ext>
            </a:extLst>
          </p:cNvPr>
          <p:cNvSpPr>
            <a:spLocks noGrp="1"/>
          </p:cNvSpPr>
          <p:nvPr>
            <p:ph type="ftr" sz="quarter" idx="15"/>
          </p:nvPr>
        </p:nvSpPr>
        <p:spPr/>
        <p:txBody>
          <a:bodyPr/>
          <a:lstStyle>
            <a:lvl1pPr>
              <a:defRPr>
                <a:solidFill>
                  <a:schemeClr val="accent1"/>
                </a:solidFill>
              </a:defRPr>
            </a:lvl1pPr>
          </a:lstStyle>
          <a:p>
            <a:r>
              <a:rPr lang="fi-FI"/>
              <a:t>Yleisesitys</a:t>
            </a:r>
          </a:p>
        </p:txBody>
      </p:sp>
      <p:sp>
        <p:nvSpPr>
          <p:cNvPr id="4" name="Slide Number Placeholder 3">
            <a:extLst>
              <a:ext uri="{FF2B5EF4-FFF2-40B4-BE49-F238E27FC236}">
                <a16:creationId xmlns:a16="http://schemas.microsoft.com/office/drawing/2014/main" id="{4FF32598-0331-4657-A994-3C037752A913}"/>
              </a:ext>
            </a:extLst>
          </p:cNvPr>
          <p:cNvSpPr>
            <a:spLocks noGrp="1"/>
          </p:cNvSpPr>
          <p:nvPr>
            <p:ph type="sldNum" sz="quarter" idx="16"/>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4" name="Text Placeholder 4">
            <a:extLst>
              <a:ext uri="{FF2B5EF4-FFF2-40B4-BE49-F238E27FC236}">
                <a16:creationId xmlns:a16="http://schemas.microsoft.com/office/drawing/2014/main" id="{E2D71E08-3C3D-3352-11A6-496C4E80E3DB}"/>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40197ACE-C45B-D06E-EB8E-1CA844BECCF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42417644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ivider image 2">
    <p:spTree>
      <p:nvGrpSpPr>
        <p:cNvPr id="1" name=""/>
        <p:cNvGrpSpPr/>
        <p:nvPr/>
      </p:nvGrpSpPr>
      <p:grpSpPr>
        <a:xfrm>
          <a:off x="0" y="0"/>
          <a:ext cx="0" cy="0"/>
          <a:chOff x="0" y="0"/>
          <a:chExt cx="0" cy="0"/>
        </a:xfrm>
      </p:grpSpPr>
      <p:pic>
        <p:nvPicPr>
          <p:cNvPr id="7" name="Picture 6" descr="A blurry image of a colorful background&#10;&#10;Description automatically generated">
            <a:extLst>
              <a:ext uri="{FF2B5EF4-FFF2-40B4-BE49-F238E27FC236}">
                <a16:creationId xmlns:a16="http://schemas.microsoft.com/office/drawing/2014/main" id="{678FB842-F6F2-F0B2-AD7D-3C21502BBD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57" y="-28740"/>
            <a:ext cx="12243093" cy="6886740"/>
          </a:xfrm>
          <a:prstGeom prst="rect">
            <a:avLst/>
          </a:prstGeom>
        </p:spPr>
      </p:pic>
      <p:sp>
        <p:nvSpPr>
          <p:cNvPr id="2" name="Date Placeholder 1">
            <a:extLst>
              <a:ext uri="{FF2B5EF4-FFF2-40B4-BE49-F238E27FC236}">
                <a16:creationId xmlns:a16="http://schemas.microsoft.com/office/drawing/2014/main" id="{FC1CD669-0B91-4D1F-98DC-FAD0B51B255A}"/>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3" name="Footer Placeholder 2">
            <a:extLst>
              <a:ext uri="{FF2B5EF4-FFF2-40B4-BE49-F238E27FC236}">
                <a16:creationId xmlns:a16="http://schemas.microsoft.com/office/drawing/2014/main" id="{950CB20A-4CB3-4E93-9283-EE4D25F45AD8}"/>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B822238E-8895-4DD4-9F43-44C1B31FE4FB}"/>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EF28F428-CEA4-6ED7-DFA2-F9998245F2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9" name="Text Placeholder 4">
            <a:extLst>
              <a:ext uri="{FF2B5EF4-FFF2-40B4-BE49-F238E27FC236}">
                <a16:creationId xmlns:a16="http://schemas.microsoft.com/office/drawing/2014/main" id="{61F37847-D06D-7EF7-BB1E-94C73001275F}"/>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975578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ivider image 3">
    <p:spTree>
      <p:nvGrpSpPr>
        <p:cNvPr id="1" name=""/>
        <p:cNvGrpSpPr/>
        <p:nvPr/>
      </p:nvGrpSpPr>
      <p:grpSpPr>
        <a:xfrm>
          <a:off x="0" y="0"/>
          <a:ext cx="0" cy="0"/>
          <a:chOff x="0" y="0"/>
          <a:chExt cx="0" cy="0"/>
        </a:xfrm>
      </p:grpSpPr>
      <p:pic>
        <p:nvPicPr>
          <p:cNvPr id="10" name="Picture 9" descr="A close up of a flower&#10;&#10;Description automatically generated">
            <a:extLst>
              <a:ext uri="{FF2B5EF4-FFF2-40B4-BE49-F238E27FC236}">
                <a16:creationId xmlns:a16="http://schemas.microsoft.com/office/drawing/2014/main" id="{9002649B-DF58-57D8-0410-9950FC8AA8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020" y="0"/>
            <a:ext cx="12244039" cy="6887272"/>
          </a:xfrm>
          <a:prstGeom prst="rect">
            <a:avLst/>
          </a:prstGeom>
        </p:spPr>
      </p:pic>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tx1"/>
                </a:solidFill>
              </a:defRPr>
            </a:lvl1pPr>
          </a:lstStyle>
          <a:p>
            <a:r>
              <a:rPr lang="fi-FI"/>
              <a:t>19/10/23</a:t>
            </a:r>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11" name="Text Placeholder 4">
            <a:extLst>
              <a:ext uri="{FF2B5EF4-FFF2-40B4-BE49-F238E27FC236}">
                <a16:creationId xmlns:a16="http://schemas.microsoft.com/office/drawing/2014/main" id="{31FF2FFE-A181-26D7-F327-6E284A40936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707335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ivider image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02649B-DF58-57D8-0410-9950FC8AA8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020" y="0"/>
            <a:ext cx="12244039" cy="6887271"/>
          </a:xfrm>
          <a:prstGeom prst="rect">
            <a:avLst/>
          </a:prstGeom>
        </p:spPr>
      </p:pic>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tx1"/>
                </a:solidFill>
              </a:defRPr>
            </a:lvl1pPr>
          </a:lstStyle>
          <a:p>
            <a:r>
              <a:rPr lang="fi-FI"/>
              <a:t>19/10/23</a:t>
            </a:r>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11" name="Text Placeholder 4">
            <a:extLst>
              <a:ext uri="{FF2B5EF4-FFF2-40B4-BE49-F238E27FC236}">
                <a16:creationId xmlns:a16="http://schemas.microsoft.com/office/drawing/2014/main" id="{31FF2FFE-A181-26D7-F327-6E284A40936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5075922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ivider imag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02649B-DF58-57D8-0410-9950FC8AA8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019" y="0"/>
            <a:ext cx="12244037" cy="6887271"/>
          </a:xfrm>
          <a:prstGeom prst="rect">
            <a:avLst/>
          </a:prstGeom>
        </p:spPr>
      </p:pic>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tx1"/>
                </a:solidFill>
              </a:defRPr>
            </a:lvl1pPr>
          </a:lstStyle>
          <a:p>
            <a:r>
              <a:rPr lang="fi-FI"/>
              <a:t>19/10/23</a:t>
            </a:r>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11" name="Text Placeholder 4">
            <a:extLst>
              <a:ext uri="{FF2B5EF4-FFF2-40B4-BE49-F238E27FC236}">
                <a16:creationId xmlns:a16="http://schemas.microsoft.com/office/drawing/2014/main" id="{31FF2FFE-A181-26D7-F327-6E284A40936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6542096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ircle and Steps">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F004E31-6D9B-4A78-B83B-A73F38A2626E}"/>
              </a:ext>
            </a:extLst>
          </p:cNvPr>
          <p:cNvSpPr/>
          <p:nvPr userDrawn="1"/>
        </p:nvSpPr>
        <p:spPr>
          <a:xfrm>
            <a:off x="5619750" y="1346200"/>
            <a:ext cx="4375150" cy="437515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643F3253-2BA8-4A2B-B22F-C689A30446CD}"/>
              </a:ext>
            </a:extLst>
          </p:cNvPr>
          <p:cNvSpPr>
            <a:spLocks noGrp="1"/>
          </p:cNvSpPr>
          <p:nvPr>
            <p:ph type="body" sz="quarter" idx="34" hasCustomPrompt="1"/>
          </p:nvPr>
        </p:nvSpPr>
        <p:spPr>
          <a:xfrm>
            <a:off x="7353299" y="3081338"/>
            <a:ext cx="859915" cy="887412"/>
          </a:xfrm>
          <a:prstGeom prst="ellipse">
            <a:avLst/>
          </a:prstGeom>
          <a:solidFill>
            <a:srgbClr val="E9F352"/>
          </a:solidFill>
        </p:spPr>
        <p:txBody>
          <a:bodyPr anchor="ctr" anchorCtr="0"/>
          <a:lstStyle>
            <a:lvl1pPr marL="0" indent="0" algn="ctr">
              <a:lnSpc>
                <a:spcPct val="100000"/>
              </a:lnSpc>
              <a:buNone/>
              <a:defRPr sz="1800" b="1"/>
            </a:lvl1pPr>
          </a:lstStyle>
          <a:p>
            <a:pPr lvl="0"/>
            <a:r>
              <a:rPr lang="en-US"/>
              <a:t>X</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3" name="Text Placeholder 5">
            <a:extLst>
              <a:ext uri="{FF2B5EF4-FFF2-40B4-BE49-F238E27FC236}">
                <a16:creationId xmlns:a16="http://schemas.microsoft.com/office/drawing/2014/main" id="{7356D275-CDCC-4D51-B850-69DCD42A4E40}"/>
              </a:ext>
            </a:extLst>
          </p:cNvPr>
          <p:cNvSpPr>
            <a:spLocks noGrp="1"/>
          </p:cNvSpPr>
          <p:nvPr>
            <p:ph type="body" sz="quarter" idx="57"/>
          </p:nvPr>
        </p:nvSpPr>
        <p:spPr>
          <a:xfrm>
            <a:off x="6953250" y="4152901"/>
            <a:ext cx="17081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6953250" y="1771651"/>
            <a:ext cx="17081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5" name="Text Placeholder 5">
            <a:extLst>
              <a:ext uri="{FF2B5EF4-FFF2-40B4-BE49-F238E27FC236}">
                <a16:creationId xmlns:a16="http://schemas.microsoft.com/office/drawing/2014/main" id="{3A87E54C-BEA0-4B1E-B49E-BEDC9BC90FD1}"/>
              </a:ext>
            </a:extLst>
          </p:cNvPr>
          <p:cNvSpPr>
            <a:spLocks noGrp="1"/>
          </p:cNvSpPr>
          <p:nvPr>
            <p:ph type="body" sz="quarter" idx="59"/>
          </p:nvPr>
        </p:nvSpPr>
        <p:spPr>
          <a:xfrm>
            <a:off x="5727700" y="2971801"/>
            <a:ext cx="15557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6" name="Text Placeholder 5">
            <a:extLst>
              <a:ext uri="{FF2B5EF4-FFF2-40B4-BE49-F238E27FC236}">
                <a16:creationId xmlns:a16="http://schemas.microsoft.com/office/drawing/2014/main" id="{8C88BABE-5380-46DB-AC9D-0903DEC244E6}"/>
              </a:ext>
            </a:extLst>
          </p:cNvPr>
          <p:cNvSpPr>
            <a:spLocks noGrp="1"/>
          </p:cNvSpPr>
          <p:nvPr>
            <p:ph type="body" sz="quarter" idx="60"/>
          </p:nvPr>
        </p:nvSpPr>
        <p:spPr>
          <a:xfrm>
            <a:off x="8318500" y="2971801"/>
            <a:ext cx="15557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7" name="1">
            <a:extLst>
              <a:ext uri="{FF2B5EF4-FFF2-40B4-BE49-F238E27FC236}">
                <a16:creationId xmlns:a16="http://schemas.microsoft.com/office/drawing/2014/main" id="{2A83D96B-8F31-4F93-B917-5F0B340B83DB}"/>
              </a:ext>
            </a:extLst>
          </p:cNvPr>
          <p:cNvSpPr txBox="1">
            <a:spLocks noGrp="1"/>
          </p:cNvSpPr>
          <p:nvPr>
            <p:ph type="body" sz="quarter" idx="28" hasCustomPrompt="1"/>
          </p:nvPr>
        </p:nvSpPr>
        <p:spPr>
          <a:xfrm>
            <a:off x="482007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8" name="1">
            <a:extLst>
              <a:ext uri="{FF2B5EF4-FFF2-40B4-BE49-F238E27FC236}">
                <a16:creationId xmlns:a16="http://schemas.microsoft.com/office/drawing/2014/main" id="{57FE8D17-F7EA-4F29-80E0-3F7D1B93C626}"/>
              </a:ext>
            </a:extLst>
          </p:cNvPr>
          <p:cNvSpPr txBox="1">
            <a:spLocks noGrp="1"/>
          </p:cNvSpPr>
          <p:nvPr>
            <p:ph type="body" sz="quarter" idx="61" hasCustomPrompt="1"/>
          </p:nvPr>
        </p:nvSpPr>
        <p:spPr>
          <a:xfrm>
            <a:off x="1028742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9" name="1">
            <a:extLst>
              <a:ext uri="{FF2B5EF4-FFF2-40B4-BE49-F238E27FC236}">
                <a16:creationId xmlns:a16="http://schemas.microsoft.com/office/drawing/2014/main" id="{64EC0E97-06FA-4FFD-A963-5165267D9FF1}"/>
              </a:ext>
            </a:extLst>
          </p:cNvPr>
          <p:cNvSpPr txBox="1">
            <a:spLocks noGrp="1"/>
          </p:cNvSpPr>
          <p:nvPr>
            <p:ph type="body" sz="quarter" idx="62" hasCustomPrompt="1"/>
          </p:nvPr>
        </p:nvSpPr>
        <p:spPr>
          <a:xfrm>
            <a:off x="7575979" y="5997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0" name="1">
            <a:extLst>
              <a:ext uri="{FF2B5EF4-FFF2-40B4-BE49-F238E27FC236}">
                <a16:creationId xmlns:a16="http://schemas.microsoft.com/office/drawing/2014/main" id="{6869D030-3E39-4EBD-99B8-B3F26DAD86CD}"/>
              </a:ext>
            </a:extLst>
          </p:cNvPr>
          <p:cNvSpPr txBox="1">
            <a:spLocks noGrp="1"/>
          </p:cNvSpPr>
          <p:nvPr>
            <p:ph type="body" sz="quarter" idx="63" hasCustomPrompt="1"/>
          </p:nvPr>
        </p:nvSpPr>
        <p:spPr>
          <a:xfrm>
            <a:off x="7575979" y="5870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 name="Text Placeholder 4">
            <a:extLst>
              <a:ext uri="{FF2B5EF4-FFF2-40B4-BE49-F238E27FC236}">
                <a16:creationId xmlns:a16="http://schemas.microsoft.com/office/drawing/2014/main" id="{B8C4D6D5-AF23-ACB8-75E2-5CD3EC64D8F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8">
            <a:extLst>
              <a:ext uri="{FF2B5EF4-FFF2-40B4-BE49-F238E27FC236}">
                <a16:creationId xmlns:a16="http://schemas.microsoft.com/office/drawing/2014/main" id="{F49A5674-1617-B733-F890-6A6D550BF1CB}"/>
              </a:ext>
            </a:extLst>
          </p:cNvPr>
          <p:cNvSpPr>
            <a:spLocks noGrp="1"/>
          </p:cNvSpPr>
          <p:nvPr>
            <p:ph type="title"/>
          </p:nvPr>
        </p:nvSpPr>
        <p:spPr>
          <a:xfrm>
            <a:off x="953037" y="1049129"/>
            <a:ext cx="4666714"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7A2A02CC-697B-C155-6F01-BCBD53676220}"/>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828518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ntent Pic">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6096000" y="0"/>
            <a:ext cx="6094287" cy="6858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84FB4CE7-465E-724C-8B5A-7F0500E23DDA}"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953037" y="2338714"/>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1356575" y="2338714"/>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GB"/>
              <a:t>Click to edit Master text styles</a:t>
            </a:r>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3" name="Title 2">
            <a:extLst>
              <a:ext uri="{FF2B5EF4-FFF2-40B4-BE49-F238E27FC236}">
                <a16:creationId xmlns:a16="http://schemas.microsoft.com/office/drawing/2014/main" id="{FF77F3E2-9628-74DA-ED2B-7CD344CF4DE1}"/>
              </a:ext>
            </a:extLst>
          </p:cNvPr>
          <p:cNvSpPr>
            <a:spLocks noGrp="1"/>
          </p:cNvSpPr>
          <p:nvPr>
            <p:ph type="title"/>
          </p:nvPr>
        </p:nvSpPr>
        <p:spPr>
          <a:xfrm>
            <a:off x="953036" y="1049129"/>
            <a:ext cx="3888409" cy="552121"/>
          </a:xfrm>
        </p:spPr>
        <p:txBody>
          <a:bodyPr/>
          <a:lstStyle/>
          <a:p>
            <a:r>
              <a:rPr lang="en-GB"/>
              <a:t>Click to edit Master title style</a:t>
            </a:r>
            <a:endParaRPr lang="en-FI"/>
          </a:p>
        </p:txBody>
      </p:sp>
      <p:sp>
        <p:nvSpPr>
          <p:cNvPr id="4" name="SmartArt Placeholder 3">
            <a:extLst>
              <a:ext uri="{FF2B5EF4-FFF2-40B4-BE49-F238E27FC236}">
                <a16:creationId xmlns:a16="http://schemas.microsoft.com/office/drawing/2014/main" id="{E719D2B2-5205-A22A-A864-674CBB864F63}"/>
              </a:ext>
            </a:extLst>
          </p:cNvPr>
          <p:cNvSpPr>
            <a:spLocks noGrp="1"/>
          </p:cNvSpPr>
          <p:nvPr>
            <p:ph type="dgm" sz="quarter" idx="1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7857624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yramid 1">
    <p:bg>
      <p:bgPr>
        <a:solidFill>
          <a:srgbClr val="E5E4E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87A273-735D-4A3B-A540-557F201BEC4A}"/>
              </a:ext>
            </a:extLst>
          </p:cNvPr>
          <p:cNvGrpSpPr/>
          <p:nvPr userDrawn="1"/>
        </p:nvGrpSpPr>
        <p:grpSpPr>
          <a:xfrm>
            <a:off x="4706531" y="1271578"/>
            <a:ext cx="6504135" cy="4386689"/>
            <a:chOff x="4706531" y="1271578"/>
            <a:chExt cx="6504135" cy="4386689"/>
          </a:xfrm>
        </p:grpSpPr>
        <p:sp>
          <p:nvSpPr>
            <p:cNvPr id="21" name="Triangle">
              <a:extLst>
                <a:ext uri="{FF2B5EF4-FFF2-40B4-BE49-F238E27FC236}">
                  <a16:creationId xmlns:a16="http://schemas.microsoft.com/office/drawing/2014/main" id="{CACB75DA-1BEE-491E-94CA-2C2A87EF8B2C}"/>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2" name="Rectangle">
              <a:extLst>
                <a:ext uri="{FF2B5EF4-FFF2-40B4-BE49-F238E27FC236}">
                  <a16:creationId xmlns:a16="http://schemas.microsoft.com/office/drawing/2014/main" id="{F91F32B2-592A-4159-A5D4-36A27C18E10B}"/>
                </a:ext>
              </a:extLst>
            </p:cNvPr>
            <p:cNvSpPr/>
            <p:nvPr userDrawn="1"/>
          </p:nvSpPr>
          <p:spPr>
            <a:xfrm>
              <a:off x="6065742" y="1271578"/>
              <a:ext cx="5144924" cy="3154814"/>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Triangle">
              <a:extLst>
                <a:ext uri="{FF2B5EF4-FFF2-40B4-BE49-F238E27FC236}">
                  <a16:creationId xmlns:a16="http://schemas.microsoft.com/office/drawing/2014/main" id="{BB4DBC4F-B275-4622-902F-BE8161218B33}"/>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4" name="Line">
              <a:extLst>
                <a:ext uri="{FF2B5EF4-FFF2-40B4-BE49-F238E27FC236}">
                  <a16:creationId xmlns:a16="http://schemas.microsoft.com/office/drawing/2014/main" id="{AF112777-38F5-4F14-A306-12A7129357E5}"/>
                </a:ext>
              </a:extLst>
            </p:cNvPr>
            <p:cNvSpPr/>
            <p:nvPr userDrawn="1"/>
          </p:nvSpPr>
          <p:spPr>
            <a:xfrm>
              <a:off x="4706531" y="5653504"/>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25" name="Line">
              <a:extLst>
                <a:ext uri="{FF2B5EF4-FFF2-40B4-BE49-F238E27FC236}">
                  <a16:creationId xmlns:a16="http://schemas.microsoft.com/office/drawing/2014/main" id="{FD9FEA37-0C58-440C-A0DA-DA82F7B5A958}"/>
                </a:ext>
              </a:extLst>
            </p:cNvPr>
            <p:cNvSpPr/>
            <p:nvPr userDrawn="1"/>
          </p:nvSpPr>
          <p:spPr>
            <a:xfrm>
              <a:off x="8049794" y="3129991"/>
              <a:ext cx="1783416"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4102101"/>
            <a:ext cx="1708150" cy="1472778"/>
          </a:xfrm>
        </p:spPr>
        <p:txBody>
          <a:bodyPr anchor="b" anchorCtr="0"/>
          <a:lstStyle>
            <a:lvl1pPr marL="0" indent="0" algn="l">
              <a:lnSpc>
                <a:spcPct val="100000"/>
              </a:lnSpc>
              <a:buNone/>
              <a:defRPr sz="10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accent1"/>
                </a:solidFill>
              </a:defRPr>
            </a:lvl1pPr>
          </a:lstStyle>
          <a:p>
            <a:pPr lvl="0"/>
            <a:r>
              <a:rPr lang="en-US"/>
              <a:t>Click to edit Master text styles</a:t>
            </a:r>
          </a:p>
        </p:txBody>
      </p:sp>
      <p:sp>
        <p:nvSpPr>
          <p:cNvPr id="4" name="Text Placeholder 4">
            <a:extLst>
              <a:ext uri="{FF2B5EF4-FFF2-40B4-BE49-F238E27FC236}">
                <a16:creationId xmlns:a16="http://schemas.microsoft.com/office/drawing/2014/main" id="{0BF54865-CC06-5C8A-6F26-18B44BEFFDD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0" name="Title 9">
            <a:extLst>
              <a:ext uri="{FF2B5EF4-FFF2-40B4-BE49-F238E27FC236}">
                <a16:creationId xmlns:a16="http://schemas.microsoft.com/office/drawing/2014/main" id="{154C4B53-87A5-5C15-8A53-4B2B3AEE46B0}"/>
              </a:ext>
            </a:extLst>
          </p:cNvPr>
          <p:cNvSpPr>
            <a:spLocks noGrp="1"/>
          </p:cNvSpPr>
          <p:nvPr>
            <p:ph type="title"/>
          </p:nvPr>
        </p:nvSpPr>
        <p:spPr>
          <a:xfrm>
            <a:off x="953036" y="1049129"/>
            <a:ext cx="5563511"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104697F1-B898-A976-696D-E86DF3773AFC}"/>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1639996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yramid 2">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4F5B9C8-6676-445C-AA44-C7091BF636ED}"/>
              </a:ext>
            </a:extLst>
          </p:cNvPr>
          <p:cNvGrpSpPr/>
          <p:nvPr userDrawn="1"/>
        </p:nvGrpSpPr>
        <p:grpSpPr>
          <a:xfrm>
            <a:off x="4706531" y="1328728"/>
            <a:ext cx="6894587" cy="4430807"/>
            <a:chOff x="4706531" y="1328728"/>
            <a:chExt cx="6894587" cy="4430807"/>
          </a:xfrm>
        </p:grpSpPr>
        <p:sp>
          <p:nvSpPr>
            <p:cNvPr id="15" name="Triangle">
              <a:extLst>
                <a:ext uri="{FF2B5EF4-FFF2-40B4-BE49-F238E27FC236}">
                  <a16:creationId xmlns:a16="http://schemas.microsoft.com/office/drawing/2014/main" id="{81AC0645-567E-43DB-BA5D-F5B31D014926}"/>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186750AA-8686-49FD-A711-256025EE81C2}"/>
                </a:ext>
              </a:extLst>
            </p:cNvPr>
            <p:cNvSpPr/>
            <p:nvPr/>
          </p:nvSpPr>
          <p:spPr>
            <a:xfrm>
              <a:off x="6456194" y="4429430"/>
              <a:ext cx="5144924" cy="1330105"/>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Rectangle">
              <a:extLst>
                <a:ext uri="{FF2B5EF4-FFF2-40B4-BE49-F238E27FC236}">
                  <a16:creationId xmlns:a16="http://schemas.microsoft.com/office/drawing/2014/main" id="{7836C7F7-B2CF-4EB1-B2EB-81AA54C9222D}"/>
                </a:ext>
              </a:extLst>
            </p:cNvPr>
            <p:cNvSpPr/>
            <p:nvPr/>
          </p:nvSpPr>
          <p:spPr>
            <a:xfrm>
              <a:off x="6065742" y="1328728"/>
              <a:ext cx="5144924" cy="1783652"/>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8" name="Triangle">
              <a:extLst>
                <a:ext uri="{FF2B5EF4-FFF2-40B4-BE49-F238E27FC236}">
                  <a16:creationId xmlns:a16="http://schemas.microsoft.com/office/drawing/2014/main" id="{1FC7AA41-E7EB-4457-B033-25D95D1425F1}"/>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9" name="Line">
              <a:extLst>
                <a:ext uri="{FF2B5EF4-FFF2-40B4-BE49-F238E27FC236}">
                  <a16:creationId xmlns:a16="http://schemas.microsoft.com/office/drawing/2014/main" id="{817C2782-E2C9-4306-9CF6-0C5FD6692FA5}"/>
                </a:ext>
              </a:extLst>
            </p:cNvPr>
            <p:cNvSpPr/>
            <p:nvPr/>
          </p:nvSpPr>
          <p:spPr>
            <a:xfrm>
              <a:off x="4706531" y="4416392"/>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2870201"/>
            <a:ext cx="1708150" cy="1472778"/>
          </a:xfrm>
        </p:spPr>
        <p:txBody>
          <a:bodyPr anchor="b" anchorCtr="0"/>
          <a:lstStyle>
            <a:lvl1pPr marL="0" indent="0" algn="l">
              <a:lnSpc>
                <a:spcPct val="100000"/>
              </a:lnSpc>
              <a:buNone/>
              <a:defRPr sz="10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1">
                <a:solidFill>
                  <a:schemeClr val="accent1"/>
                </a:solidFill>
              </a:defRPr>
            </a:lvl1pPr>
          </a:lstStyle>
          <a:p>
            <a:pPr lvl="0"/>
            <a:r>
              <a:rPr lang="en-US"/>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US"/>
              <a:t>Click to edit Master text styles</a:t>
            </a:r>
          </a:p>
        </p:txBody>
      </p:sp>
      <p:sp>
        <p:nvSpPr>
          <p:cNvPr id="3" name="Text Placeholder 4">
            <a:extLst>
              <a:ext uri="{FF2B5EF4-FFF2-40B4-BE49-F238E27FC236}">
                <a16:creationId xmlns:a16="http://schemas.microsoft.com/office/drawing/2014/main" id="{B7CBE7A2-FBBD-98F8-1564-F7A4ABBAB9A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9">
            <a:extLst>
              <a:ext uri="{FF2B5EF4-FFF2-40B4-BE49-F238E27FC236}">
                <a16:creationId xmlns:a16="http://schemas.microsoft.com/office/drawing/2014/main" id="{ECE1F1A9-A31E-6469-3AEA-B30175E104C3}"/>
              </a:ext>
            </a:extLst>
          </p:cNvPr>
          <p:cNvSpPr>
            <a:spLocks noGrp="1"/>
          </p:cNvSpPr>
          <p:nvPr>
            <p:ph type="title"/>
          </p:nvPr>
        </p:nvSpPr>
        <p:spPr>
          <a:xfrm>
            <a:off x="953036" y="1049129"/>
            <a:ext cx="5563511"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A97062B7-B532-4196-AAF9-4000CE08E47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696971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yramid 3">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C344D5-4A05-4313-901B-D8A4EAC0A092}"/>
              </a:ext>
            </a:extLst>
          </p:cNvPr>
          <p:cNvGrpSpPr/>
          <p:nvPr userDrawn="1"/>
        </p:nvGrpSpPr>
        <p:grpSpPr>
          <a:xfrm>
            <a:off x="4706531" y="1356946"/>
            <a:ext cx="6894587" cy="4491488"/>
            <a:chOff x="4706531" y="1356946"/>
            <a:chExt cx="6894587" cy="4491488"/>
          </a:xfrm>
        </p:grpSpPr>
        <p:sp>
          <p:nvSpPr>
            <p:cNvPr id="15" name="Triangle">
              <a:extLst>
                <a:ext uri="{FF2B5EF4-FFF2-40B4-BE49-F238E27FC236}">
                  <a16:creationId xmlns:a16="http://schemas.microsoft.com/office/drawing/2014/main" id="{A591AF52-4D8E-496B-9FE9-6AD5E4CFE99A}"/>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DEB69230-BC7F-4CB7-9348-7E3044519719}"/>
                </a:ext>
              </a:extLst>
            </p:cNvPr>
            <p:cNvSpPr/>
            <p:nvPr/>
          </p:nvSpPr>
          <p:spPr>
            <a:xfrm>
              <a:off x="6456194" y="3142201"/>
              <a:ext cx="5144924" cy="2706233"/>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Triangle">
              <a:extLst>
                <a:ext uri="{FF2B5EF4-FFF2-40B4-BE49-F238E27FC236}">
                  <a16:creationId xmlns:a16="http://schemas.microsoft.com/office/drawing/2014/main" id="{B64ADB6B-87B7-4C65-BCD7-E79981E75162}"/>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8" name="Line">
              <a:extLst>
                <a:ext uri="{FF2B5EF4-FFF2-40B4-BE49-F238E27FC236}">
                  <a16:creationId xmlns:a16="http://schemas.microsoft.com/office/drawing/2014/main" id="{6AE7070F-CB45-495B-A7E9-BC5E90C4AF0F}"/>
                </a:ext>
              </a:extLst>
            </p:cNvPr>
            <p:cNvSpPr/>
            <p:nvPr/>
          </p:nvSpPr>
          <p:spPr>
            <a:xfrm>
              <a:off x="7407356" y="4436420"/>
              <a:ext cx="3068292"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19" name="Line">
              <a:extLst>
                <a:ext uri="{FF2B5EF4-FFF2-40B4-BE49-F238E27FC236}">
                  <a16:creationId xmlns:a16="http://schemas.microsoft.com/office/drawing/2014/main" id="{48BD3253-8800-450F-8457-B2BDA6836B3F}"/>
                </a:ext>
              </a:extLst>
            </p:cNvPr>
            <p:cNvSpPr/>
            <p:nvPr/>
          </p:nvSpPr>
          <p:spPr>
            <a:xfrm>
              <a:off x="4706531" y="3125229"/>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1625601"/>
            <a:ext cx="1708150" cy="1472778"/>
          </a:xfrm>
        </p:spPr>
        <p:txBody>
          <a:bodyPr anchor="b" anchorCtr="0"/>
          <a:lstStyle>
            <a:lvl1pPr marL="0" indent="0" algn="l">
              <a:lnSpc>
                <a:spcPct val="100000"/>
              </a:lnSpc>
              <a:buNone/>
              <a:defRPr sz="10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1">
                <a:solidFill>
                  <a:schemeClr val="accent1"/>
                </a:solidFill>
              </a:defRPr>
            </a:lvl1pPr>
          </a:lstStyle>
          <a:p>
            <a:pPr lvl="0"/>
            <a:r>
              <a:rPr lang="en-US"/>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US"/>
              <a:t>Click to edit Master text styles</a:t>
            </a:r>
          </a:p>
        </p:txBody>
      </p:sp>
      <p:sp>
        <p:nvSpPr>
          <p:cNvPr id="3" name="Text Placeholder 4">
            <a:extLst>
              <a:ext uri="{FF2B5EF4-FFF2-40B4-BE49-F238E27FC236}">
                <a16:creationId xmlns:a16="http://schemas.microsoft.com/office/drawing/2014/main" id="{BB94BC75-CA7D-7202-23EF-A13AC244ECA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9">
            <a:extLst>
              <a:ext uri="{FF2B5EF4-FFF2-40B4-BE49-F238E27FC236}">
                <a16:creationId xmlns:a16="http://schemas.microsoft.com/office/drawing/2014/main" id="{B459E301-DC28-D6AE-EB84-189D809D38F5}"/>
              </a:ext>
            </a:extLst>
          </p:cNvPr>
          <p:cNvSpPr>
            <a:spLocks noGrp="1"/>
          </p:cNvSpPr>
          <p:nvPr>
            <p:ph type="title"/>
          </p:nvPr>
        </p:nvSpPr>
        <p:spPr>
          <a:xfrm>
            <a:off x="953036" y="1049129"/>
            <a:ext cx="5563511"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B516E158-A4CC-A774-9F9C-D16EE826055F}"/>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0085120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ircle and Text">
    <p:bg>
      <p:bgPr>
        <a:solidFill>
          <a:srgbClr val="FFFFFF"/>
        </a:solidFill>
        <a:effectLst/>
      </p:bgPr>
    </p:bg>
    <p:spTree>
      <p:nvGrpSpPr>
        <p:cNvPr id="1" name=""/>
        <p:cNvGrpSpPr/>
        <p:nvPr/>
      </p:nvGrpSpPr>
      <p:grpSpPr>
        <a:xfrm>
          <a:off x="0" y="0"/>
          <a:ext cx="0" cy="0"/>
          <a:chOff x="0" y="0"/>
          <a:chExt cx="0" cy="0"/>
        </a:xfrm>
      </p:grpSpPr>
      <p:grpSp>
        <p:nvGrpSpPr>
          <p:cNvPr id="21" name="Group">
            <a:extLst>
              <a:ext uri="{FF2B5EF4-FFF2-40B4-BE49-F238E27FC236}">
                <a16:creationId xmlns:a16="http://schemas.microsoft.com/office/drawing/2014/main" id="{E43AAB55-269A-41CC-8CD6-FDD114D88897}"/>
              </a:ext>
            </a:extLst>
          </p:cNvPr>
          <p:cNvGrpSpPr/>
          <p:nvPr userDrawn="1"/>
        </p:nvGrpSpPr>
        <p:grpSpPr>
          <a:xfrm>
            <a:off x="5604286" y="1349380"/>
            <a:ext cx="4412635" cy="4388058"/>
            <a:chOff x="0" y="0"/>
            <a:chExt cx="8825268" cy="8776113"/>
          </a:xfrm>
          <a:solidFill>
            <a:schemeClr val="bg1"/>
          </a:solidFill>
        </p:grpSpPr>
        <p:sp>
          <p:nvSpPr>
            <p:cNvPr id="22" name="Circle">
              <a:extLst>
                <a:ext uri="{FF2B5EF4-FFF2-40B4-BE49-F238E27FC236}">
                  <a16:creationId xmlns:a16="http://schemas.microsoft.com/office/drawing/2014/main" id="{AF2404DD-D74D-4956-B9E3-85D0BFA8E23C}"/>
                </a:ext>
              </a:extLst>
            </p:cNvPr>
            <p:cNvSpPr/>
            <p:nvPr/>
          </p:nvSpPr>
          <p:spPr>
            <a:xfrm>
              <a:off x="662" y="0"/>
              <a:ext cx="8776114" cy="8776114"/>
            </a:xfrm>
            <a:prstGeom prst="ellipse">
              <a:avLst/>
            </a:prstGeom>
            <a:grpFill/>
            <a:ln w="12700" cap="flat">
              <a:noFill/>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Line">
              <a:extLst>
                <a:ext uri="{FF2B5EF4-FFF2-40B4-BE49-F238E27FC236}">
                  <a16:creationId xmlns:a16="http://schemas.microsoft.com/office/drawing/2014/main" id="{61E06C98-FD05-4A79-B7B0-68C1AA44B430}"/>
                </a:ext>
              </a:extLst>
            </p:cNvPr>
            <p:cNvSpPr/>
            <p:nvPr/>
          </p:nvSpPr>
          <p:spPr>
            <a:xfrm flipH="1" flipV="1">
              <a:off x="0" y="4388056"/>
              <a:ext cx="8825269" cy="1"/>
            </a:xfrm>
            <a:prstGeom prst="line">
              <a:avLst/>
            </a:prstGeom>
            <a:grp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4" name="Line">
              <a:extLst>
                <a:ext uri="{FF2B5EF4-FFF2-40B4-BE49-F238E27FC236}">
                  <a16:creationId xmlns:a16="http://schemas.microsoft.com/office/drawing/2014/main" id="{03FE3234-38E3-4FD1-97F7-40D5EF35B0C2}"/>
                </a:ext>
              </a:extLst>
            </p:cNvPr>
            <p:cNvSpPr/>
            <p:nvPr/>
          </p:nvSpPr>
          <p:spPr>
            <a:xfrm flipH="1" flipV="1">
              <a:off x="2132166" y="550184"/>
              <a:ext cx="4388058" cy="7600339"/>
            </a:xfrm>
            <a:prstGeom prst="line">
              <a:avLst/>
            </a:prstGeom>
            <a:grp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5" name="Line">
              <a:extLst>
                <a:ext uri="{FF2B5EF4-FFF2-40B4-BE49-F238E27FC236}">
                  <a16:creationId xmlns:a16="http://schemas.microsoft.com/office/drawing/2014/main" id="{A495D081-8E7F-4E41-80D6-B891D4DE7BA6}"/>
                </a:ext>
              </a:extLst>
            </p:cNvPr>
            <p:cNvSpPr/>
            <p:nvPr/>
          </p:nvSpPr>
          <p:spPr>
            <a:xfrm flipV="1">
              <a:off x="2103379" y="437776"/>
              <a:ext cx="4517856" cy="7825155"/>
            </a:xfrm>
            <a:prstGeom prst="line">
              <a:avLst/>
            </a:prstGeom>
            <a:grp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grpSp>
      <p:sp>
        <p:nvSpPr>
          <p:cNvPr id="26" name="Lorem ipsum">
            <a:extLst>
              <a:ext uri="{FF2B5EF4-FFF2-40B4-BE49-F238E27FC236}">
                <a16:creationId xmlns:a16="http://schemas.microsoft.com/office/drawing/2014/main" id="{848CE43D-0D1A-45E1-AEDB-5A395CBD71BE}"/>
              </a:ext>
            </a:extLst>
          </p:cNvPr>
          <p:cNvSpPr txBox="1">
            <a:spLocks noGrp="1"/>
          </p:cNvSpPr>
          <p:nvPr>
            <p:ph type="body" sz="quarter" idx="21"/>
          </p:nvPr>
        </p:nvSpPr>
        <p:spPr>
          <a:xfrm>
            <a:off x="10132110" y="254877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7" name="Lorem ipsum">
            <a:extLst>
              <a:ext uri="{FF2B5EF4-FFF2-40B4-BE49-F238E27FC236}">
                <a16:creationId xmlns:a16="http://schemas.microsoft.com/office/drawing/2014/main" id="{B2400E12-B294-4F25-8C85-4E116F27A82F}"/>
              </a:ext>
            </a:extLst>
          </p:cNvPr>
          <p:cNvSpPr txBox="1">
            <a:spLocks noGrp="1"/>
          </p:cNvSpPr>
          <p:nvPr>
            <p:ph type="body" sz="quarter" idx="22"/>
          </p:nvPr>
        </p:nvSpPr>
        <p:spPr>
          <a:xfrm>
            <a:off x="10132110" y="4094787"/>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9" name="Lorem ipsum">
            <a:extLst>
              <a:ext uri="{FF2B5EF4-FFF2-40B4-BE49-F238E27FC236}">
                <a16:creationId xmlns:a16="http://schemas.microsoft.com/office/drawing/2014/main" id="{001D42ED-77F4-41AE-9695-24B969AF17C6}"/>
              </a:ext>
            </a:extLst>
          </p:cNvPr>
          <p:cNvSpPr txBox="1">
            <a:spLocks noGrp="1"/>
          </p:cNvSpPr>
          <p:nvPr>
            <p:ph type="body" sz="quarter" idx="24"/>
          </p:nvPr>
        </p:nvSpPr>
        <p:spPr>
          <a:xfrm>
            <a:off x="7054462" y="596114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30" name="Lorem ipsum">
            <a:extLst>
              <a:ext uri="{FF2B5EF4-FFF2-40B4-BE49-F238E27FC236}">
                <a16:creationId xmlns:a16="http://schemas.microsoft.com/office/drawing/2014/main" id="{188FB893-09DE-4745-8930-9B8F41CDD81C}"/>
              </a:ext>
            </a:extLst>
          </p:cNvPr>
          <p:cNvSpPr txBox="1">
            <a:spLocks noGrp="1"/>
          </p:cNvSpPr>
          <p:nvPr>
            <p:ph type="body" sz="quarter" idx="25"/>
          </p:nvPr>
        </p:nvSpPr>
        <p:spPr>
          <a:xfrm>
            <a:off x="7054462" y="94645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31" name="Lorem ipsum">
            <a:extLst>
              <a:ext uri="{FF2B5EF4-FFF2-40B4-BE49-F238E27FC236}">
                <a16:creationId xmlns:a16="http://schemas.microsoft.com/office/drawing/2014/main" id="{FD36E205-032F-4791-A795-DA74D26C4155}"/>
              </a:ext>
            </a:extLst>
          </p:cNvPr>
          <p:cNvSpPr txBox="1">
            <a:spLocks noGrp="1"/>
          </p:cNvSpPr>
          <p:nvPr>
            <p:ph type="body" sz="quarter" idx="26"/>
          </p:nvPr>
        </p:nvSpPr>
        <p:spPr>
          <a:xfrm>
            <a:off x="6865998" y="170484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2" name="Lorem ipsum">
            <a:extLst>
              <a:ext uri="{FF2B5EF4-FFF2-40B4-BE49-F238E27FC236}">
                <a16:creationId xmlns:a16="http://schemas.microsoft.com/office/drawing/2014/main" id="{68926688-7E85-402C-9759-4A0EDFD8CDEC}"/>
              </a:ext>
            </a:extLst>
          </p:cNvPr>
          <p:cNvSpPr txBox="1">
            <a:spLocks noGrp="1"/>
          </p:cNvSpPr>
          <p:nvPr>
            <p:ph type="body" sz="quarter" idx="27"/>
          </p:nvPr>
        </p:nvSpPr>
        <p:spPr>
          <a:xfrm>
            <a:off x="81698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3" name="Lorem ipsum">
            <a:extLst>
              <a:ext uri="{FF2B5EF4-FFF2-40B4-BE49-F238E27FC236}">
                <a16:creationId xmlns:a16="http://schemas.microsoft.com/office/drawing/2014/main" id="{3A0D2CD0-7B35-4824-B6C9-A847539B939D}"/>
              </a:ext>
            </a:extLst>
          </p:cNvPr>
          <p:cNvSpPr txBox="1">
            <a:spLocks noGrp="1"/>
          </p:cNvSpPr>
          <p:nvPr>
            <p:ph type="body" sz="quarter" idx="28"/>
          </p:nvPr>
        </p:nvSpPr>
        <p:spPr>
          <a:xfrm>
            <a:off x="55282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4" name="Lorem ipsum">
            <a:extLst>
              <a:ext uri="{FF2B5EF4-FFF2-40B4-BE49-F238E27FC236}">
                <a16:creationId xmlns:a16="http://schemas.microsoft.com/office/drawing/2014/main" id="{B24CAAD9-729B-4660-8CDC-66CDBF859A55}"/>
              </a:ext>
            </a:extLst>
          </p:cNvPr>
          <p:cNvSpPr txBox="1">
            <a:spLocks noGrp="1"/>
          </p:cNvSpPr>
          <p:nvPr>
            <p:ph type="body" sz="quarter" idx="29"/>
          </p:nvPr>
        </p:nvSpPr>
        <p:spPr>
          <a:xfrm>
            <a:off x="81698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5" name="Lorem ipsum">
            <a:extLst>
              <a:ext uri="{FF2B5EF4-FFF2-40B4-BE49-F238E27FC236}">
                <a16:creationId xmlns:a16="http://schemas.microsoft.com/office/drawing/2014/main" id="{4B6E38A3-B0E7-485A-8ECF-9DFAE5F0A7F6}"/>
              </a:ext>
            </a:extLst>
          </p:cNvPr>
          <p:cNvSpPr txBox="1">
            <a:spLocks noGrp="1"/>
          </p:cNvSpPr>
          <p:nvPr>
            <p:ph type="body" sz="quarter" idx="30"/>
          </p:nvPr>
        </p:nvSpPr>
        <p:spPr>
          <a:xfrm>
            <a:off x="55282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6" name="Lorem ipsum">
            <a:extLst>
              <a:ext uri="{FF2B5EF4-FFF2-40B4-BE49-F238E27FC236}">
                <a16:creationId xmlns:a16="http://schemas.microsoft.com/office/drawing/2014/main" id="{4E4B39A2-D0FE-448E-8F81-B38285E23E6B}"/>
              </a:ext>
            </a:extLst>
          </p:cNvPr>
          <p:cNvSpPr txBox="1">
            <a:spLocks noGrp="1"/>
          </p:cNvSpPr>
          <p:nvPr>
            <p:ph type="body" sz="quarter" idx="31"/>
          </p:nvPr>
        </p:nvSpPr>
        <p:spPr>
          <a:xfrm>
            <a:off x="6865998" y="500538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0" name="Lorem ipsum">
            <a:extLst>
              <a:ext uri="{FF2B5EF4-FFF2-40B4-BE49-F238E27FC236}">
                <a16:creationId xmlns:a16="http://schemas.microsoft.com/office/drawing/2014/main" id="{54E16CDB-BD08-3D40-9DD8-3F80417F3994}"/>
              </a:ext>
            </a:extLst>
          </p:cNvPr>
          <p:cNvSpPr txBox="1">
            <a:spLocks noGrp="1"/>
          </p:cNvSpPr>
          <p:nvPr>
            <p:ph type="body" sz="quarter" idx="33"/>
          </p:nvPr>
        </p:nvSpPr>
        <p:spPr>
          <a:xfrm>
            <a:off x="3916505" y="2548774"/>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41" name="Lorem ipsum">
            <a:extLst>
              <a:ext uri="{FF2B5EF4-FFF2-40B4-BE49-F238E27FC236}">
                <a16:creationId xmlns:a16="http://schemas.microsoft.com/office/drawing/2014/main" id="{D807A0F3-E8B0-374C-AD47-7C4720D543F3}"/>
              </a:ext>
            </a:extLst>
          </p:cNvPr>
          <p:cNvSpPr txBox="1">
            <a:spLocks noGrp="1"/>
          </p:cNvSpPr>
          <p:nvPr>
            <p:ph type="body" sz="quarter" idx="34"/>
          </p:nvPr>
        </p:nvSpPr>
        <p:spPr>
          <a:xfrm>
            <a:off x="3916505" y="4094787"/>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3" name="Text Placeholder 4">
            <a:extLst>
              <a:ext uri="{FF2B5EF4-FFF2-40B4-BE49-F238E27FC236}">
                <a16:creationId xmlns:a16="http://schemas.microsoft.com/office/drawing/2014/main" id="{24DCA812-A6C3-808B-3290-D57AAE9698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9">
            <a:extLst>
              <a:ext uri="{FF2B5EF4-FFF2-40B4-BE49-F238E27FC236}">
                <a16:creationId xmlns:a16="http://schemas.microsoft.com/office/drawing/2014/main" id="{FC42B199-61D6-31EE-85F6-655022843711}"/>
              </a:ext>
            </a:extLst>
          </p:cNvPr>
          <p:cNvSpPr>
            <a:spLocks noGrp="1"/>
          </p:cNvSpPr>
          <p:nvPr>
            <p:ph type="title"/>
          </p:nvPr>
        </p:nvSpPr>
        <p:spPr>
          <a:xfrm>
            <a:off x="953036" y="1049129"/>
            <a:ext cx="5563511"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649452E6-AE87-FC30-7D59-F43E19C09E6F}"/>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7959764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Picture">
    <p:bg>
      <p:bgPr>
        <a:solidFill>
          <a:srgbClr val="FFFFFF"/>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1" y="0"/>
            <a:ext cx="5400000"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US"/>
              <a:t>Click to edit Master title style</a:t>
            </a:r>
            <a:endParaRPr lang="en-GB"/>
          </a:p>
        </p:txBody>
      </p:sp>
      <p:sp>
        <p:nvSpPr>
          <p:cNvPr id="4" name="Text Placeholder 4">
            <a:extLst>
              <a:ext uri="{FF2B5EF4-FFF2-40B4-BE49-F238E27FC236}">
                <a16:creationId xmlns:a16="http://schemas.microsoft.com/office/drawing/2014/main" id="{7A335434-3FC6-1615-CA7C-4EF2F3E9D935}"/>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542976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Text Color">
    <p:bg>
      <p:bgPr>
        <a:solidFill>
          <a:srgbClr val="E4F03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67B97-1398-4778-ABD6-B39255FC97D5}"/>
              </a:ext>
            </a:extLst>
          </p:cNvPr>
          <p:cNvSpPr/>
          <p:nvPr userDrawn="1"/>
        </p:nvSpPr>
        <p:spPr>
          <a:xfrm flipH="1">
            <a:off x="5400000" y="0"/>
            <a:ext cx="67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US"/>
              <a:t>Click to edit Master title style</a:t>
            </a:r>
            <a:endParaRPr lang="en-GB"/>
          </a:p>
        </p:txBody>
      </p:sp>
      <p:pic>
        <p:nvPicPr>
          <p:cNvPr id="13" name="Graphic 12">
            <a:extLst>
              <a:ext uri="{FF2B5EF4-FFF2-40B4-BE49-F238E27FC236}">
                <a16:creationId xmlns:a16="http://schemas.microsoft.com/office/drawing/2014/main" id="{416538EC-FECE-29B0-FA11-1C24A298A1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4" name="Text Placeholder 4">
            <a:extLst>
              <a:ext uri="{FF2B5EF4-FFF2-40B4-BE49-F238E27FC236}">
                <a16:creationId xmlns:a16="http://schemas.microsoft.com/office/drawing/2014/main" id="{463B131B-7EDF-251F-7C68-C60B4ED87B7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803324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Text Picture_flipped">
    <p:bg>
      <p:bgPr>
        <a:solidFill>
          <a:srgbClr val="FFFFFF"/>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6792000" y="0"/>
            <a:ext cx="5400000"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5356" y="1969879"/>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345164" y="1969879"/>
            <a:ext cx="4131480" cy="1179721"/>
          </a:xfrm>
        </p:spPr>
        <p:txBody>
          <a:bodyPr/>
          <a:lstStyle>
            <a:lvl1pPr algn="r">
              <a:defRPr sz="3200"/>
            </a:lvl1pPr>
          </a:lstStyle>
          <a:p>
            <a:r>
              <a:rPr lang="en-US"/>
              <a:t>Click to edit Master title style</a:t>
            </a:r>
            <a:endParaRPr lang="en-GB"/>
          </a:p>
        </p:txBody>
      </p:sp>
      <p:sp>
        <p:nvSpPr>
          <p:cNvPr id="4" name="Text Placeholder 4">
            <a:extLst>
              <a:ext uri="{FF2B5EF4-FFF2-40B4-BE49-F238E27FC236}">
                <a16:creationId xmlns:a16="http://schemas.microsoft.com/office/drawing/2014/main" id="{1E3B79D6-C5FE-7DD7-EBD8-41233F4A4E43}"/>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954684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lumns 1-4 ">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952501" y="2482849"/>
            <a:ext cx="2146299" cy="3275221"/>
          </a:xfrm>
        </p:spPr>
        <p:txBody>
          <a:bodyPr/>
          <a:lstStyle>
            <a:lvl1pPr marL="0" indent="0">
              <a:lnSpc>
                <a:spcPct val="130000"/>
              </a:lnSpc>
              <a:buNone/>
              <a:defRPr sz="1000"/>
            </a:lvl1pPr>
          </a:lstStyle>
          <a:p>
            <a:pPr lvl="0"/>
            <a:r>
              <a:rPr lang="en-US"/>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9525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23" name="Text Placeholder 5">
            <a:extLst>
              <a:ext uri="{FF2B5EF4-FFF2-40B4-BE49-F238E27FC236}">
                <a16:creationId xmlns:a16="http://schemas.microsoft.com/office/drawing/2014/main" id="{3182F74D-F757-4E60-B4DE-6F2D0C5209D0}"/>
              </a:ext>
            </a:extLst>
          </p:cNvPr>
          <p:cNvSpPr>
            <a:spLocks noGrp="1"/>
          </p:cNvSpPr>
          <p:nvPr>
            <p:ph type="body" sz="quarter" idx="60"/>
          </p:nvPr>
        </p:nvSpPr>
        <p:spPr>
          <a:xfrm>
            <a:off x="3594101" y="2482849"/>
            <a:ext cx="2146299" cy="3275221"/>
          </a:xfrm>
        </p:spPr>
        <p:txBody>
          <a:bodyPr/>
          <a:lstStyle>
            <a:lvl1pPr marL="0" indent="0">
              <a:lnSpc>
                <a:spcPct val="130000"/>
              </a:lnSpc>
              <a:buNone/>
              <a:defRPr sz="1000"/>
            </a:lvl1pPr>
          </a:lstStyle>
          <a:p>
            <a:pPr lvl="0"/>
            <a:r>
              <a:rPr lang="en-US"/>
              <a:t>Click to edit Master text styles</a:t>
            </a:r>
          </a:p>
        </p:txBody>
      </p:sp>
      <p:sp>
        <p:nvSpPr>
          <p:cNvPr id="24" name="Text Placeholder 6">
            <a:extLst>
              <a:ext uri="{FF2B5EF4-FFF2-40B4-BE49-F238E27FC236}">
                <a16:creationId xmlns:a16="http://schemas.microsoft.com/office/drawing/2014/main" id="{EAA7D05C-0140-4AB4-A998-F815BEF1F4C3}"/>
              </a:ext>
            </a:extLst>
          </p:cNvPr>
          <p:cNvSpPr>
            <a:spLocks noGrp="1"/>
          </p:cNvSpPr>
          <p:nvPr>
            <p:ph type="body" sz="quarter" idx="61"/>
          </p:nvPr>
        </p:nvSpPr>
        <p:spPr>
          <a:xfrm>
            <a:off x="359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25" name="Text Placeholder 5">
            <a:extLst>
              <a:ext uri="{FF2B5EF4-FFF2-40B4-BE49-F238E27FC236}">
                <a16:creationId xmlns:a16="http://schemas.microsoft.com/office/drawing/2014/main" id="{55A5C64D-0B89-40CB-859C-4B16F48A36E1}"/>
              </a:ext>
            </a:extLst>
          </p:cNvPr>
          <p:cNvSpPr>
            <a:spLocks noGrp="1"/>
          </p:cNvSpPr>
          <p:nvPr>
            <p:ph type="body" sz="quarter" idx="62"/>
          </p:nvPr>
        </p:nvSpPr>
        <p:spPr>
          <a:xfrm>
            <a:off x="6108701" y="2482849"/>
            <a:ext cx="2146299" cy="3275221"/>
          </a:xfrm>
        </p:spPr>
        <p:txBody>
          <a:bodyPr/>
          <a:lstStyle>
            <a:lvl1pPr marL="0" indent="0">
              <a:lnSpc>
                <a:spcPct val="130000"/>
              </a:lnSpc>
              <a:buNone/>
              <a:defRPr sz="1000"/>
            </a:lvl1pPr>
          </a:lstStyle>
          <a:p>
            <a:pPr lvl="0"/>
            <a:r>
              <a:rPr lang="en-US"/>
              <a:t>Click to edit Master text styles</a:t>
            </a:r>
          </a:p>
        </p:txBody>
      </p:sp>
      <p:sp>
        <p:nvSpPr>
          <p:cNvPr id="26" name="Text Placeholder 6">
            <a:extLst>
              <a:ext uri="{FF2B5EF4-FFF2-40B4-BE49-F238E27FC236}">
                <a16:creationId xmlns:a16="http://schemas.microsoft.com/office/drawing/2014/main" id="{DFADF89A-FBBA-4143-98C0-AD7DDB1D1434}"/>
              </a:ext>
            </a:extLst>
          </p:cNvPr>
          <p:cNvSpPr>
            <a:spLocks noGrp="1"/>
          </p:cNvSpPr>
          <p:nvPr>
            <p:ph type="body" sz="quarter" idx="63"/>
          </p:nvPr>
        </p:nvSpPr>
        <p:spPr>
          <a:xfrm>
            <a:off x="61087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27" name="Text Placeholder 5">
            <a:extLst>
              <a:ext uri="{FF2B5EF4-FFF2-40B4-BE49-F238E27FC236}">
                <a16:creationId xmlns:a16="http://schemas.microsoft.com/office/drawing/2014/main" id="{69346970-8905-4F76-A70E-11DC75C4D2D3}"/>
              </a:ext>
            </a:extLst>
          </p:cNvPr>
          <p:cNvSpPr>
            <a:spLocks noGrp="1"/>
          </p:cNvSpPr>
          <p:nvPr>
            <p:ph type="body" sz="quarter" idx="64"/>
          </p:nvPr>
        </p:nvSpPr>
        <p:spPr>
          <a:xfrm>
            <a:off x="8674101" y="2482849"/>
            <a:ext cx="2146299" cy="3275221"/>
          </a:xfrm>
        </p:spPr>
        <p:txBody>
          <a:bodyPr/>
          <a:lstStyle>
            <a:lvl1pPr marL="0" indent="0">
              <a:lnSpc>
                <a:spcPct val="130000"/>
              </a:lnSpc>
              <a:buNone/>
              <a:defRPr sz="1000"/>
            </a:lvl1pPr>
          </a:lstStyle>
          <a:p>
            <a:pPr lvl="0"/>
            <a:r>
              <a:rPr lang="en-US"/>
              <a:t>Click to edit Master text styles</a:t>
            </a:r>
          </a:p>
        </p:txBody>
      </p:sp>
      <p:sp>
        <p:nvSpPr>
          <p:cNvPr id="28" name="Text Placeholder 6">
            <a:extLst>
              <a:ext uri="{FF2B5EF4-FFF2-40B4-BE49-F238E27FC236}">
                <a16:creationId xmlns:a16="http://schemas.microsoft.com/office/drawing/2014/main" id="{9601163C-612D-444C-9CF6-F491EC16327A}"/>
              </a:ext>
            </a:extLst>
          </p:cNvPr>
          <p:cNvSpPr>
            <a:spLocks noGrp="1"/>
          </p:cNvSpPr>
          <p:nvPr>
            <p:ph type="body" sz="quarter" idx="65"/>
          </p:nvPr>
        </p:nvSpPr>
        <p:spPr>
          <a:xfrm>
            <a:off x="867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3" name="Text Placeholder 4">
            <a:extLst>
              <a:ext uri="{FF2B5EF4-FFF2-40B4-BE49-F238E27FC236}">
                <a16:creationId xmlns:a16="http://schemas.microsoft.com/office/drawing/2014/main" id="{93C5933D-CCE0-F627-EED8-760A2D81712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9">
            <a:extLst>
              <a:ext uri="{FF2B5EF4-FFF2-40B4-BE49-F238E27FC236}">
                <a16:creationId xmlns:a16="http://schemas.microsoft.com/office/drawing/2014/main" id="{EEB1451A-584C-3F55-33D7-5858FA8CC25C}"/>
              </a:ext>
            </a:extLst>
          </p:cNvPr>
          <p:cNvSpPr>
            <a:spLocks noGrp="1"/>
          </p:cNvSpPr>
          <p:nvPr>
            <p:ph type="title"/>
          </p:nvPr>
        </p:nvSpPr>
        <p:spPr>
          <a:xfrm>
            <a:off x="953036" y="1049129"/>
            <a:ext cx="9867364"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5EA513C7-86D7-093D-E943-FA7DE37F600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683156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lumns 1-4 B">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Text Placeholder 4">
            <a:extLst>
              <a:ext uri="{FF2B5EF4-FFF2-40B4-BE49-F238E27FC236}">
                <a16:creationId xmlns:a16="http://schemas.microsoft.com/office/drawing/2014/main" id="{93C5933D-CCE0-F627-EED8-760A2D81712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cxnSp>
        <p:nvCxnSpPr>
          <p:cNvPr id="38" name="Straight Connector 37">
            <a:extLst>
              <a:ext uri="{FF2B5EF4-FFF2-40B4-BE49-F238E27FC236}">
                <a16:creationId xmlns:a16="http://schemas.microsoft.com/office/drawing/2014/main" id="{CCF65A49-3AE2-F29A-9D03-0431D9B64629}"/>
              </a:ext>
            </a:extLst>
          </p:cNvPr>
          <p:cNvCxnSpPr>
            <a:cxnSpLocks/>
          </p:cNvCxnSpPr>
          <p:nvPr userDrawn="1"/>
        </p:nvCxnSpPr>
        <p:spPr>
          <a:xfrm>
            <a:off x="952501"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F12194-9C48-A886-DB9B-198F238AF284}"/>
              </a:ext>
            </a:extLst>
          </p:cNvPr>
          <p:cNvCxnSpPr>
            <a:cxnSpLocks/>
          </p:cNvCxnSpPr>
          <p:nvPr userDrawn="1"/>
        </p:nvCxnSpPr>
        <p:spPr>
          <a:xfrm>
            <a:off x="3628133"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357438-1318-CB92-2BE1-F7DD4625E047}"/>
              </a:ext>
            </a:extLst>
          </p:cNvPr>
          <p:cNvCxnSpPr>
            <a:cxnSpLocks/>
          </p:cNvCxnSpPr>
          <p:nvPr userDrawn="1"/>
        </p:nvCxnSpPr>
        <p:spPr>
          <a:xfrm>
            <a:off x="6342954"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F45F6D-508C-0C39-AD85-4DB929232F29}"/>
              </a:ext>
            </a:extLst>
          </p:cNvPr>
          <p:cNvCxnSpPr>
            <a:cxnSpLocks/>
          </p:cNvCxnSpPr>
          <p:nvPr userDrawn="1"/>
        </p:nvCxnSpPr>
        <p:spPr>
          <a:xfrm>
            <a:off x="9159727"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 Placeholder 46">
            <a:extLst>
              <a:ext uri="{FF2B5EF4-FFF2-40B4-BE49-F238E27FC236}">
                <a16:creationId xmlns:a16="http://schemas.microsoft.com/office/drawing/2014/main" id="{D0EF72A0-510E-1A22-20AD-DD39488C42A4}"/>
              </a:ext>
            </a:extLst>
          </p:cNvPr>
          <p:cNvSpPr>
            <a:spLocks noGrp="1"/>
          </p:cNvSpPr>
          <p:nvPr>
            <p:ph type="body" sz="quarter" idx="66"/>
          </p:nvPr>
        </p:nvSpPr>
        <p:spPr>
          <a:xfrm>
            <a:off x="969694"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0" name="Text Placeholder 46">
            <a:extLst>
              <a:ext uri="{FF2B5EF4-FFF2-40B4-BE49-F238E27FC236}">
                <a16:creationId xmlns:a16="http://schemas.microsoft.com/office/drawing/2014/main" id="{F74E305E-5D8A-AA5D-A074-606682D27CEF}"/>
              </a:ext>
            </a:extLst>
          </p:cNvPr>
          <p:cNvSpPr>
            <a:spLocks noGrp="1"/>
          </p:cNvSpPr>
          <p:nvPr>
            <p:ph type="body" sz="quarter" idx="67"/>
          </p:nvPr>
        </p:nvSpPr>
        <p:spPr>
          <a:xfrm>
            <a:off x="3651249"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3" name="Text Placeholder 46">
            <a:extLst>
              <a:ext uri="{FF2B5EF4-FFF2-40B4-BE49-F238E27FC236}">
                <a16:creationId xmlns:a16="http://schemas.microsoft.com/office/drawing/2014/main" id="{5AB985C4-C73F-438D-EFD6-A13B0F82D454}"/>
              </a:ext>
            </a:extLst>
          </p:cNvPr>
          <p:cNvSpPr>
            <a:spLocks noGrp="1"/>
          </p:cNvSpPr>
          <p:nvPr>
            <p:ph type="body" sz="quarter" idx="68"/>
          </p:nvPr>
        </p:nvSpPr>
        <p:spPr>
          <a:xfrm>
            <a:off x="6342954"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5" name="Text Placeholder 46">
            <a:extLst>
              <a:ext uri="{FF2B5EF4-FFF2-40B4-BE49-F238E27FC236}">
                <a16:creationId xmlns:a16="http://schemas.microsoft.com/office/drawing/2014/main" id="{4873B6DC-F854-F677-CD2F-F0A6F3BE6030}"/>
              </a:ext>
            </a:extLst>
          </p:cNvPr>
          <p:cNvSpPr>
            <a:spLocks noGrp="1"/>
          </p:cNvSpPr>
          <p:nvPr>
            <p:ph type="body" sz="quarter" idx="69"/>
          </p:nvPr>
        </p:nvSpPr>
        <p:spPr>
          <a:xfrm>
            <a:off x="9159727"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8" name="Text Placeholder 56">
            <a:extLst>
              <a:ext uri="{FF2B5EF4-FFF2-40B4-BE49-F238E27FC236}">
                <a16:creationId xmlns:a16="http://schemas.microsoft.com/office/drawing/2014/main" id="{42623105-EEB8-FB3F-F4EE-B56A1C908CA2}"/>
              </a:ext>
            </a:extLst>
          </p:cNvPr>
          <p:cNvSpPr>
            <a:spLocks noGrp="1"/>
          </p:cNvSpPr>
          <p:nvPr>
            <p:ph type="body" sz="quarter" idx="70"/>
          </p:nvPr>
        </p:nvSpPr>
        <p:spPr>
          <a:xfrm>
            <a:off x="949963"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9" name="Text Placeholder 56">
            <a:extLst>
              <a:ext uri="{FF2B5EF4-FFF2-40B4-BE49-F238E27FC236}">
                <a16:creationId xmlns:a16="http://schemas.microsoft.com/office/drawing/2014/main" id="{5F906CA8-2BA6-A3A9-B370-8FAC585101D0}"/>
              </a:ext>
            </a:extLst>
          </p:cNvPr>
          <p:cNvSpPr>
            <a:spLocks noGrp="1"/>
          </p:cNvSpPr>
          <p:nvPr>
            <p:ph type="body" sz="quarter" idx="71" hasCustomPrompt="1"/>
          </p:nvPr>
        </p:nvSpPr>
        <p:spPr>
          <a:xfrm>
            <a:off x="949963"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60" name="Text Placeholder 56">
            <a:extLst>
              <a:ext uri="{FF2B5EF4-FFF2-40B4-BE49-F238E27FC236}">
                <a16:creationId xmlns:a16="http://schemas.microsoft.com/office/drawing/2014/main" id="{DD810561-5102-6044-0F12-68EE8020245D}"/>
              </a:ext>
            </a:extLst>
          </p:cNvPr>
          <p:cNvSpPr>
            <a:spLocks noGrp="1"/>
          </p:cNvSpPr>
          <p:nvPr>
            <p:ph type="body" sz="quarter" idx="72"/>
          </p:nvPr>
        </p:nvSpPr>
        <p:spPr>
          <a:xfrm>
            <a:off x="3634057"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1" name="Text Placeholder 56">
            <a:extLst>
              <a:ext uri="{FF2B5EF4-FFF2-40B4-BE49-F238E27FC236}">
                <a16:creationId xmlns:a16="http://schemas.microsoft.com/office/drawing/2014/main" id="{D5B74F6B-85B1-CFEC-58B6-E822CE33858A}"/>
              </a:ext>
            </a:extLst>
          </p:cNvPr>
          <p:cNvSpPr>
            <a:spLocks noGrp="1"/>
          </p:cNvSpPr>
          <p:nvPr>
            <p:ph type="body" sz="quarter" idx="73" hasCustomPrompt="1"/>
          </p:nvPr>
        </p:nvSpPr>
        <p:spPr>
          <a:xfrm>
            <a:off x="3634057"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62" name="Text Placeholder 56">
            <a:extLst>
              <a:ext uri="{FF2B5EF4-FFF2-40B4-BE49-F238E27FC236}">
                <a16:creationId xmlns:a16="http://schemas.microsoft.com/office/drawing/2014/main" id="{E874930C-3910-9D14-E21E-9C22A94DA7C0}"/>
              </a:ext>
            </a:extLst>
          </p:cNvPr>
          <p:cNvSpPr>
            <a:spLocks noGrp="1"/>
          </p:cNvSpPr>
          <p:nvPr>
            <p:ph type="body" sz="quarter" idx="74"/>
          </p:nvPr>
        </p:nvSpPr>
        <p:spPr>
          <a:xfrm>
            <a:off x="6342954"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3" name="Text Placeholder 56">
            <a:extLst>
              <a:ext uri="{FF2B5EF4-FFF2-40B4-BE49-F238E27FC236}">
                <a16:creationId xmlns:a16="http://schemas.microsoft.com/office/drawing/2014/main" id="{CA6FFDA4-A76E-AE24-6103-290D6450CCBA}"/>
              </a:ext>
            </a:extLst>
          </p:cNvPr>
          <p:cNvSpPr>
            <a:spLocks noGrp="1"/>
          </p:cNvSpPr>
          <p:nvPr>
            <p:ph type="body" sz="quarter" idx="75" hasCustomPrompt="1"/>
          </p:nvPr>
        </p:nvSpPr>
        <p:spPr>
          <a:xfrm>
            <a:off x="6342954"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64" name="Text Placeholder 56">
            <a:extLst>
              <a:ext uri="{FF2B5EF4-FFF2-40B4-BE49-F238E27FC236}">
                <a16:creationId xmlns:a16="http://schemas.microsoft.com/office/drawing/2014/main" id="{9B5D708C-E990-DD36-8C57-AA0853A472CF}"/>
              </a:ext>
            </a:extLst>
          </p:cNvPr>
          <p:cNvSpPr>
            <a:spLocks noGrp="1"/>
          </p:cNvSpPr>
          <p:nvPr>
            <p:ph type="body" sz="quarter" idx="76"/>
          </p:nvPr>
        </p:nvSpPr>
        <p:spPr>
          <a:xfrm>
            <a:off x="9159727"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5" name="Text Placeholder 56">
            <a:extLst>
              <a:ext uri="{FF2B5EF4-FFF2-40B4-BE49-F238E27FC236}">
                <a16:creationId xmlns:a16="http://schemas.microsoft.com/office/drawing/2014/main" id="{F74C618D-A61C-1CA6-C879-3AFFB5B279B1}"/>
              </a:ext>
            </a:extLst>
          </p:cNvPr>
          <p:cNvSpPr>
            <a:spLocks noGrp="1"/>
          </p:cNvSpPr>
          <p:nvPr>
            <p:ph type="body" sz="quarter" idx="77" hasCustomPrompt="1"/>
          </p:nvPr>
        </p:nvSpPr>
        <p:spPr>
          <a:xfrm>
            <a:off x="9159727"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5" name="Title 9">
            <a:extLst>
              <a:ext uri="{FF2B5EF4-FFF2-40B4-BE49-F238E27FC236}">
                <a16:creationId xmlns:a16="http://schemas.microsoft.com/office/drawing/2014/main" id="{20555367-A8DE-C157-8CA2-C456A0739830}"/>
              </a:ext>
            </a:extLst>
          </p:cNvPr>
          <p:cNvSpPr>
            <a:spLocks noGrp="1"/>
          </p:cNvSpPr>
          <p:nvPr>
            <p:ph type="title"/>
          </p:nvPr>
        </p:nvSpPr>
        <p:spPr>
          <a:xfrm>
            <a:off x="953036" y="1049129"/>
            <a:ext cx="9867364"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F7941D02-6ACF-6E25-6845-FB363CC58AA0}"/>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967162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lumns 1-6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1" y="0"/>
            <a:ext cx="5400000"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D3501D-3E7B-45F8-AE2F-2D72C51ED3BA}"/>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13" name="Text Placeholder 4">
            <a:extLst>
              <a:ext uri="{FF2B5EF4-FFF2-40B4-BE49-F238E27FC236}">
                <a16:creationId xmlns:a16="http://schemas.microsoft.com/office/drawing/2014/main" id="{4360A90E-BA53-47F9-8AC5-F55BF988B365}"/>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14" name="Text Placeholder 4">
            <a:extLst>
              <a:ext uri="{FF2B5EF4-FFF2-40B4-BE49-F238E27FC236}">
                <a16:creationId xmlns:a16="http://schemas.microsoft.com/office/drawing/2014/main" id="{8CDA0B6A-EE73-45DE-9A1D-DBC29501C24B}"/>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15" name="Text Placeholder 4">
            <a:extLst>
              <a:ext uri="{FF2B5EF4-FFF2-40B4-BE49-F238E27FC236}">
                <a16:creationId xmlns:a16="http://schemas.microsoft.com/office/drawing/2014/main" id="{1CC48621-8773-456A-849A-95B35E1CDDBA}"/>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16" name="Text Placeholder 4">
            <a:extLst>
              <a:ext uri="{FF2B5EF4-FFF2-40B4-BE49-F238E27FC236}">
                <a16:creationId xmlns:a16="http://schemas.microsoft.com/office/drawing/2014/main" id="{EB3917A7-796B-4D2C-9E99-CC559E61F71F}"/>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17" name="Text Placeholder 4">
            <a:extLst>
              <a:ext uri="{FF2B5EF4-FFF2-40B4-BE49-F238E27FC236}">
                <a16:creationId xmlns:a16="http://schemas.microsoft.com/office/drawing/2014/main" id="{62A21834-363E-4F86-8DE2-BF8B56CE5A8F}"/>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18" name="Measurements">
            <a:extLst>
              <a:ext uri="{FF2B5EF4-FFF2-40B4-BE49-F238E27FC236}">
                <a16:creationId xmlns:a16="http://schemas.microsoft.com/office/drawing/2014/main" id="{92D4ACD4-B04B-EC40-B11B-4DECFA7E6102}"/>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19" name="Measurements">
            <a:extLst>
              <a:ext uri="{FF2B5EF4-FFF2-40B4-BE49-F238E27FC236}">
                <a16:creationId xmlns:a16="http://schemas.microsoft.com/office/drawing/2014/main" id="{D36FBD0C-1EC1-334E-89E1-82D1EF5431DE}"/>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0" name="Measurements">
            <a:extLst>
              <a:ext uri="{FF2B5EF4-FFF2-40B4-BE49-F238E27FC236}">
                <a16:creationId xmlns:a16="http://schemas.microsoft.com/office/drawing/2014/main" id="{5159CB55-4738-754C-A380-499D0805D887}"/>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1" name="Measurements">
            <a:extLst>
              <a:ext uri="{FF2B5EF4-FFF2-40B4-BE49-F238E27FC236}">
                <a16:creationId xmlns:a16="http://schemas.microsoft.com/office/drawing/2014/main" id="{F791A673-5E86-CE4D-A964-CFEBFE556584}"/>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4" name="Measurements">
            <a:extLst>
              <a:ext uri="{FF2B5EF4-FFF2-40B4-BE49-F238E27FC236}">
                <a16:creationId xmlns:a16="http://schemas.microsoft.com/office/drawing/2014/main" id="{E45AB52D-1FDD-304D-B89E-D9FF6BB6B177}"/>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5" name="Measurements">
            <a:extLst>
              <a:ext uri="{FF2B5EF4-FFF2-40B4-BE49-F238E27FC236}">
                <a16:creationId xmlns:a16="http://schemas.microsoft.com/office/drawing/2014/main" id="{52B89791-47A7-5A4C-B9CD-F308FD85311E}"/>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3" name="Text Placeholder 4">
            <a:extLst>
              <a:ext uri="{FF2B5EF4-FFF2-40B4-BE49-F238E27FC236}">
                <a16:creationId xmlns:a16="http://schemas.microsoft.com/office/drawing/2014/main" id="{C857EBF9-E64E-E44F-9F2D-0A9F85C81F58}"/>
              </a:ext>
            </a:extLst>
          </p:cNvPr>
          <p:cNvSpPr>
            <a:spLocks noGrp="1"/>
          </p:cNvSpPr>
          <p:nvPr>
            <p:ph type="body" sz="quarter" idx="59"/>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73385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Neon">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C3F7BD-9786-4BAA-B5FA-D9E1DB6867DC}"/>
              </a:ext>
            </a:extLst>
          </p:cNvPr>
          <p:cNvSpPr/>
          <p:nvPr/>
        </p:nvSpPr>
        <p:spPr>
          <a:xfrm flipH="1">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7C9609D1-35F7-3D45-AE20-062362E9CDDF}"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7160654" y="2442693"/>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7564192" y="2442693"/>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GB"/>
              <a:t>Click to edit Master text styles</a:t>
            </a:r>
          </a:p>
        </p:txBody>
      </p:sp>
      <p:sp>
        <p:nvSpPr>
          <p:cNvPr id="14" name="Text Placeholder 4">
            <a:extLst>
              <a:ext uri="{FF2B5EF4-FFF2-40B4-BE49-F238E27FC236}">
                <a16:creationId xmlns:a16="http://schemas.microsoft.com/office/drawing/2014/main" id="{783C44F0-A236-A246-B258-949B380F3C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2" name="Graphic 11">
            <a:extLst>
              <a:ext uri="{FF2B5EF4-FFF2-40B4-BE49-F238E27FC236}">
                <a16:creationId xmlns:a16="http://schemas.microsoft.com/office/drawing/2014/main" id="{93E187F1-82D0-87C7-D613-F805B3EB758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5" name="Title 4">
            <a:extLst>
              <a:ext uri="{FF2B5EF4-FFF2-40B4-BE49-F238E27FC236}">
                <a16:creationId xmlns:a16="http://schemas.microsoft.com/office/drawing/2014/main" id="{20986B6D-4E2D-F26D-6BDE-0C5C99F15438}"/>
              </a:ext>
            </a:extLst>
          </p:cNvPr>
          <p:cNvSpPr>
            <a:spLocks noGrp="1"/>
          </p:cNvSpPr>
          <p:nvPr>
            <p:ph type="title"/>
          </p:nvPr>
        </p:nvSpPr>
        <p:spPr>
          <a:xfrm>
            <a:off x="7160653" y="1049129"/>
            <a:ext cx="3837725" cy="552121"/>
          </a:xfrm>
        </p:spPr>
        <p:txBody>
          <a:bodyPr/>
          <a:lstStyle/>
          <a:p>
            <a:r>
              <a:rPr lang="en-GB"/>
              <a:t>Click to edit Master title style</a:t>
            </a:r>
            <a:endParaRPr lang="en-FI"/>
          </a:p>
        </p:txBody>
      </p:sp>
      <p:sp>
        <p:nvSpPr>
          <p:cNvPr id="3" name="SmartArt Placeholder 2">
            <a:extLst>
              <a:ext uri="{FF2B5EF4-FFF2-40B4-BE49-F238E27FC236}">
                <a16:creationId xmlns:a16="http://schemas.microsoft.com/office/drawing/2014/main" id="{C571EAAB-4F67-4D02-956D-D26D41A2526E}"/>
              </a:ext>
            </a:extLst>
          </p:cNvPr>
          <p:cNvSpPr>
            <a:spLocks noGrp="1"/>
          </p:cNvSpPr>
          <p:nvPr>
            <p:ph type="dgm" sz="quarter" idx="18" hasCustomPrompt="1"/>
          </p:nvPr>
        </p:nvSpPr>
        <p:spPr>
          <a:xfrm>
            <a:off x="6637082" y="104912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9081420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lumns 1-6 Color">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E5C17-D48E-4584-AB09-900998A8D081}"/>
              </a:ext>
            </a:extLst>
          </p:cNvPr>
          <p:cNvSpPr/>
          <p:nvPr userDrawn="1"/>
        </p:nvSpPr>
        <p:spPr>
          <a:xfrm flipH="1">
            <a:off x="5400000" y="0"/>
            <a:ext cx="67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US"/>
              <a:t>Click to edit Master title style</a:t>
            </a:r>
            <a:endParaRPr lang="en-GB"/>
          </a:p>
        </p:txBody>
      </p:sp>
      <p:sp>
        <p:nvSpPr>
          <p:cNvPr id="18" name="Text Placeholder 4">
            <a:extLst>
              <a:ext uri="{FF2B5EF4-FFF2-40B4-BE49-F238E27FC236}">
                <a16:creationId xmlns:a16="http://schemas.microsoft.com/office/drawing/2014/main" id="{621BB9AA-A8DE-5A45-A49F-0C5ACAF43D99}"/>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21" name="Text Placeholder 4">
            <a:extLst>
              <a:ext uri="{FF2B5EF4-FFF2-40B4-BE49-F238E27FC236}">
                <a16:creationId xmlns:a16="http://schemas.microsoft.com/office/drawing/2014/main" id="{D8770DA4-26A0-9445-96FC-C57772DEDF93}"/>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22" name="Text Placeholder 4">
            <a:extLst>
              <a:ext uri="{FF2B5EF4-FFF2-40B4-BE49-F238E27FC236}">
                <a16:creationId xmlns:a16="http://schemas.microsoft.com/office/drawing/2014/main" id="{02BF6501-7E8D-964C-983D-5DBD2B4EB0B3}"/>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23" name="Text Placeholder 4">
            <a:extLst>
              <a:ext uri="{FF2B5EF4-FFF2-40B4-BE49-F238E27FC236}">
                <a16:creationId xmlns:a16="http://schemas.microsoft.com/office/drawing/2014/main" id="{3C26892C-EEDD-324B-A655-B1DCD5D405A7}"/>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24" name="Text Placeholder 4">
            <a:extLst>
              <a:ext uri="{FF2B5EF4-FFF2-40B4-BE49-F238E27FC236}">
                <a16:creationId xmlns:a16="http://schemas.microsoft.com/office/drawing/2014/main" id="{6FB1F827-F53C-4C4D-9F19-7E94E77DB5AD}"/>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25" name="Text Placeholder 4">
            <a:extLst>
              <a:ext uri="{FF2B5EF4-FFF2-40B4-BE49-F238E27FC236}">
                <a16:creationId xmlns:a16="http://schemas.microsoft.com/office/drawing/2014/main" id="{DA12A612-BAB3-4F4B-8428-E51B806EBDA5}"/>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26" name="Measurements">
            <a:extLst>
              <a:ext uri="{FF2B5EF4-FFF2-40B4-BE49-F238E27FC236}">
                <a16:creationId xmlns:a16="http://schemas.microsoft.com/office/drawing/2014/main" id="{37E252F8-166F-0447-BC35-92A1A86310E6}"/>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7" name="Measurements">
            <a:extLst>
              <a:ext uri="{FF2B5EF4-FFF2-40B4-BE49-F238E27FC236}">
                <a16:creationId xmlns:a16="http://schemas.microsoft.com/office/drawing/2014/main" id="{DDA85719-3158-CB4A-ABDD-DF1988F90178}"/>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8" name="Measurements">
            <a:extLst>
              <a:ext uri="{FF2B5EF4-FFF2-40B4-BE49-F238E27FC236}">
                <a16:creationId xmlns:a16="http://schemas.microsoft.com/office/drawing/2014/main" id="{5C8969B2-630D-E544-8E3E-28834DB7E13B}"/>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9" name="Measurements">
            <a:extLst>
              <a:ext uri="{FF2B5EF4-FFF2-40B4-BE49-F238E27FC236}">
                <a16:creationId xmlns:a16="http://schemas.microsoft.com/office/drawing/2014/main" id="{80CF7A2E-738A-594F-9031-19563F1620A7}"/>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30" name="Measurements">
            <a:extLst>
              <a:ext uri="{FF2B5EF4-FFF2-40B4-BE49-F238E27FC236}">
                <a16:creationId xmlns:a16="http://schemas.microsoft.com/office/drawing/2014/main" id="{A3662B3E-086D-BB4E-AEEB-E120AFA0F32A}"/>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31" name="Measurements">
            <a:extLst>
              <a:ext uri="{FF2B5EF4-FFF2-40B4-BE49-F238E27FC236}">
                <a16:creationId xmlns:a16="http://schemas.microsoft.com/office/drawing/2014/main" id="{42FCB728-0677-0644-8561-90307060CF7C}"/>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pic>
        <p:nvPicPr>
          <p:cNvPr id="32" name="Graphic 31">
            <a:extLst>
              <a:ext uri="{FF2B5EF4-FFF2-40B4-BE49-F238E27FC236}">
                <a16:creationId xmlns:a16="http://schemas.microsoft.com/office/drawing/2014/main" id="{C5566076-C511-F228-5A8C-222BE30FE9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3" name="Text Placeholder 4">
            <a:extLst>
              <a:ext uri="{FF2B5EF4-FFF2-40B4-BE49-F238E27FC236}">
                <a16:creationId xmlns:a16="http://schemas.microsoft.com/office/drawing/2014/main" id="{FC433C4F-CE45-2D85-0272-AC48DE4335D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9584824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6 Columns">
    <p:bg>
      <p:bgPr>
        <a:solidFill>
          <a:srgbClr val="FFFFFF"/>
        </a:solidFill>
        <a:effectLst/>
      </p:bgPr>
    </p:bg>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883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722" name="LOREM IPSUM"/>
          <p:cNvSpPr txBox="1">
            <a:spLocks noGrp="1"/>
          </p:cNvSpPr>
          <p:nvPr>
            <p:ph type="body" sz="quarter" idx="34"/>
          </p:nvPr>
        </p:nvSpPr>
        <p:spPr>
          <a:xfrm rot="16200000">
            <a:off x="-441894" y="28433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8832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 name="Title 4">
            <a:extLst>
              <a:ext uri="{FF2B5EF4-FFF2-40B4-BE49-F238E27FC236}">
                <a16:creationId xmlns:a16="http://schemas.microsoft.com/office/drawing/2014/main" id="{82939920-E34F-4BFA-8ED1-BA327D827EBC}"/>
              </a:ext>
            </a:extLst>
          </p:cNvPr>
          <p:cNvSpPr>
            <a:spLocks noGrp="1"/>
          </p:cNvSpPr>
          <p:nvPr>
            <p:ph type="title"/>
          </p:nvPr>
        </p:nvSpPr>
        <p:spPr>
          <a:xfrm>
            <a:off x="953036" y="801479"/>
            <a:ext cx="10284807" cy="366921"/>
          </a:xfrm>
        </p:spPr>
        <p:txBody>
          <a:bodyPr/>
          <a:lstStyle>
            <a:lvl1pPr algn="ctr">
              <a:defRPr/>
            </a:lvl1pPr>
          </a:lstStyle>
          <a:p>
            <a:r>
              <a:rPr lang="en-US"/>
              <a:t>Click to edit Master title style</a:t>
            </a:r>
            <a:endParaRPr lang="en-GB"/>
          </a:p>
        </p:txBody>
      </p:sp>
      <p:sp>
        <p:nvSpPr>
          <p:cNvPr id="31" name="Lorem ipsum">
            <a:extLst>
              <a:ext uri="{FF2B5EF4-FFF2-40B4-BE49-F238E27FC236}">
                <a16:creationId xmlns:a16="http://schemas.microsoft.com/office/drawing/2014/main" id="{B9701954-748C-4AE4-8759-BE1A4A1B5CB4}"/>
              </a:ext>
            </a:extLst>
          </p:cNvPr>
          <p:cNvSpPr txBox="1">
            <a:spLocks noGrp="1"/>
          </p:cNvSpPr>
          <p:nvPr>
            <p:ph type="body" sz="quarter" idx="58"/>
          </p:nvPr>
        </p:nvSpPr>
        <p:spPr>
          <a:xfrm>
            <a:off x="270569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32" name="Text Placeholder 5">
            <a:extLst>
              <a:ext uri="{FF2B5EF4-FFF2-40B4-BE49-F238E27FC236}">
                <a16:creationId xmlns:a16="http://schemas.microsoft.com/office/drawing/2014/main" id="{3D0F4402-3CFD-4B0B-8B2A-13A2706D4C3A}"/>
              </a:ext>
            </a:extLst>
          </p:cNvPr>
          <p:cNvSpPr>
            <a:spLocks noGrp="1"/>
          </p:cNvSpPr>
          <p:nvPr>
            <p:ph type="body" sz="quarter" idx="59"/>
          </p:nvPr>
        </p:nvSpPr>
        <p:spPr>
          <a:xfrm>
            <a:off x="270569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33" name="Lorem ipsum">
            <a:extLst>
              <a:ext uri="{FF2B5EF4-FFF2-40B4-BE49-F238E27FC236}">
                <a16:creationId xmlns:a16="http://schemas.microsoft.com/office/drawing/2014/main" id="{7B61CB29-54F6-407E-AE0C-94FBE79EEF7B}"/>
              </a:ext>
            </a:extLst>
          </p:cNvPr>
          <p:cNvSpPr txBox="1">
            <a:spLocks noGrp="1"/>
          </p:cNvSpPr>
          <p:nvPr>
            <p:ph type="body" sz="quarter" idx="60"/>
          </p:nvPr>
        </p:nvSpPr>
        <p:spPr>
          <a:xfrm>
            <a:off x="45281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34" name="Text Placeholder 5">
            <a:extLst>
              <a:ext uri="{FF2B5EF4-FFF2-40B4-BE49-F238E27FC236}">
                <a16:creationId xmlns:a16="http://schemas.microsoft.com/office/drawing/2014/main" id="{860668A3-9EE1-4B6E-B136-8BE393DE2723}"/>
              </a:ext>
            </a:extLst>
          </p:cNvPr>
          <p:cNvSpPr>
            <a:spLocks noGrp="1"/>
          </p:cNvSpPr>
          <p:nvPr>
            <p:ph type="body" sz="quarter" idx="61"/>
          </p:nvPr>
        </p:nvSpPr>
        <p:spPr>
          <a:xfrm>
            <a:off x="45281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36" name="Lorem ipsum">
            <a:extLst>
              <a:ext uri="{FF2B5EF4-FFF2-40B4-BE49-F238E27FC236}">
                <a16:creationId xmlns:a16="http://schemas.microsoft.com/office/drawing/2014/main" id="{D28A22C9-69F1-4D22-A28C-E7BF087A6F23}"/>
              </a:ext>
            </a:extLst>
          </p:cNvPr>
          <p:cNvSpPr txBox="1">
            <a:spLocks noGrp="1"/>
          </p:cNvSpPr>
          <p:nvPr>
            <p:ph type="body" sz="quarter" idx="62"/>
          </p:nvPr>
        </p:nvSpPr>
        <p:spPr>
          <a:xfrm>
            <a:off x="6344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37" name="Text Placeholder 5">
            <a:extLst>
              <a:ext uri="{FF2B5EF4-FFF2-40B4-BE49-F238E27FC236}">
                <a16:creationId xmlns:a16="http://schemas.microsoft.com/office/drawing/2014/main" id="{CAD2EE6A-EB86-4F56-8D25-3EB173034082}"/>
              </a:ext>
            </a:extLst>
          </p:cNvPr>
          <p:cNvSpPr>
            <a:spLocks noGrp="1"/>
          </p:cNvSpPr>
          <p:nvPr>
            <p:ph type="body" sz="quarter" idx="63"/>
          </p:nvPr>
        </p:nvSpPr>
        <p:spPr>
          <a:xfrm>
            <a:off x="63442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38" name="Lorem ipsum">
            <a:extLst>
              <a:ext uri="{FF2B5EF4-FFF2-40B4-BE49-F238E27FC236}">
                <a16:creationId xmlns:a16="http://schemas.microsoft.com/office/drawing/2014/main" id="{428B3327-3908-4B2A-9437-5D5CE74770CD}"/>
              </a:ext>
            </a:extLst>
          </p:cNvPr>
          <p:cNvSpPr txBox="1">
            <a:spLocks noGrp="1"/>
          </p:cNvSpPr>
          <p:nvPr>
            <p:ph type="body" sz="quarter" idx="64"/>
          </p:nvPr>
        </p:nvSpPr>
        <p:spPr>
          <a:xfrm>
            <a:off x="81603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6" name="Text Placeholder 5">
            <a:extLst>
              <a:ext uri="{FF2B5EF4-FFF2-40B4-BE49-F238E27FC236}">
                <a16:creationId xmlns:a16="http://schemas.microsoft.com/office/drawing/2014/main" id="{B6121A90-8630-432E-A21C-8A8ACE5713A2}"/>
              </a:ext>
            </a:extLst>
          </p:cNvPr>
          <p:cNvSpPr>
            <a:spLocks noGrp="1"/>
          </p:cNvSpPr>
          <p:nvPr>
            <p:ph type="body" sz="quarter" idx="65"/>
          </p:nvPr>
        </p:nvSpPr>
        <p:spPr>
          <a:xfrm>
            <a:off x="81603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47" name="Lorem ipsum">
            <a:extLst>
              <a:ext uri="{FF2B5EF4-FFF2-40B4-BE49-F238E27FC236}">
                <a16:creationId xmlns:a16="http://schemas.microsoft.com/office/drawing/2014/main" id="{1977181A-0FA2-4C9F-B472-2A4D094BB8DF}"/>
              </a:ext>
            </a:extLst>
          </p:cNvPr>
          <p:cNvSpPr txBox="1">
            <a:spLocks noGrp="1"/>
          </p:cNvSpPr>
          <p:nvPr>
            <p:ph type="body" sz="quarter" idx="66"/>
          </p:nvPr>
        </p:nvSpPr>
        <p:spPr>
          <a:xfrm>
            <a:off x="99764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55" name="Text Placeholder 5">
            <a:extLst>
              <a:ext uri="{FF2B5EF4-FFF2-40B4-BE49-F238E27FC236}">
                <a16:creationId xmlns:a16="http://schemas.microsoft.com/office/drawing/2014/main" id="{B31CA322-292A-4AB5-8597-D8006631DAFE}"/>
              </a:ext>
            </a:extLst>
          </p:cNvPr>
          <p:cNvSpPr>
            <a:spLocks noGrp="1"/>
          </p:cNvSpPr>
          <p:nvPr>
            <p:ph type="body" sz="quarter" idx="67"/>
          </p:nvPr>
        </p:nvSpPr>
        <p:spPr>
          <a:xfrm>
            <a:off x="99764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6" name="LOREM IPSUM">
            <a:extLst>
              <a:ext uri="{FF2B5EF4-FFF2-40B4-BE49-F238E27FC236}">
                <a16:creationId xmlns:a16="http://schemas.microsoft.com/office/drawing/2014/main" id="{2063AB97-FCD3-46A8-AF90-64EE18312B66}"/>
              </a:ext>
            </a:extLst>
          </p:cNvPr>
          <p:cNvSpPr txBox="1">
            <a:spLocks noGrp="1"/>
          </p:cNvSpPr>
          <p:nvPr>
            <p:ph type="body" sz="quarter" idx="68"/>
          </p:nvPr>
        </p:nvSpPr>
        <p:spPr>
          <a:xfrm rot="16200000">
            <a:off x="-441894" y="49134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57" name="Text Placeholder 5">
            <a:extLst>
              <a:ext uri="{FF2B5EF4-FFF2-40B4-BE49-F238E27FC236}">
                <a16:creationId xmlns:a16="http://schemas.microsoft.com/office/drawing/2014/main" id="{F8FB577D-257A-4AB5-8D37-1B29DB4579F6}"/>
              </a:ext>
            </a:extLst>
          </p:cNvPr>
          <p:cNvSpPr>
            <a:spLocks noGrp="1"/>
          </p:cNvSpPr>
          <p:nvPr>
            <p:ph type="body" sz="quarter" idx="69"/>
          </p:nvPr>
        </p:nvSpPr>
        <p:spPr>
          <a:xfrm>
            <a:off x="8832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8" name="Text Placeholder 5">
            <a:extLst>
              <a:ext uri="{FF2B5EF4-FFF2-40B4-BE49-F238E27FC236}">
                <a16:creationId xmlns:a16="http://schemas.microsoft.com/office/drawing/2014/main" id="{5151750F-4050-41D7-83E9-386947854EDE}"/>
              </a:ext>
            </a:extLst>
          </p:cNvPr>
          <p:cNvSpPr>
            <a:spLocks noGrp="1"/>
          </p:cNvSpPr>
          <p:nvPr>
            <p:ph type="body" sz="quarter" idx="70"/>
          </p:nvPr>
        </p:nvSpPr>
        <p:spPr>
          <a:xfrm>
            <a:off x="270569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9" name="Text Placeholder 5">
            <a:extLst>
              <a:ext uri="{FF2B5EF4-FFF2-40B4-BE49-F238E27FC236}">
                <a16:creationId xmlns:a16="http://schemas.microsoft.com/office/drawing/2014/main" id="{500F63F8-9C06-46DD-BF76-BCDFBE665FD3}"/>
              </a:ext>
            </a:extLst>
          </p:cNvPr>
          <p:cNvSpPr>
            <a:spLocks noGrp="1"/>
          </p:cNvSpPr>
          <p:nvPr>
            <p:ph type="body" sz="quarter" idx="71"/>
          </p:nvPr>
        </p:nvSpPr>
        <p:spPr>
          <a:xfrm>
            <a:off x="45281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60" name="Text Placeholder 5">
            <a:extLst>
              <a:ext uri="{FF2B5EF4-FFF2-40B4-BE49-F238E27FC236}">
                <a16:creationId xmlns:a16="http://schemas.microsoft.com/office/drawing/2014/main" id="{13B9EEEA-812B-4643-9768-9B6B5CA4152B}"/>
              </a:ext>
            </a:extLst>
          </p:cNvPr>
          <p:cNvSpPr>
            <a:spLocks noGrp="1"/>
          </p:cNvSpPr>
          <p:nvPr>
            <p:ph type="body" sz="quarter" idx="72"/>
          </p:nvPr>
        </p:nvSpPr>
        <p:spPr>
          <a:xfrm>
            <a:off x="63442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61" name="Text Placeholder 5">
            <a:extLst>
              <a:ext uri="{FF2B5EF4-FFF2-40B4-BE49-F238E27FC236}">
                <a16:creationId xmlns:a16="http://schemas.microsoft.com/office/drawing/2014/main" id="{AF048120-5A19-40D7-AB38-F2346DFDAEA2}"/>
              </a:ext>
            </a:extLst>
          </p:cNvPr>
          <p:cNvSpPr>
            <a:spLocks noGrp="1"/>
          </p:cNvSpPr>
          <p:nvPr>
            <p:ph type="body" sz="quarter" idx="73"/>
          </p:nvPr>
        </p:nvSpPr>
        <p:spPr>
          <a:xfrm>
            <a:off x="81603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62" name="Text Placeholder 5">
            <a:extLst>
              <a:ext uri="{FF2B5EF4-FFF2-40B4-BE49-F238E27FC236}">
                <a16:creationId xmlns:a16="http://schemas.microsoft.com/office/drawing/2014/main" id="{213AB770-A3EB-4470-9D98-0275A39147F4}"/>
              </a:ext>
            </a:extLst>
          </p:cNvPr>
          <p:cNvSpPr>
            <a:spLocks noGrp="1"/>
          </p:cNvSpPr>
          <p:nvPr>
            <p:ph type="body" sz="quarter" idx="74"/>
          </p:nvPr>
        </p:nvSpPr>
        <p:spPr>
          <a:xfrm>
            <a:off x="99764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7" name="Text Placeholder 4">
            <a:extLst>
              <a:ext uri="{FF2B5EF4-FFF2-40B4-BE49-F238E27FC236}">
                <a16:creationId xmlns:a16="http://schemas.microsoft.com/office/drawing/2014/main" id="{9C5C39E1-F42F-89A7-BCC6-970FD003FD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025802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meline part 1">
    <p:bg>
      <p:bgPr>
        <a:solidFill>
          <a:srgbClr val="E4F030"/>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r>
              <a:rPr lang="en-US"/>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501469" y="3539169"/>
            <a:ext cx="11807127" cy="1"/>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r>
              <a:rPr lang="en-US"/>
              <a:t>Click to edit Master text styles</a:t>
            </a:r>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r>
              <a:rPr lang="en-US"/>
              <a:t>Click to edit Master text styles</a:t>
            </a:r>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r>
              <a:rPr lang="en-US"/>
              <a:t>Click to edit Master text styles</a:t>
            </a:r>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 name="Text Placeholder 4">
            <a:extLst>
              <a:ext uri="{FF2B5EF4-FFF2-40B4-BE49-F238E27FC236}">
                <a16:creationId xmlns:a16="http://schemas.microsoft.com/office/drawing/2014/main" id="{9A194156-7EBF-990B-ECB0-69BEFB40FD8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9">
            <a:extLst>
              <a:ext uri="{FF2B5EF4-FFF2-40B4-BE49-F238E27FC236}">
                <a16:creationId xmlns:a16="http://schemas.microsoft.com/office/drawing/2014/main" id="{E7A05502-5743-1E28-52F4-BCE1E5879023}"/>
              </a:ext>
            </a:extLst>
          </p:cNvPr>
          <p:cNvSpPr>
            <a:spLocks noGrp="1"/>
          </p:cNvSpPr>
          <p:nvPr>
            <p:ph type="title"/>
          </p:nvPr>
        </p:nvSpPr>
        <p:spPr>
          <a:xfrm>
            <a:off x="953036" y="1049129"/>
            <a:ext cx="9867364"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41D53519-6896-1D77-8BA6-2E575967B8C7}"/>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8594422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table chart">
    <p:spTree>
      <p:nvGrpSpPr>
        <p:cNvPr id="1" name=""/>
        <p:cNvGrpSpPr/>
        <p:nvPr/>
      </p:nvGrpSpPr>
      <p:grpSpPr>
        <a:xfrm>
          <a:off x="0" y="0"/>
          <a:ext cx="0" cy="0"/>
          <a:chOff x="0" y="0"/>
          <a:chExt cx="0" cy="0"/>
        </a:xfrm>
      </p:grpSpPr>
      <p:sp>
        <p:nvSpPr>
          <p:cNvPr id="79" name="Text Placeholder 6">
            <a:extLst>
              <a:ext uri="{FF2B5EF4-FFF2-40B4-BE49-F238E27FC236}">
                <a16:creationId xmlns:a16="http://schemas.microsoft.com/office/drawing/2014/main" id="{C8B9C4C6-A2E2-478A-BFBE-6AC7C702B075}"/>
              </a:ext>
            </a:extLst>
          </p:cNvPr>
          <p:cNvSpPr>
            <a:spLocks noGrp="1"/>
          </p:cNvSpPr>
          <p:nvPr>
            <p:ph type="body" sz="quarter" idx="66" hasCustomPrompt="1"/>
          </p:nvPr>
        </p:nvSpPr>
        <p:spPr>
          <a:xfrm>
            <a:off x="1258431" y="10985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1" name="Text Placeholder 6">
            <a:extLst>
              <a:ext uri="{FF2B5EF4-FFF2-40B4-BE49-F238E27FC236}">
                <a16:creationId xmlns:a16="http://schemas.microsoft.com/office/drawing/2014/main" id="{7D79A45E-3475-4BC2-938E-493E19B337B5}"/>
              </a:ext>
            </a:extLst>
          </p:cNvPr>
          <p:cNvSpPr>
            <a:spLocks noGrp="1"/>
          </p:cNvSpPr>
          <p:nvPr>
            <p:ph type="body" sz="quarter" idx="68" hasCustomPrompt="1"/>
          </p:nvPr>
        </p:nvSpPr>
        <p:spPr>
          <a:xfrm>
            <a:off x="1258431" y="23875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3" name="Text Placeholder 6">
            <a:extLst>
              <a:ext uri="{FF2B5EF4-FFF2-40B4-BE49-F238E27FC236}">
                <a16:creationId xmlns:a16="http://schemas.microsoft.com/office/drawing/2014/main" id="{DF90E33E-7BDC-4075-958B-229B7F9FD420}"/>
              </a:ext>
            </a:extLst>
          </p:cNvPr>
          <p:cNvSpPr>
            <a:spLocks noGrp="1"/>
          </p:cNvSpPr>
          <p:nvPr>
            <p:ph type="body" sz="quarter" idx="70" hasCustomPrompt="1"/>
          </p:nvPr>
        </p:nvSpPr>
        <p:spPr>
          <a:xfrm>
            <a:off x="1258431" y="36702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4" name="Lorem ipsum">
            <a:extLst>
              <a:ext uri="{FF2B5EF4-FFF2-40B4-BE49-F238E27FC236}">
                <a16:creationId xmlns:a16="http://schemas.microsoft.com/office/drawing/2014/main" id="{0F629099-A2B5-479A-90EA-80BEB8C26FC6}"/>
              </a:ext>
            </a:extLst>
          </p:cNvPr>
          <p:cNvSpPr txBox="1">
            <a:spLocks noGrp="1"/>
          </p:cNvSpPr>
          <p:nvPr>
            <p:ph type="body" sz="quarter" idx="71"/>
          </p:nvPr>
        </p:nvSpPr>
        <p:spPr>
          <a:xfrm rot="16200000">
            <a:off x="398820" y="53098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85" name="Text Placeholder 6">
            <a:extLst>
              <a:ext uri="{FF2B5EF4-FFF2-40B4-BE49-F238E27FC236}">
                <a16:creationId xmlns:a16="http://schemas.microsoft.com/office/drawing/2014/main" id="{89B6A94D-8969-4FCA-8170-BE94E9DBEF40}"/>
              </a:ext>
            </a:extLst>
          </p:cNvPr>
          <p:cNvSpPr>
            <a:spLocks noGrp="1"/>
          </p:cNvSpPr>
          <p:nvPr>
            <p:ph type="body" sz="quarter" idx="72" hasCustomPrompt="1"/>
          </p:nvPr>
        </p:nvSpPr>
        <p:spPr>
          <a:xfrm>
            <a:off x="1258431" y="49593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1108" name="Line"/>
          <p:cNvSpPr/>
          <p:nvPr/>
        </p:nvSpPr>
        <p:spPr>
          <a:xfrm flipV="1">
            <a:off x="2772543" y="842735"/>
            <a:ext cx="1" cy="534207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09" name="Line"/>
          <p:cNvSpPr/>
          <p:nvPr/>
        </p:nvSpPr>
        <p:spPr>
          <a:xfrm flipV="1">
            <a:off x="4166036" y="842735"/>
            <a:ext cx="1" cy="534336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0" name="Line"/>
          <p:cNvSpPr/>
          <p:nvPr/>
        </p:nvSpPr>
        <p:spPr>
          <a:xfrm flipV="1">
            <a:off x="5565880" y="844465"/>
            <a:ext cx="1" cy="5336907"/>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1" name="Line"/>
          <p:cNvSpPr/>
          <p:nvPr/>
        </p:nvSpPr>
        <p:spPr>
          <a:xfrm flipV="1">
            <a:off x="6959374" y="844465"/>
            <a:ext cx="1" cy="533992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2" name="Line"/>
          <p:cNvSpPr/>
          <p:nvPr userDrawn="1"/>
        </p:nvSpPr>
        <p:spPr>
          <a:xfrm flipV="1">
            <a:off x="8359217" y="844465"/>
            <a:ext cx="1" cy="533758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3" name="Line"/>
          <p:cNvSpPr/>
          <p:nvPr/>
        </p:nvSpPr>
        <p:spPr>
          <a:xfrm flipV="1">
            <a:off x="9759062" y="842735"/>
            <a:ext cx="1" cy="5338033"/>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5" name="Jan"/>
          <p:cNvSpPr txBox="1">
            <a:spLocks noGrp="1"/>
          </p:cNvSpPr>
          <p:nvPr>
            <p:ph type="body" sz="quarter" idx="33" hasCustomPrompt="1"/>
          </p:nvPr>
        </p:nvSpPr>
        <p:spPr>
          <a:xfrm>
            <a:off x="2566534"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6" name="Feb"/>
          <p:cNvSpPr txBox="1">
            <a:spLocks noGrp="1"/>
          </p:cNvSpPr>
          <p:nvPr>
            <p:ph type="body" sz="quarter" idx="34" hasCustomPrompt="1"/>
          </p:nvPr>
        </p:nvSpPr>
        <p:spPr>
          <a:xfrm>
            <a:off x="3960027"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7" name="Mar"/>
          <p:cNvSpPr txBox="1">
            <a:spLocks noGrp="1"/>
          </p:cNvSpPr>
          <p:nvPr>
            <p:ph type="body" sz="quarter" idx="35" hasCustomPrompt="1"/>
          </p:nvPr>
        </p:nvSpPr>
        <p:spPr>
          <a:xfrm>
            <a:off x="5353521"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8" name="Apr"/>
          <p:cNvSpPr txBox="1">
            <a:spLocks noGrp="1"/>
          </p:cNvSpPr>
          <p:nvPr>
            <p:ph type="body" sz="quarter" idx="36" hasCustomPrompt="1"/>
          </p:nvPr>
        </p:nvSpPr>
        <p:spPr>
          <a:xfrm>
            <a:off x="6747015"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9" name="May"/>
          <p:cNvSpPr txBox="1">
            <a:spLocks noGrp="1"/>
          </p:cNvSpPr>
          <p:nvPr>
            <p:ph type="body" sz="quarter" idx="37" hasCustomPrompt="1"/>
          </p:nvPr>
        </p:nvSpPr>
        <p:spPr>
          <a:xfrm>
            <a:off x="8140509"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0" name="Jun"/>
          <p:cNvSpPr txBox="1">
            <a:spLocks noGrp="1"/>
          </p:cNvSpPr>
          <p:nvPr>
            <p:ph type="body" sz="quarter" idx="38" hasCustomPrompt="1"/>
          </p:nvPr>
        </p:nvSpPr>
        <p:spPr>
          <a:xfrm>
            <a:off x="9534003"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5" name="Lorem ipsum dolor"/>
          <p:cNvSpPr txBox="1">
            <a:spLocks noGrp="1"/>
          </p:cNvSpPr>
          <p:nvPr>
            <p:ph type="body" sz="quarter" idx="40"/>
          </p:nvPr>
        </p:nvSpPr>
        <p:spPr>
          <a:xfrm>
            <a:off x="4352221" y="1726413"/>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26" name="Lorem ipsum dolor"/>
          <p:cNvSpPr txBox="1">
            <a:spLocks noGrp="1"/>
          </p:cNvSpPr>
          <p:nvPr>
            <p:ph type="body" sz="quarter" idx="41"/>
          </p:nvPr>
        </p:nvSpPr>
        <p:spPr>
          <a:xfrm>
            <a:off x="7248256" y="135873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27" name="Lorem ipsum dolor"/>
          <p:cNvSpPr txBox="1">
            <a:spLocks noGrp="1"/>
          </p:cNvSpPr>
          <p:nvPr>
            <p:ph type="body" sz="quarter" idx="42"/>
          </p:nvPr>
        </p:nvSpPr>
        <p:spPr>
          <a:xfrm>
            <a:off x="1849420"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29" name="Lorem ipsum dolor"/>
          <p:cNvSpPr txBox="1">
            <a:spLocks noGrp="1"/>
          </p:cNvSpPr>
          <p:nvPr>
            <p:ph type="body" sz="quarter" idx="43"/>
          </p:nvPr>
        </p:nvSpPr>
        <p:spPr>
          <a:xfrm>
            <a:off x="4008775" y="2553004"/>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2" name="Lorem ipsum dolor"/>
          <p:cNvSpPr txBox="1">
            <a:spLocks noGrp="1"/>
          </p:cNvSpPr>
          <p:nvPr>
            <p:ph type="body" sz="quarter" idx="44"/>
          </p:nvPr>
        </p:nvSpPr>
        <p:spPr>
          <a:xfrm>
            <a:off x="7395404"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4" name="Lorem ipsum dolor"/>
          <p:cNvSpPr txBox="1">
            <a:spLocks noGrp="1"/>
          </p:cNvSpPr>
          <p:nvPr>
            <p:ph type="body" sz="quarter" idx="45"/>
          </p:nvPr>
        </p:nvSpPr>
        <p:spPr>
          <a:xfrm>
            <a:off x="4800950"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6" name="Lorem ipsum dolor"/>
          <p:cNvSpPr txBox="1">
            <a:spLocks noGrp="1"/>
          </p:cNvSpPr>
          <p:nvPr>
            <p:ph type="body" sz="quarter" idx="46"/>
          </p:nvPr>
        </p:nvSpPr>
        <p:spPr>
          <a:xfrm>
            <a:off x="7491304"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8" name="Lorem"/>
          <p:cNvSpPr txBox="1">
            <a:spLocks noGrp="1"/>
          </p:cNvSpPr>
          <p:nvPr>
            <p:ph type="body" sz="quarter" idx="47"/>
          </p:nvPr>
        </p:nvSpPr>
        <p:spPr>
          <a:xfrm>
            <a:off x="9906496"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1" name="Lorem ipsum dolor"/>
          <p:cNvSpPr txBox="1">
            <a:spLocks noGrp="1"/>
          </p:cNvSpPr>
          <p:nvPr>
            <p:ph type="body" sz="quarter" idx="48"/>
          </p:nvPr>
        </p:nvSpPr>
        <p:spPr>
          <a:xfrm>
            <a:off x="1862120"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2" name="Lorem ipsum dolor"/>
          <p:cNvSpPr txBox="1">
            <a:spLocks noGrp="1"/>
          </p:cNvSpPr>
          <p:nvPr>
            <p:ph type="body" sz="quarter" idx="49"/>
          </p:nvPr>
        </p:nvSpPr>
        <p:spPr>
          <a:xfrm>
            <a:off x="4563209" y="3854037"/>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4" name="Lorem ipsum dolor"/>
          <p:cNvSpPr txBox="1">
            <a:spLocks noGrp="1"/>
          </p:cNvSpPr>
          <p:nvPr>
            <p:ph type="body" sz="quarter" idx="50"/>
          </p:nvPr>
        </p:nvSpPr>
        <p:spPr>
          <a:xfrm>
            <a:off x="4829312" y="4275965"/>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7" name="Lorem ipsum dolor"/>
          <p:cNvSpPr txBox="1">
            <a:spLocks noGrp="1"/>
          </p:cNvSpPr>
          <p:nvPr>
            <p:ph type="body" sz="quarter" idx="51"/>
          </p:nvPr>
        </p:nvSpPr>
        <p:spPr>
          <a:xfrm>
            <a:off x="7478604" y="4275965"/>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8" name="Lorem"/>
          <p:cNvSpPr txBox="1">
            <a:spLocks noGrp="1"/>
          </p:cNvSpPr>
          <p:nvPr>
            <p:ph type="body" sz="quarter" idx="52"/>
          </p:nvPr>
        </p:nvSpPr>
        <p:spPr>
          <a:xfrm>
            <a:off x="8168861"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4" name="Lorem ipsum dolor"/>
          <p:cNvSpPr txBox="1">
            <a:spLocks noGrp="1"/>
          </p:cNvSpPr>
          <p:nvPr>
            <p:ph type="body" sz="quarter" idx="53"/>
          </p:nvPr>
        </p:nvSpPr>
        <p:spPr>
          <a:xfrm>
            <a:off x="2376470"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5" name="Lorem ipsum dolor"/>
          <p:cNvSpPr txBox="1">
            <a:spLocks noGrp="1"/>
          </p:cNvSpPr>
          <p:nvPr>
            <p:ph type="body" sz="quarter" idx="54"/>
          </p:nvPr>
        </p:nvSpPr>
        <p:spPr>
          <a:xfrm>
            <a:off x="6778275"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6" name="Lorem ipsum dolor"/>
          <p:cNvSpPr txBox="1">
            <a:spLocks noGrp="1"/>
          </p:cNvSpPr>
          <p:nvPr>
            <p:ph type="body" sz="quarter" idx="55"/>
          </p:nvPr>
        </p:nvSpPr>
        <p:spPr>
          <a:xfrm>
            <a:off x="4771129" y="556429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7" name="Lorem"/>
          <p:cNvSpPr txBox="1">
            <a:spLocks noGrp="1"/>
          </p:cNvSpPr>
          <p:nvPr>
            <p:ph type="body" sz="quarter" idx="56"/>
          </p:nvPr>
        </p:nvSpPr>
        <p:spPr>
          <a:xfrm>
            <a:off x="8499728" y="5564298"/>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8" name="Lorem"/>
          <p:cNvSpPr txBox="1">
            <a:spLocks noGrp="1"/>
          </p:cNvSpPr>
          <p:nvPr>
            <p:ph type="body" sz="quarter" idx="57"/>
          </p:nvPr>
        </p:nvSpPr>
        <p:spPr>
          <a:xfrm>
            <a:off x="9868396"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60" name="Lorem ipsum dolor"/>
          <p:cNvSpPr txBox="1">
            <a:spLocks noGrp="1"/>
          </p:cNvSpPr>
          <p:nvPr>
            <p:ph type="body" sz="quarter" idx="58"/>
          </p:nvPr>
        </p:nvSpPr>
        <p:spPr>
          <a:xfrm>
            <a:off x="7622160" y="1726413"/>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 name="Date Placeholder 1">
            <a:extLst>
              <a:ext uri="{FF2B5EF4-FFF2-40B4-BE49-F238E27FC236}">
                <a16:creationId xmlns:a16="http://schemas.microsoft.com/office/drawing/2014/main" id="{9D47219D-5FF3-42FA-AD62-168681C859A4}"/>
              </a:ext>
            </a:extLst>
          </p:cNvPr>
          <p:cNvSpPr>
            <a:spLocks noGrp="1"/>
          </p:cNvSpPr>
          <p:nvPr>
            <p:ph type="dt" sz="half" idx="59"/>
          </p:nvPr>
        </p:nvSpPr>
        <p:spPr/>
        <p:txBody>
          <a:bodyPr/>
          <a:lstStyle/>
          <a:p>
            <a:r>
              <a:rPr lang="fi-FI"/>
              <a:t>19/10/23</a:t>
            </a:r>
          </a:p>
        </p:txBody>
      </p:sp>
      <p:sp>
        <p:nvSpPr>
          <p:cNvPr id="3" name="Footer Placeholder 2">
            <a:extLst>
              <a:ext uri="{FF2B5EF4-FFF2-40B4-BE49-F238E27FC236}">
                <a16:creationId xmlns:a16="http://schemas.microsoft.com/office/drawing/2014/main" id="{D9D8CB1C-32CA-4B7B-BA35-CE5960F0AF08}"/>
              </a:ext>
            </a:extLst>
          </p:cNvPr>
          <p:cNvSpPr>
            <a:spLocks noGrp="1"/>
          </p:cNvSpPr>
          <p:nvPr>
            <p:ph type="ftr" sz="quarter" idx="60"/>
          </p:nvPr>
        </p:nvSpPr>
        <p:spPr/>
        <p:txBody>
          <a:bodyPr/>
          <a:lstStyle/>
          <a:p>
            <a:r>
              <a:rPr lang="fi-FI"/>
              <a:t>Yleisesitys</a:t>
            </a:r>
          </a:p>
        </p:txBody>
      </p:sp>
      <p:sp>
        <p:nvSpPr>
          <p:cNvPr id="4" name="Slide Number Placeholder 3">
            <a:extLst>
              <a:ext uri="{FF2B5EF4-FFF2-40B4-BE49-F238E27FC236}">
                <a16:creationId xmlns:a16="http://schemas.microsoft.com/office/drawing/2014/main" id="{5A606D13-2632-46EC-B03A-5DD3FCC9CBD0}"/>
              </a:ext>
            </a:extLst>
          </p:cNvPr>
          <p:cNvSpPr>
            <a:spLocks noGrp="1"/>
          </p:cNvSpPr>
          <p:nvPr>
            <p:ph type="sldNum" sz="quarter" idx="61"/>
          </p:nvPr>
        </p:nvSpPr>
        <p:spPr/>
        <p:txBody>
          <a:bodyPr/>
          <a:lstStyle/>
          <a:p>
            <a:fld id="{31160B98-140E-4345-B1A3-2A7247C42973}" type="slidenum">
              <a:rPr lang="fi-FI" smtClean="0"/>
              <a:pPr/>
              <a:t>‹#›</a:t>
            </a:fld>
            <a:endParaRPr lang="fi-FI"/>
          </a:p>
        </p:txBody>
      </p:sp>
      <p:sp>
        <p:nvSpPr>
          <p:cNvPr id="75" name="Lorem ipsum">
            <a:extLst>
              <a:ext uri="{FF2B5EF4-FFF2-40B4-BE49-F238E27FC236}">
                <a16:creationId xmlns:a16="http://schemas.microsoft.com/office/drawing/2014/main" id="{254277F6-19E5-4790-A3AD-8FAE040F9EE0}"/>
              </a:ext>
            </a:extLst>
          </p:cNvPr>
          <p:cNvSpPr txBox="1">
            <a:spLocks noGrp="1"/>
          </p:cNvSpPr>
          <p:nvPr>
            <p:ph type="body" sz="quarter" idx="62"/>
          </p:nvPr>
        </p:nvSpPr>
        <p:spPr>
          <a:xfrm rot="16200000">
            <a:off x="398820" y="14490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80" name="Lorem ipsum">
            <a:extLst>
              <a:ext uri="{FF2B5EF4-FFF2-40B4-BE49-F238E27FC236}">
                <a16:creationId xmlns:a16="http://schemas.microsoft.com/office/drawing/2014/main" id="{C2D3ACA8-5087-4EF0-B58F-F2ABA3C2B27A}"/>
              </a:ext>
            </a:extLst>
          </p:cNvPr>
          <p:cNvSpPr txBox="1">
            <a:spLocks noGrp="1"/>
          </p:cNvSpPr>
          <p:nvPr>
            <p:ph type="body" sz="quarter" idx="67"/>
          </p:nvPr>
        </p:nvSpPr>
        <p:spPr>
          <a:xfrm rot="16200000">
            <a:off x="398820" y="27380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82" name="Lorem ipsum">
            <a:extLst>
              <a:ext uri="{FF2B5EF4-FFF2-40B4-BE49-F238E27FC236}">
                <a16:creationId xmlns:a16="http://schemas.microsoft.com/office/drawing/2014/main" id="{C2B14BB7-182E-4CE4-ADCA-79EB2067B079}"/>
              </a:ext>
            </a:extLst>
          </p:cNvPr>
          <p:cNvSpPr txBox="1">
            <a:spLocks noGrp="1"/>
          </p:cNvSpPr>
          <p:nvPr>
            <p:ph type="body" sz="quarter" idx="69"/>
          </p:nvPr>
        </p:nvSpPr>
        <p:spPr>
          <a:xfrm rot="16200000">
            <a:off x="398820" y="40207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5" name="Text Placeholder 4">
            <a:extLst>
              <a:ext uri="{FF2B5EF4-FFF2-40B4-BE49-F238E27FC236}">
                <a16:creationId xmlns:a16="http://schemas.microsoft.com/office/drawing/2014/main" id="{2CEF093E-0341-D80F-4E9A-A1F275C8C2F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492462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hart Steps 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3888359" y="22668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439738" y="3156129"/>
            <a:ext cx="2481262" cy="405853"/>
          </a:xfrm>
        </p:spPr>
        <p:txBody>
          <a:bodyPr anchor="b" anchorCtr="0"/>
          <a:lstStyle>
            <a:lvl1pPr marL="0" indent="0">
              <a:lnSpc>
                <a:spcPct val="90000"/>
              </a:lnSpc>
              <a:buNone/>
              <a:defRPr sz="2000" b="1"/>
            </a:lvl1pPr>
          </a:lstStyle>
          <a:p>
            <a:pPr lvl="0"/>
            <a:r>
              <a:rPr lang="en-US"/>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3" name="Text Placeholder 2">
            <a:extLst>
              <a:ext uri="{FF2B5EF4-FFF2-40B4-BE49-F238E27FC236}">
                <a16:creationId xmlns:a16="http://schemas.microsoft.com/office/drawing/2014/main" id="{E6B4EB69-54BC-4477-BC30-C3D9D4F61915}"/>
              </a:ext>
            </a:extLst>
          </p:cNvPr>
          <p:cNvSpPr>
            <a:spLocks noGrp="1"/>
          </p:cNvSpPr>
          <p:nvPr>
            <p:ph type="body" sz="quarter" idx="41"/>
          </p:nvPr>
        </p:nvSpPr>
        <p:spPr>
          <a:xfrm>
            <a:off x="439738" y="3733979"/>
            <a:ext cx="2481262" cy="405853"/>
          </a:xfrm>
        </p:spPr>
        <p:txBody>
          <a:bodyPr/>
          <a:lstStyle>
            <a:lvl1pPr marL="0" indent="0">
              <a:lnSpc>
                <a:spcPct val="90000"/>
              </a:lnSpc>
              <a:buNone/>
              <a:defRPr sz="1500" b="0"/>
            </a:lvl1pPr>
          </a:lstStyle>
          <a:p>
            <a:pPr lvl="0"/>
            <a:r>
              <a:rPr lang="en-US"/>
              <a:t>Click to edit Master text styles</a:t>
            </a:r>
          </a:p>
        </p:txBody>
      </p:sp>
      <p:sp>
        <p:nvSpPr>
          <p:cNvPr id="24" name="1.">
            <a:extLst>
              <a:ext uri="{FF2B5EF4-FFF2-40B4-BE49-F238E27FC236}">
                <a16:creationId xmlns:a16="http://schemas.microsoft.com/office/drawing/2014/main" id="{93E34EA0-38CD-4F68-9F7D-52D44FEC89CC}"/>
              </a:ext>
            </a:extLst>
          </p:cNvPr>
          <p:cNvSpPr txBox="1">
            <a:spLocks noGrp="1"/>
          </p:cNvSpPr>
          <p:nvPr>
            <p:ph type="body" sz="quarter" idx="42" hasCustomPrompt="1"/>
          </p:nvPr>
        </p:nvSpPr>
        <p:spPr>
          <a:xfrm>
            <a:off x="3888359" y="34987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6" name="Text Placeholder 2">
            <a:extLst>
              <a:ext uri="{FF2B5EF4-FFF2-40B4-BE49-F238E27FC236}">
                <a16:creationId xmlns:a16="http://schemas.microsoft.com/office/drawing/2014/main" id="{8ABCFEF9-9EF5-44A7-A126-A0C77F223836}"/>
              </a:ext>
            </a:extLst>
          </p:cNvPr>
          <p:cNvSpPr>
            <a:spLocks noGrp="1"/>
          </p:cNvSpPr>
          <p:nvPr>
            <p:ph type="body" sz="quarter" idx="43"/>
          </p:nvPr>
        </p:nvSpPr>
        <p:spPr>
          <a:xfrm>
            <a:off x="4954588" y="37720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27" name="Text Placeholder 2">
            <a:extLst>
              <a:ext uri="{FF2B5EF4-FFF2-40B4-BE49-F238E27FC236}">
                <a16:creationId xmlns:a16="http://schemas.microsoft.com/office/drawing/2014/main" id="{8C0D0EF0-999E-4CE4-9F40-1E82B983F45E}"/>
              </a:ext>
            </a:extLst>
          </p:cNvPr>
          <p:cNvSpPr>
            <a:spLocks noGrp="1"/>
          </p:cNvSpPr>
          <p:nvPr>
            <p:ph type="body" sz="quarter" idx="44"/>
          </p:nvPr>
        </p:nvSpPr>
        <p:spPr>
          <a:xfrm>
            <a:off x="4954588" y="4222929"/>
            <a:ext cx="2481262" cy="405853"/>
          </a:xfrm>
        </p:spPr>
        <p:txBody>
          <a:bodyPr/>
          <a:lstStyle>
            <a:lvl1pPr marL="0" indent="0">
              <a:lnSpc>
                <a:spcPct val="90000"/>
              </a:lnSpc>
              <a:buNone/>
              <a:defRPr sz="1000" b="0"/>
            </a:lvl1pPr>
          </a:lstStyle>
          <a:p>
            <a:pPr lvl="0"/>
            <a:r>
              <a:rPr lang="en-US"/>
              <a:t>Click to edit Master text styles</a:t>
            </a:r>
          </a:p>
        </p:txBody>
      </p:sp>
      <p:sp>
        <p:nvSpPr>
          <p:cNvPr id="28" name="1.">
            <a:extLst>
              <a:ext uri="{FF2B5EF4-FFF2-40B4-BE49-F238E27FC236}">
                <a16:creationId xmlns:a16="http://schemas.microsoft.com/office/drawing/2014/main" id="{2F3C3887-A1DC-468B-AB83-64A7212D5E55}"/>
              </a:ext>
            </a:extLst>
          </p:cNvPr>
          <p:cNvSpPr txBox="1">
            <a:spLocks noGrp="1"/>
          </p:cNvSpPr>
          <p:nvPr>
            <p:ph type="body" sz="quarter" idx="45" hasCustomPrompt="1"/>
          </p:nvPr>
        </p:nvSpPr>
        <p:spPr>
          <a:xfrm>
            <a:off x="7577709" y="22668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9" name="Text Placeholder 2">
            <a:extLst>
              <a:ext uri="{FF2B5EF4-FFF2-40B4-BE49-F238E27FC236}">
                <a16:creationId xmlns:a16="http://schemas.microsoft.com/office/drawing/2014/main" id="{E49891FF-F0F7-488D-82E7-032C261F53E8}"/>
              </a:ext>
            </a:extLst>
          </p:cNvPr>
          <p:cNvSpPr>
            <a:spLocks noGrp="1"/>
          </p:cNvSpPr>
          <p:nvPr>
            <p:ph type="body" sz="quarter" idx="46"/>
          </p:nvPr>
        </p:nvSpPr>
        <p:spPr>
          <a:xfrm>
            <a:off x="8643938" y="25401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30" name="Text Placeholder 2">
            <a:extLst>
              <a:ext uri="{FF2B5EF4-FFF2-40B4-BE49-F238E27FC236}">
                <a16:creationId xmlns:a16="http://schemas.microsoft.com/office/drawing/2014/main" id="{B5759D03-5146-4EEB-8E12-5FBDE5984AC7}"/>
              </a:ext>
            </a:extLst>
          </p:cNvPr>
          <p:cNvSpPr>
            <a:spLocks noGrp="1"/>
          </p:cNvSpPr>
          <p:nvPr>
            <p:ph type="body" sz="quarter" idx="47"/>
          </p:nvPr>
        </p:nvSpPr>
        <p:spPr>
          <a:xfrm>
            <a:off x="8643938" y="2991029"/>
            <a:ext cx="2481262" cy="405853"/>
          </a:xfrm>
        </p:spPr>
        <p:txBody>
          <a:bodyPr/>
          <a:lstStyle>
            <a:lvl1pPr marL="0" indent="0">
              <a:lnSpc>
                <a:spcPct val="90000"/>
              </a:lnSpc>
              <a:buNone/>
              <a:defRPr sz="1000" b="0"/>
            </a:lvl1pPr>
          </a:lstStyle>
          <a:p>
            <a:pPr lvl="0"/>
            <a:r>
              <a:rPr lang="en-US"/>
              <a:t>Click to edit Master text styles</a:t>
            </a:r>
          </a:p>
        </p:txBody>
      </p:sp>
      <p:sp>
        <p:nvSpPr>
          <p:cNvPr id="31" name="1.">
            <a:extLst>
              <a:ext uri="{FF2B5EF4-FFF2-40B4-BE49-F238E27FC236}">
                <a16:creationId xmlns:a16="http://schemas.microsoft.com/office/drawing/2014/main" id="{4AE91FFF-3C7D-46A9-85EE-7E584B03B6CA}"/>
              </a:ext>
            </a:extLst>
          </p:cNvPr>
          <p:cNvSpPr txBox="1">
            <a:spLocks noGrp="1"/>
          </p:cNvSpPr>
          <p:nvPr>
            <p:ph type="body" sz="quarter" idx="48" hasCustomPrompt="1"/>
          </p:nvPr>
        </p:nvSpPr>
        <p:spPr>
          <a:xfrm>
            <a:off x="7577709" y="34987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2" name="Text Placeholder 2">
            <a:extLst>
              <a:ext uri="{FF2B5EF4-FFF2-40B4-BE49-F238E27FC236}">
                <a16:creationId xmlns:a16="http://schemas.microsoft.com/office/drawing/2014/main" id="{372A2D81-8527-4D73-98DF-0C39734D174B}"/>
              </a:ext>
            </a:extLst>
          </p:cNvPr>
          <p:cNvSpPr>
            <a:spLocks noGrp="1"/>
          </p:cNvSpPr>
          <p:nvPr>
            <p:ph type="body" sz="quarter" idx="49"/>
          </p:nvPr>
        </p:nvSpPr>
        <p:spPr>
          <a:xfrm>
            <a:off x="8643938" y="37720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8643938" y="4222929"/>
            <a:ext cx="2481262" cy="405853"/>
          </a:xfrm>
        </p:spPr>
        <p:txBody>
          <a:bodyPr/>
          <a:lstStyle>
            <a:lvl1pPr marL="0" indent="0">
              <a:lnSpc>
                <a:spcPct val="90000"/>
              </a:lnSpc>
              <a:buNone/>
              <a:defRPr sz="1000" b="0"/>
            </a:lvl1pPr>
          </a:lstStyle>
          <a:p>
            <a:pPr lvl="0"/>
            <a:r>
              <a:rPr lang="en-US"/>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p:nvPr userDrawn="1"/>
        </p:nvCxnSpPr>
        <p:spPr>
          <a:xfrm>
            <a:off x="3524250" y="2330450"/>
            <a:ext cx="0" cy="279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DCDCABE-CDF0-4607-B7CE-EB701D29ED9F}"/>
              </a:ext>
            </a:extLst>
          </p:cNvPr>
          <p:cNvSpPr>
            <a:spLocks noGrp="1"/>
          </p:cNvSpPr>
          <p:nvPr>
            <p:ph type="body" sz="quarter" idx="51"/>
          </p:nvPr>
        </p:nvSpPr>
        <p:spPr>
          <a:xfrm>
            <a:off x="4954588" y="25401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35" name="Text Placeholder 2">
            <a:extLst>
              <a:ext uri="{FF2B5EF4-FFF2-40B4-BE49-F238E27FC236}">
                <a16:creationId xmlns:a16="http://schemas.microsoft.com/office/drawing/2014/main" id="{AC9457B3-8F96-4E7C-825E-346FB57AFF5B}"/>
              </a:ext>
            </a:extLst>
          </p:cNvPr>
          <p:cNvSpPr>
            <a:spLocks noGrp="1"/>
          </p:cNvSpPr>
          <p:nvPr>
            <p:ph type="body" sz="quarter" idx="52"/>
          </p:nvPr>
        </p:nvSpPr>
        <p:spPr>
          <a:xfrm>
            <a:off x="4954588" y="2991029"/>
            <a:ext cx="2481262" cy="405853"/>
          </a:xfrm>
        </p:spPr>
        <p:txBody>
          <a:bodyPr/>
          <a:lstStyle>
            <a:lvl1pPr marL="0" indent="0">
              <a:lnSpc>
                <a:spcPct val="90000"/>
              </a:lnSpc>
              <a:buNone/>
              <a:defRPr sz="1000" b="0"/>
            </a:lvl1pPr>
          </a:lstStyle>
          <a:p>
            <a:pPr lvl="0"/>
            <a:r>
              <a:rPr lang="en-US"/>
              <a:t>Click to edit Master text styles</a:t>
            </a:r>
          </a:p>
        </p:txBody>
      </p:sp>
      <p:sp>
        <p:nvSpPr>
          <p:cNvPr id="2" name="Text Placeholder 4">
            <a:extLst>
              <a:ext uri="{FF2B5EF4-FFF2-40B4-BE49-F238E27FC236}">
                <a16:creationId xmlns:a16="http://schemas.microsoft.com/office/drawing/2014/main" id="{418D325D-D11B-DE19-7B68-E46536B3A48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1" name="Title 9">
            <a:extLst>
              <a:ext uri="{FF2B5EF4-FFF2-40B4-BE49-F238E27FC236}">
                <a16:creationId xmlns:a16="http://schemas.microsoft.com/office/drawing/2014/main" id="{17C73722-7FCE-1FA3-87B9-A7533E3DCD8B}"/>
              </a:ext>
            </a:extLst>
          </p:cNvPr>
          <p:cNvSpPr>
            <a:spLocks noGrp="1"/>
          </p:cNvSpPr>
          <p:nvPr>
            <p:ph type="title"/>
          </p:nvPr>
        </p:nvSpPr>
        <p:spPr>
          <a:xfrm>
            <a:off x="953036" y="1049129"/>
            <a:ext cx="9867364" cy="552121"/>
          </a:xfrm>
        </p:spPr>
        <p:txBody>
          <a:bodyPr/>
          <a:lstStyle/>
          <a:p>
            <a:r>
              <a:rPr lang="en-US"/>
              <a:t>Click to edit Master title style</a:t>
            </a:r>
            <a:endParaRPr lang="en-FI"/>
          </a:p>
        </p:txBody>
      </p:sp>
      <p:sp>
        <p:nvSpPr>
          <p:cNvPr id="7" name="SmartArt Placeholder 6">
            <a:extLst>
              <a:ext uri="{FF2B5EF4-FFF2-40B4-BE49-F238E27FC236}">
                <a16:creationId xmlns:a16="http://schemas.microsoft.com/office/drawing/2014/main" id="{0A1790A9-52DB-3EB8-0A09-271BEC69DA9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1090876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principles">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418D325D-D11B-DE19-7B68-E46536B3A48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grpSp>
        <p:nvGrpSpPr>
          <p:cNvPr id="16" name="Group 15">
            <a:extLst>
              <a:ext uri="{FF2B5EF4-FFF2-40B4-BE49-F238E27FC236}">
                <a16:creationId xmlns:a16="http://schemas.microsoft.com/office/drawing/2014/main" id="{2E921E6C-738B-120B-4258-9CD7CBD0CEA3}"/>
              </a:ext>
            </a:extLst>
          </p:cNvPr>
          <p:cNvGrpSpPr/>
          <p:nvPr userDrawn="1"/>
        </p:nvGrpSpPr>
        <p:grpSpPr>
          <a:xfrm>
            <a:off x="3952956" y="2909665"/>
            <a:ext cx="290424" cy="269226"/>
            <a:chOff x="9344945" y="6248400"/>
            <a:chExt cx="374073" cy="346771"/>
          </a:xfrm>
        </p:grpSpPr>
        <p:cxnSp>
          <p:nvCxnSpPr>
            <p:cNvPr id="17" name="Straight Connector 16">
              <a:extLst>
                <a:ext uri="{FF2B5EF4-FFF2-40B4-BE49-F238E27FC236}">
                  <a16:creationId xmlns:a16="http://schemas.microsoft.com/office/drawing/2014/main" id="{4383EE2A-7369-2B56-89DF-D8AA27132CCC}"/>
                </a:ext>
              </a:extLst>
            </p:cNvPr>
            <p:cNvCxnSpPr/>
            <p:nvPr/>
          </p:nvCxnSpPr>
          <p:spPr>
            <a:xfrm flipH="1">
              <a:off x="9365265" y="6248400"/>
              <a:ext cx="346771"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84C386-6459-5836-4CEC-B6BE4D19ACF1}"/>
                </a:ext>
              </a:extLst>
            </p:cNvPr>
            <p:cNvCxnSpPr>
              <a:cxnSpLocks/>
            </p:cNvCxnSpPr>
            <p:nvPr/>
          </p:nvCxnSpPr>
          <p:spPr>
            <a:xfrm>
              <a:off x="9344945" y="6248400"/>
              <a:ext cx="374073"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C657FA25-E565-DBDE-388C-134BF2B6A5FD}"/>
              </a:ext>
            </a:extLst>
          </p:cNvPr>
          <p:cNvGrpSpPr/>
          <p:nvPr userDrawn="1"/>
        </p:nvGrpSpPr>
        <p:grpSpPr>
          <a:xfrm>
            <a:off x="7578138" y="2909665"/>
            <a:ext cx="290424" cy="269226"/>
            <a:chOff x="9344945" y="6248400"/>
            <a:chExt cx="374073" cy="346771"/>
          </a:xfrm>
        </p:grpSpPr>
        <p:cxnSp>
          <p:nvCxnSpPr>
            <p:cNvPr id="20" name="Straight Connector 19">
              <a:extLst>
                <a:ext uri="{FF2B5EF4-FFF2-40B4-BE49-F238E27FC236}">
                  <a16:creationId xmlns:a16="http://schemas.microsoft.com/office/drawing/2014/main" id="{64330A0B-3B8B-3197-5F08-C6469ADDE85A}"/>
                </a:ext>
              </a:extLst>
            </p:cNvPr>
            <p:cNvCxnSpPr/>
            <p:nvPr/>
          </p:nvCxnSpPr>
          <p:spPr>
            <a:xfrm flipH="1">
              <a:off x="9365265" y="6248400"/>
              <a:ext cx="346771"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40E846-C19C-C658-D5C6-958C0BE2B0EB}"/>
                </a:ext>
              </a:extLst>
            </p:cNvPr>
            <p:cNvCxnSpPr>
              <a:cxnSpLocks/>
            </p:cNvCxnSpPr>
            <p:nvPr/>
          </p:nvCxnSpPr>
          <p:spPr>
            <a:xfrm>
              <a:off x="9344945" y="6248400"/>
              <a:ext cx="374073"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9A43B491-9851-AB6C-34DC-59F9670788C1}"/>
              </a:ext>
            </a:extLst>
          </p:cNvPr>
          <p:cNvSpPr>
            <a:spLocks noGrp="1"/>
          </p:cNvSpPr>
          <p:nvPr>
            <p:ph type="body" sz="quarter" idx="41" hasCustomPrompt="1"/>
          </p:nvPr>
        </p:nvSpPr>
        <p:spPr>
          <a:xfrm>
            <a:off x="990260" y="1002281"/>
            <a:ext cx="9157040" cy="1054100"/>
          </a:xfrm>
        </p:spPr>
        <p:txBody>
          <a:bodyPr/>
          <a:lstStyle>
            <a:lvl1pPr marL="0" indent="0">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Master text styles</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47" name="Text Placeholder 35">
            <a:extLst>
              <a:ext uri="{FF2B5EF4-FFF2-40B4-BE49-F238E27FC236}">
                <a16:creationId xmlns:a16="http://schemas.microsoft.com/office/drawing/2014/main" id="{35FC61B4-30D7-BA5D-00E1-FF27DCEA8A28}"/>
              </a:ext>
            </a:extLst>
          </p:cNvPr>
          <p:cNvSpPr>
            <a:spLocks noGrp="1"/>
          </p:cNvSpPr>
          <p:nvPr>
            <p:ph type="body" sz="quarter" idx="42" hasCustomPrompt="1"/>
          </p:nvPr>
        </p:nvSpPr>
        <p:spPr>
          <a:xfrm>
            <a:off x="1293151" y="2659558"/>
            <a:ext cx="2464124" cy="1054100"/>
          </a:xfrm>
        </p:spPr>
        <p:txBody>
          <a:bodyPr/>
          <a:lstStyle>
            <a:lvl1pPr marL="0" indent="0">
              <a:buNone/>
              <a:defRPr sz="44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Title text</a:t>
            </a:r>
          </a:p>
        </p:txBody>
      </p:sp>
      <p:sp>
        <p:nvSpPr>
          <p:cNvPr id="48" name="Text Placeholder 35">
            <a:extLst>
              <a:ext uri="{FF2B5EF4-FFF2-40B4-BE49-F238E27FC236}">
                <a16:creationId xmlns:a16="http://schemas.microsoft.com/office/drawing/2014/main" id="{6F111F8A-D28B-02AE-8EF8-8F31CEE78A25}"/>
              </a:ext>
            </a:extLst>
          </p:cNvPr>
          <p:cNvSpPr>
            <a:spLocks noGrp="1"/>
          </p:cNvSpPr>
          <p:nvPr>
            <p:ph type="body" sz="quarter" idx="43" hasCustomPrompt="1"/>
          </p:nvPr>
        </p:nvSpPr>
        <p:spPr>
          <a:xfrm>
            <a:off x="4933744" y="2659558"/>
            <a:ext cx="2464124" cy="1054100"/>
          </a:xfrm>
        </p:spPr>
        <p:txBody>
          <a:bodyPr/>
          <a:lstStyle>
            <a:lvl1pPr marL="0" indent="0">
              <a:buNone/>
              <a:defRPr sz="44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Title text</a:t>
            </a:r>
          </a:p>
        </p:txBody>
      </p:sp>
      <p:sp>
        <p:nvSpPr>
          <p:cNvPr id="49" name="Text Placeholder 35">
            <a:extLst>
              <a:ext uri="{FF2B5EF4-FFF2-40B4-BE49-F238E27FC236}">
                <a16:creationId xmlns:a16="http://schemas.microsoft.com/office/drawing/2014/main" id="{31987677-C4EF-5C9A-1800-86924C3B5B73}"/>
              </a:ext>
            </a:extLst>
          </p:cNvPr>
          <p:cNvSpPr>
            <a:spLocks noGrp="1"/>
          </p:cNvSpPr>
          <p:nvPr>
            <p:ph type="body" sz="quarter" idx="44" hasCustomPrompt="1"/>
          </p:nvPr>
        </p:nvSpPr>
        <p:spPr>
          <a:xfrm>
            <a:off x="8472381" y="2659558"/>
            <a:ext cx="2659446" cy="1054100"/>
          </a:xfrm>
        </p:spPr>
        <p:txBody>
          <a:bodyPr/>
          <a:lstStyle>
            <a:lvl1pPr marL="0" indent="0">
              <a:buNone/>
              <a:defRPr sz="44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Title text</a:t>
            </a:r>
          </a:p>
        </p:txBody>
      </p:sp>
      <p:sp>
        <p:nvSpPr>
          <p:cNvPr id="51" name="Text Placeholder 35">
            <a:extLst>
              <a:ext uri="{FF2B5EF4-FFF2-40B4-BE49-F238E27FC236}">
                <a16:creationId xmlns:a16="http://schemas.microsoft.com/office/drawing/2014/main" id="{808CDCCC-0C08-F016-A687-5C4504D45190}"/>
              </a:ext>
            </a:extLst>
          </p:cNvPr>
          <p:cNvSpPr>
            <a:spLocks noGrp="1"/>
          </p:cNvSpPr>
          <p:nvPr>
            <p:ph type="body" sz="quarter" idx="45"/>
          </p:nvPr>
        </p:nvSpPr>
        <p:spPr>
          <a:xfrm>
            <a:off x="1293150" y="3789857"/>
            <a:ext cx="3011019" cy="1846495"/>
          </a:xfrm>
        </p:spPr>
        <p:txBody>
          <a:bodyPr/>
          <a:lstStyle>
            <a:lvl1pPr marL="0" indent="0">
              <a:buNone/>
              <a:defRPr sz="12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52" name="Text Placeholder 35">
            <a:extLst>
              <a:ext uri="{FF2B5EF4-FFF2-40B4-BE49-F238E27FC236}">
                <a16:creationId xmlns:a16="http://schemas.microsoft.com/office/drawing/2014/main" id="{B582DDFF-A25B-8769-F25F-E56B41A4C1AF}"/>
              </a:ext>
            </a:extLst>
          </p:cNvPr>
          <p:cNvSpPr>
            <a:spLocks noGrp="1"/>
          </p:cNvSpPr>
          <p:nvPr>
            <p:ph type="body" sz="quarter" idx="46"/>
          </p:nvPr>
        </p:nvSpPr>
        <p:spPr>
          <a:xfrm>
            <a:off x="4933743" y="3789857"/>
            <a:ext cx="3011019" cy="1846495"/>
          </a:xfrm>
        </p:spPr>
        <p:txBody>
          <a:bodyPr/>
          <a:lstStyle>
            <a:lvl1pPr marL="0" indent="0">
              <a:buNone/>
              <a:defRPr sz="12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54" name="Text Placeholder 35">
            <a:extLst>
              <a:ext uri="{FF2B5EF4-FFF2-40B4-BE49-F238E27FC236}">
                <a16:creationId xmlns:a16="http://schemas.microsoft.com/office/drawing/2014/main" id="{91FB21EA-94B5-6E4C-E095-04E72168D1D3}"/>
              </a:ext>
            </a:extLst>
          </p:cNvPr>
          <p:cNvSpPr>
            <a:spLocks noGrp="1"/>
          </p:cNvSpPr>
          <p:nvPr>
            <p:ph type="body" sz="quarter" idx="47"/>
          </p:nvPr>
        </p:nvSpPr>
        <p:spPr>
          <a:xfrm>
            <a:off x="8472379" y="3789857"/>
            <a:ext cx="3011019" cy="1846495"/>
          </a:xfrm>
        </p:spPr>
        <p:txBody>
          <a:bodyPr/>
          <a:lstStyle>
            <a:lvl1pPr marL="0" indent="0">
              <a:buNone/>
              <a:defRPr sz="12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3" name="SmartArt Placeholder 2">
            <a:extLst>
              <a:ext uri="{FF2B5EF4-FFF2-40B4-BE49-F238E27FC236}">
                <a16:creationId xmlns:a16="http://schemas.microsoft.com/office/drawing/2014/main" id="{1DC26DF8-C0F4-D2C2-8FC7-C3284104E30F}"/>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8432552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hart 1">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1695451" y="2892015"/>
            <a:ext cx="2190741" cy="1042506"/>
          </a:xfrm>
        </p:spPr>
        <p:txBody>
          <a:bodyPr/>
          <a:lstStyle>
            <a:lvl1pPr marL="0" indent="0">
              <a:lnSpc>
                <a:spcPct val="130000"/>
              </a:lnSpc>
              <a:buNone/>
              <a:defRPr sz="1000" b="0"/>
            </a:lvl1pPr>
          </a:lstStyle>
          <a:p>
            <a:pPr lvl="0"/>
            <a:r>
              <a:rPr lang="en-US"/>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a:cxnSpLocks/>
          </p:cNvCxnSpPr>
          <p:nvPr userDrawn="1"/>
        </p:nvCxnSpPr>
        <p:spPr>
          <a:xfrm>
            <a:off x="43942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1581150" y="5670730"/>
            <a:ext cx="9036050" cy="339662"/>
          </a:xfrm>
        </p:spPr>
        <p:txBody>
          <a:bodyPr/>
          <a:lstStyle>
            <a:lvl1pPr marL="0" indent="0" algn="ctr">
              <a:lnSpc>
                <a:spcPct val="130000"/>
              </a:lnSpc>
              <a:buNone/>
              <a:defRPr sz="1000" b="0"/>
            </a:lvl1pPr>
          </a:lstStyle>
          <a:p>
            <a:pPr lvl="0"/>
            <a:r>
              <a:rPr lang="en-US"/>
              <a:t>Click to edit Master text styles</a:t>
            </a:r>
          </a:p>
        </p:txBody>
      </p:sp>
      <p:cxnSp>
        <p:nvCxnSpPr>
          <p:cNvPr id="37" name="Straight Connector 36">
            <a:extLst>
              <a:ext uri="{FF2B5EF4-FFF2-40B4-BE49-F238E27FC236}">
                <a16:creationId xmlns:a16="http://schemas.microsoft.com/office/drawing/2014/main" id="{30503A27-6A24-4BC8-BF82-417CE559A0BE}"/>
              </a:ext>
            </a:extLst>
          </p:cNvPr>
          <p:cNvCxnSpPr>
            <a:cxnSpLocks/>
          </p:cNvCxnSpPr>
          <p:nvPr userDrawn="1"/>
        </p:nvCxnSpPr>
        <p:spPr>
          <a:xfrm>
            <a:off x="77851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97EDDB-D841-44D7-8695-C103551A1AEA}"/>
              </a:ext>
            </a:extLst>
          </p:cNvPr>
          <p:cNvCxnSpPr/>
          <p:nvPr userDrawn="1"/>
        </p:nvCxnSpPr>
        <p:spPr>
          <a:xfrm>
            <a:off x="1181100" y="4197350"/>
            <a:ext cx="10026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36B10009-C5AB-4781-BD96-07097A1CFEA1}"/>
              </a:ext>
            </a:extLst>
          </p:cNvPr>
          <p:cNvSpPr>
            <a:spLocks noGrp="1"/>
          </p:cNvSpPr>
          <p:nvPr>
            <p:ph type="body" sz="quarter" idx="52"/>
          </p:nvPr>
        </p:nvSpPr>
        <p:spPr>
          <a:xfrm>
            <a:off x="5041901" y="2892015"/>
            <a:ext cx="2190741" cy="1042506"/>
          </a:xfrm>
        </p:spPr>
        <p:txBody>
          <a:bodyPr/>
          <a:lstStyle>
            <a:lvl1pPr marL="0" indent="0">
              <a:lnSpc>
                <a:spcPct val="130000"/>
              </a:lnSpc>
              <a:buNone/>
              <a:defRPr sz="1000" b="0"/>
            </a:lvl1pPr>
          </a:lstStyle>
          <a:p>
            <a:pPr lvl="0"/>
            <a:r>
              <a:rPr lang="en-US"/>
              <a:t>Click to edit Master text styles</a:t>
            </a:r>
          </a:p>
        </p:txBody>
      </p:sp>
      <p:sp>
        <p:nvSpPr>
          <p:cNvPr id="39" name="Text Placeholder 2">
            <a:extLst>
              <a:ext uri="{FF2B5EF4-FFF2-40B4-BE49-F238E27FC236}">
                <a16:creationId xmlns:a16="http://schemas.microsoft.com/office/drawing/2014/main" id="{88CFC8D8-F4AA-48CB-BE4A-58F35319D536}"/>
              </a:ext>
            </a:extLst>
          </p:cNvPr>
          <p:cNvSpPr>
            <a:spLocks noGrp="1"/>
          </p:cNvSpPr>
          <p:nvPr>
            <p:ph type="body" sz="quarter" idx="53"/>
          </p:nvPr>
        </p:nvSpPr>
        <p:spPr>
          <a:xfrm>
            <a:off x="8407401" y="2892015"/>
            <a:ext cx="2190741" cy="1042506"/>
          </a:xfrm>
        </p:spPr>
        <p:txBody>
          <a:bodyPr/>
          <a:lstStyle>
            <a:lvl1pPr marL="0" indent="0">
              <a:lnSpc>
                <a:spcPct val="130000"/>
              </a:lnSpc>
              <a:buNone/>
              <a:defRPr sz="1000" b="0"/>
            </a:lvl1pPr>
          </a:lstStyle>
          <a:p>
            <a:pPr lvl="0"/>
            <a:r>
              <a:rPr lang="en-US"/>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1581150" y="5264330"/>
            <a:ext cx="9036050" cy="339662"/>
          </a:xfrm>
        </p:spPr>
        <p:txBody>
          <a:bodyPr anchor="b" anchorCtr="0"/>
          <a:lstStyle>
            <a:lvl1pPr marL="0" indent="0" algn="ctr">
              <a:lnSpc>
                <a:spcPct val="100000"/>
              </a:lnSpc>
              <a:buNone/>
              <a:defRPr sz="1600" b="1"/>
            </a:lvl1pPr>
          </a:lstStyle>
          <a:p>
            <a:pPr lvl="0"/>
            <a:r>
              <a:rPr lang="en-US"/>
              <a:t>Click to edit Master text styles</a:t>
            </a:r>
          </a:p>
        </p:txBody>
      </p:sp>
      <p:pic>
        <p:nvPicPr>
          <p:cNvPr id="41" name="Mitton-arrow.png" descr="Mitton-arrow.png">
            <a:extLst>
              <a:ext uri="{FF2B5EF4-FFF2-40B4-BE49-F238E27FC236}">
                <a16:creationId xmlns:a16="http://schemas.microsoft.com/office/drawing/2014/main" id="{E43F0597-C565-4BB0-9B9E-C71BB829A5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312430" y="4274244"/>
            <a:ext cx="613208" cy="540432"/>
          </a:xfrm>
          <a:prstGeom prst="rect">
            <a:avLst/>
          </a:prstGeom>
          <a:ln w="12700">
            <a:miter lim="400000"/>
          </a:ln>
        </p:spPr>
      </p:pic>
      <p:pic>
        <p:nvPicPr>
          <p:cNvPr id="42" name="Mitton-arrow.png" descr="Mitton-arrow.png">
            <a:extLst>
              <a:ext uri="{FF2B5EF4-FFF2-40B4-BE49-F238E27FC236}">
                <a16:creationId xmlns:a16="http://schemas.microsoft.com/office/drawing/2014/main" id="{0A57760B-D73A-455A-9BE6-6DD03D3F6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779530" y="4274244"/>
            <a:ext cx="613208" cy="540432"/>
          </a:xfrm>
          <a:prstGeom prst="rect">
            <a:avLst/>
          </a:prstGeom>
          <a:ln w="12700">
            <a:miter lim="400000"/>
          </a:ln>
        </p:spPr>
      </p:pic>
      <p:pic>
        <p:nvPicPr>
          <p:cNvPr id="43" name="Mitton-arrow.png" descr="Mitton-arrow.png">
            <a:extLst>
              <a:ext uri="{FF2B5EF4-FFF2-40B4-BE49-F238E27FC236}">
                <a16:creationId xmlns:a16="http://schemas.microsoft.com/office/drawing/2014/main" id="{11684AA3-2C17-4521-A345-5DC1E7E758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9252980" y="4274244"/>
            <a:ext cx="613208" cy="540432"/>
          </a:xfrm>
          <a:prstGeom prst="rect">
            <a:avLst/>
          </a:prstGeom>
          <a:ln w="12700">
            <a:miter lim="400000"/>
          </a:ln>
        </p:spPr>
      </p:pic>
      <p:sp>
        <p:nvSpPr>
          <p:cNvPr id="2" name="Text Placeholder 4">
            <a:extLst>
              <a:ext uri="{FF2B5EF4-FFF2-40B4-BE49-F238E27FC236}">
                <a16:creationId xmlns:a16="http://schemas.microsoft.com/office/drawing/2014/main" id="{B958A980-B189-B30F-FBB7-F5FED63CC9D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410999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hart Steps 3">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4546600" y="5518330"/>
            <a:ext cx="3130550" cy="339662"/>
          </a:xfrm>
        </p:spPr>
        <p:txBody>
          <a:bodyPr/>
          <a:lstStyle>
            <a:lvl1pPr marL="0" indent="0" algn="ctr">
              <a:lnSpc>
                <a:spcPct val="130000"/>
              </a:lnSpc>
              <a:buNone/>
              <a:defRPr sz="1000" b="0"/>
            </a:lvl1pPr>
          </a:lstStyle>
          <a:p>
            <a:pPr lvl="0"/>
            <a:r>
              <a:rPr lang="en-US"/>
              <a:t>Click to edit Master text styles</a:t>
            </a:r>
          </a:p>
        </p:txBody>
      </p:sp>
      <p:sp>
        <p:nvSpPr>
          <p:cNvPr id="18" name="1.">
            <a:extLst>
              <a:ext uri="{FF2B5EF4-FFF2-40B4-BE49-F238E27FC236}">
                <a16:creationId xmlns:a16="http://schemas.microsoft.com/office/drawing/2014/main" id="{99628B39-0709-452C-84ED-4A6CE1290E60}"/>
              </a:ext>
            </a:extLst>
          </p:cNvPr>
          <p:cNvSpPr txBox="1">
            <a:spLocks noGrp="1"/>
          </p:cNvSpPr>
          <p:nvPr>
            <p:ph type="body" sz="quarter" idx="25" hasCustomPrompt="1"/>
          </p:nvPr>
        </p:nvSpPr>
        <p:spPr>
          <a:xfrm>
            <a:off x="1297559" y="30796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2173288" y="3079657"/>
            <a:ext cx="1897062" cy="616043"/>
          </a:xfrm>
        </p:spPr>
        <p:txBody>
          <a:bodyPr anchor="b" anchorCtr="0"/>
          <a:lstStyle>
            <a:lvl1pPr marL="0" indent="0">
              <a:lnSpc>
                <a:spcPct val="90000"/>
              </a:lnSpc>
              <a:buNone/>
              <a:defRPr sz="1500" b="1"/>
            </a:lvl1pPr>
          </a:lstStyle>
          <a:p>
            <a:pPr lvl="0"/>
            <a:r>
              <a:rPr lang="en-US"/>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2173288" y="3803829"/>
            <a:ext cx="1897062" cy="725832"/>
          </a:xfrm>
        </p:spPr>
        <p:txBody>
          <a:bodyPr/>
          <a:lstStyle>
            <a:lvl1pPr marL="0" indent="0">
              <a:lnSpc>
                <a:spcPct val="110000"/>
              </a:lnSpc>
              <a:buNone/>
              <a:defRPr sz="1000" b="0"/>
            </a:lvl1pPr>
          </a:lstStyle>
          <a:p>
            <a:pPr lvl="0"/>
            <a:r>
              <a:rPr lang="en-US"/>
              <a:t>Click to edit Master text styles</a:t>
            </a:r>
          </a:p>
        </p:txBody>
      </p:sp>
      <p:sp>
        <p:nvSpPr>
          <p:cNvPr id="24" name="1.">
            <a:extLst>
              <a:ext uri="{FF2B5EF4-FFF2-40B4-BE49-F238E27FC236}">
                <a16:creationId xmlns:a16="http://schemas.microsoft.com/office/drawing/2014/main" id="{B3523C85-A62F-40CC-8D34-35802663CBB4}"/>
              </a:ext>
            </a:extLst>
          </p:cNvPr>
          <p:cNvSpPr txBox="1">
            <a:spLocks noGrp="1"/>
          </p:cNvSpPr>
          <p:nvPr>
            <p:ph type="body" sz="quarter" idx="56" hasCustomPrompt="1"/>
          </p:nvPr>
        </p:nvSpPr>
        <p:spPr>
          <a:xfrm>
            <a:off x="4796409" y="30796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6" name="Text Placeholder 2">
            <a:extLst>
              <a:ext uri="{FF2B5EF4-FFF2-40B4-BE49-F238E27FC236}">
                <a16:creationId xmlns:a16="http://schemas.microsoft.com/office/drawing/2014/main" id="{F818013B-5BD1-4C09-9509-DDAA7EE8E01C}"/>
              </a:ext>
            </a:extLst>
          </p:cNvPr>
          <p:cNvSpPr>
            <a:spLocks noGrp="1"/>
          </p:cNvSpPr>
          <p:nvPr>
            <p:ph type="body" sz="quarter" idx="57"/>
          </p:nvPr>
        </p:nvSpPr>
        <p:spPr>
          <a:xfrm>
            <a:off x="5672138" y="3079657"/>
            <a:ext cx="1897062" cy="616043"/>
          </a:xfrm>
        </p:spPr>
        <p:txBody>
          <a:bodyPr anchor="b" anchorCtr="0"/>
          <a:lstStyle>
            <a:lvl1pPr marL="0" indent="0">
              <a:lnSpc>
                <a:spcPct val="90000"/>
              </a:lnSpc>
              <a:buNone/>
              <a:defRPr sz="1500" b="1"/>
            </a:lvl1pPr>
          </a:lstStyle>
          <a:p>
            <a:pPr lvl="0"/>
            <a:r>
              <a:rPr lang="en-US"/>
              <a:t>Click to edit Master text styles</a:t>
            </a:r>
          </a:p>
        </p:txBody>
      </p:sp>
      <p:sp>
        <p:nvSpPr>
          <p:cNvPr id="27" name="Text Placeholder 2">
            <a:extLst>
              <a:ext uri="{FF2B5EF4-FFF2-40B4-BE49-F238E27FC236}">
                <a16:creationId xmlns:a16="http://schemas.microsoft.com/office/drawing/2014/main" id="{AC8EFCAF-8E9E-433C-BD4D-37ADB66D029B}"/>
              </a:ext>
            </a:extLst>
          </p:cNvPr>
          <p:cNvSpPr>
            <a:spLocks noGrp="1"/>
          </p:cNvSpPr>
          <p:nvPr>
            <p:ph type="body" sz="quarter" idx="58"/>
          </p:nvPr>
        </p:nvSpPr>
        <p:spPr>
          <a:xfrm>
            <a:off x="5672138" y="3803829"/>
            <a:ext cx="1897062" cy="725832"/>
          </a:xfrm>
        </p:spPr>
        <p:txBody>
          <a:bodyPr/>
          <a:lstStyle>
            <a:lvl1pPr marL="0" indent="0">
              <a:lnSpc>
                <a:spcPct val="110000"/>
              </a:lnSpc>
              <a:buNone/>
              <a:defRPr sz="1000" b="0"/>
            </a:lvl1pPr>
          </a:lstStyle>
          <a:p>
            <a:pPr lvl="0"/>
            <a:r>
              <a:rPr lang="en-US"/>
              <a:t>Click to edit Master text styles</a:t>
            </a:r>
          </a:p>
        </p:txBody>
      </p:sp>
      <p:sp>
        <p:nvSpPr>
          <p:cNvPr id="28" name="1.">
            <a:extLst>
              <a:ext uri="{FF2B5EF4-FFF2-40B4-BE49-F238E27FC236}">
                <a16:creationId xmlns:a16="http://schemas.microsoft.com/office/drawing/2014/main" id="{77FB31A9-1A41-42E0-9CA3-0CE261BBD374}"/>
              </a:ext>
            </a:extLst>
          </p:cNvPr>
          <p:cNvSpPr txBox="1">
            <a:spLocks noGrp="1"/>
          </p:cNvSpPr>
          <p:nvPr>
            <p:ph type="body" sz="quarter" idx="59" hasCustomPrompt="1"/>
          </p:nvPr>
        </p:nvSpPr>
        <p:spPr>
          <a:xfrm>
            <a:off x="8231759" y="30796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9" name="Text Placeholder 2">
            <a:extLst>
              <a:ext uri="{FF2B5EF4-FFF2-40B4-BE49-F238E27FC236}">
                <a16:creationId xmlns:a16="http://schemas.microsoft.com/office/drawing/2014/main" id="{D38EE055-9CA3-480F-ADD4-F01A8181D373}"/>
              </a:ext>
            </a:extLst>
          </p:cNvPr>
          <p:cNvSpPr>
            <a:spLocks noGrp="1"/>
          </p:cNvSpPr>
          <p:nvPr>
            <p:ph type="body" sz="quarter" idx="60"/>
          </p:nvPr>
        </p:nvSpPr>
        <p:spPr>
          <a:xfrm>
            <a:off x="9107488" y="3079657"/>
            <a:ext cx="1897062" cy="616043"/>
          </a:xfrm>
        </p:spPr>
        <p:txBody>
          <a:bodyPr anchor="b" anchorCtr="0"/>
          <a:lstStyle>
            <a:lvl1pPr marL="0" indent="0">
              <a:lnSpc>
                <a:spcPct val="90000"/>
              </a:lnSpc>
              <a:buNone/>
              <a:defRPr sz="1500" b="1"/>
            </a:lvl1pPr>
          </a:lstStyle>
          <a:p>
            <a:pPr lvl="0"/>
            <a:r>
              <a:rPr lang="en-US"/>
              <a:t>Click to edit Master text styles</a:t>
            </a:r>
          </a:p>
        </p:txBody>
      </p:sp>
      <p:sp>
        <p:nvSpPr>
          <p:cNvPr id="30" name="Text Placeholder 2">
            <a:extLst>
              <a:ext uri="{FF2B5EF4-FFF2-40B4-BE49-F238E27FC236}">
                <a16:creationId xmlns:a16="http://schemas.microsoft.com/office/drawing/2014/main" id="{73FAFB4E-C8E8-4D1D-93CF-8E18DFB73349}"/>
              </a:ext>
            </a:extLst>
          </p:cNvPr>
          <p:cNvSpPr>
            <a:spLocks noGrp="1"/>
          </p:cNvSpPr>
          <p:nvPr>
            <p:ph type="body" sz="quarter" idx="61"/>
          </p:nvPr>
        </p:nvSpPr>
        <p:spPr>
          <a:xfrm>
            <a:off x="9107488" y="3803829"/>
            <a:ext cx="1897062" cy="725832"/>
          </a:xfrm>
        </p:spPr>
        <p:txBody>
          <a:bodyPr/>
          <a:lstStyle>
            <a:lvl1pPr marL="0" indent="0">
              <a:lnSpc>
                <a:spcPct val="110000"/>
              </a:lnSpc>
              <a:buNone/>
              <a:defRPr sz="1000" b="0"/>
            </a:lvl1pPr>
          </a:lstStyle>
          <a:p>
            <a:pPr lvl="0"/>
            <a:r>
              <a:rPr lang="en-US"/>
              <a:t>Click to edit Master text styles</a:t>
            </a:r>
          </a:p>
        </p:txBody>
      </p:sp>
      <p:sp>
        <p:nvSpPr>
          <p:cNvPr id="31" name="Text Placeholder 2">
            <a:extLst>
              <a:ext uri="{FF2B5EF4-FFF2-40B4-BE49-F238E27FC236}">
                <a16:creationId xmlns:a16="http://schemas.microsoft.com/office/drawing/2014/main" id="{B6062690-8A6B-4D12-BB5A-F9AF4915AF74}"/>
              </a:ext>
            </a:extLst>
          </p:cNvPr>
          <p:cNvSpPr>
            <a:spLocks noGrp="1"/>
          </p:cNvSpPr>
          <p:nvPr>
            <p:ph type="body" sz="quarter" idx="62"/>
          </p:nvPr>
        </p:nvSpPr>
        <p:spPr>
          <a:xfrm>
            <a:off x="4546600" y="1962330"/>
            <a:ext cx="3130550" cy="339662"/>
          </a:xfrm>
        </p:spPr>
        <p:txBody>
          <a:bodyPr anchor="ctr" anchorCtr="0"/>
          <a:lstStyle>
            <a:lvl1pPr marL="0" indent="0" algn="ctr">
              <a:lnSpc>
                <a:spcPct val="130000"/>
              </a:lnSpc>
              <a:buNone/>
              <a:defRPr sz="1000" b="0"/>
            </a:lvl1pPr>
          </a:lstStyle>
          <a:p>
            <a:pPr lvl="0"/>
            <a:r>
              <a:rPr lang="en-US"/>
              <a:t>Click to edit Master text styles</a:t>
            </a:r>
          </a:p>
        </p:txBody>
      </p:sp>
      <p:sp>
        <p:nvSpPr>
          <p:cNvPr id="7" name="Rectangle 6">
            <a:extLst>
              <a:ext uri="{FF2B5EF4-FFF2-40B4-BE49-F238E27FC236}">
                <a16:creationId xmlns:a16="http://schemas.microsoft.com/office/drawing/2014/main" id="{9FDA428F-01C3-4136-AB24-EB98F5995397}"/>
              </a:ext>
            </a:extLst>
          </p:cNvPr>
          <p:cNvSpPr/>
          <p:nvPr userDrawn="1"/>
        </p:nvSpPr>
        <p:spPr>
          <a:xfrm>
            <a:off x="977900" y="2876550"/>
            <a:ext cx="34671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B45556B-EB9B-4E13-9821-460A9DC204F0}"/>
              </a:ext>
            </a:extLst>
          </p:cNvPr>
          <p:cNvSpPr/>
          <p:nvPr userDrawn="1"/>
        </p:nvSpPr>
        <p:spPr>
          <a:xfrm>
            <a:off x="4445000" y="2876550"/>
            <a:ext cx="33274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90D562-A1DC-4A7C-8FF6-A7CEF6443C91}"/>
              </a:ext>
            </a:extLst>
          </p:cNvPr>
          <p:cNvSpPr/>
          <p:nvPr userDrawn="1"/>
        </p:nvSpPr>
        <p:spPr>
          <a:xfrm>
            <a:off x="7772400" y="2876550"/>
            <a:ext cx="3517900" cy="307975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F8E05B87-2FD5-4AA5-90F1-DC43137F23ED}"/>
              </a:ext>
            </a:extLst>
          </p:cNvPr>
          <p:cNvSpPr>
            <a:spLocks noGrp="1"/>
          </p:cNvSpPr>
          <p:nvPr>
            <p:ph type="body" sz="quarter" idx="64" hasCustomPrompt="1"/>
          </p:nvPr>
        </p:nvSpPr>
        <p:spPr>
          <a:xfrm>
            <a:off x="5829299" y="48958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44" name="Text Placeholder 2">
            <a:extLst>
              <a:ext uri="{FF2B5EF4-FFF2-40B4-BE49-F238E27FC236}">
                <a16:creationId xmlns:a16="http://schemas.microsoft.com/office/drawing/2014/main" id="{0C93C0CD-9F81-483B-B4CB-8FD00B871F92}"/>
              </a:ext>
            </a:extLst>
          </p:cNvPr>
          <p:cNvSpPr>
            <a:spLocks noGrp="1"/>
          </p:cNvSpPr>
          <p:nvPr>
            <p:ph type="body" sz="quarter" idx="65" hasCustomPrompt="1"/>
          </p:nvPr>
        </p:nvSpPr>
        <p:spPr>
          <a:xfrm rot="10800000">
            <a:off x="5829299" y="23050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 name="Text Placeholder 4">
            <a:extLst>
              <a:ext uri="{FF2B5EF4-FFF2-40B4-BE49-F238E27FC236}">
                <a16:creationId xmlns:a16="http://schemas.microsoft.com/office/drawing/2014/main" id="{AE8E3C6D-69DF-27B0-FA63-4BCDAC48242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412507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hart Boxes 6">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933450" y="3029129"/>
            <a:ext cx="2139949" cy="965649"/>
          </a:xfrm>
        </p:spPr>
        <p:txBody>
          <a:bodyPr/>
          <a:lstStyle>
            <a:lvl1pPr marL="0" indent="0" algn="l">
              <a:lnSpc>
                <a:spcPct val="130000"/>
              </a:lnSpc>
              <a:buNone/>
              <a:defRPr sz="1000" b="0"/>
            </a:lvl1pPr>
          </a:lstStyle>
          <a:p>
            <a:pPr lvl="0"/>
            <a:r>
              <a:rPr lang="en-US"/>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933450" y="2622730"/>
            <a:ext cx="2139949"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0" name="Text Placeholder 2">
            <a:extLst>
              <a:ext uri="{FF2B5EF4-FFF2-40B4-BE49-F238E27FC236}">
                <a16:creationId xmlns:a16="http://schemas.microsoft.com/office/drawing/2014/main" id="{A0E14388-EEC2-451D-B10F-AA820D44A252}"/>
              </a:ext>
            </a:extLst>
          </p:cNvPr>
          <p:cNvSpPr>
            <a:spLocks noGrp="1"/>
          </p:cNvSpPr>
          <p:nvPr>
            <p:ph type="body" sz="quarter" idx="55"/>
          </p:nvPr>
        </p:nvSpPr>
        <p:spPr>
          <a:xfrm>
            <a:off x="3994150" y="3029129"/>
            <a:ext cx="2139949" cy="965649"/>
          </a:xfrm>
        </p:spPr>
        <p:txBody>
          <a:bodyPr/>
          <a:lstStyle>
            <a:lvl1pPr marL="0" indent="0" algn="l">
              <a:lnSpc>
                <a:spcPct val="130000"/>
              </a:lnSpc>
              <a:buNone/>
              <a:defRPr sz="1000" b="0"/>
            </a:lvl1pPr>
          </a:lstStyle>
          <a:p>
            <a:pPr lvl="0"/>
            <a:r>
              <a:rPr lang="en-US"/>
              <a:t>Click to edit Master text styles</a:t>
            </a:r>
          </a:p>
        </p:txBody>
      </p:sp>
      <p:sp>
        <p:nvSpPr>
          <p:cNvPr id="21" name="Text Placeholder 2">
            <a:extLst>
              <a:ext uri="{FF2B5EF4-FFF2-40B4-BE49-F238E27FC236}">
                <a16:creationId xmlns:a16="http://schemas.microsoft.com/office/drawing/2014/main" id="{4EAE9775-AE3C-4664-968D-8D34E3F55A41}"/>
              </a:ext>
            </a:extLst>
          </p:cNvPr>
          <p:cNvSpPr>
            <a:spLocks noGrp="1"/>
          </p:cNvSpPr>
          <p:nvPr>
            <p:ph type="body" sz="quarter" idx="56"/>
          </p:nvPr>
        </p:nvSpPr>
        <p:spPr>
          <a:xfrm>
            <a:off x="3994150" y="2622730"/>
            <a:ext cx="2139949"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2" name="Text Placeholder 2">
            <a:extLst>
              <a:ext uri="{FF2B5EF4-FFF2-40B4-BE49-F238E27FC236}">
                <a16:creationId xmlns:a16="http://schemas.microsoft.com/office/drawing/2014/main" id="{9D17AC41-A159-4280-A6AC-35D62D5E1484}"/>
              </a:ext>
            </a:extLst>
          </p:cNvPr>
          <p:cNvSpPr>
            <a:spLocks noGrp="1"/>
          </p:cNvSpPr>
          <p:nvPr>
            <p:ph type="body" sz="quarter" idx="57"/>
          </p:nvPr>
        </p:nvSpPr>
        <p:spPr>
          <a:xfrm>
            <a:off x="7226301" y="3029129"/>
            <a:ext cx="1905000" cy="965649"/>
          </a:xfrm>
        </p:spPr>
        <p:txBody>
          <a:bodyPr/>
          <a:lstStyle>
            <a:lvl1pPr marL="0" indent="0" algn="l">
              <a:lnSpc>
                <a:spcPct val="130000"/>
              </a:lnSpc>
              <a:buNone/>
              <a:defRPr sz="1000" b="0"/>
            </a:lvl1pPr>
          </a:lstStyle>
          <a:p>
            <a:pPr lvl="0"/>
            <a:r>
              <a:rPr lang="en-US"/>
              <a:t>Click to edit Master text styles</a:t>
            </a:r>
          </a:p>
        </p:txBody>
      </p:sp>
      <p:sp>
        <p:nvSpPr>
          <p:cNvPr id="23" name="Text Placeholder 2">
            <a:extLst>
              <a:ext uri="{FF2B5EF4-FFF2-40B4-BE49-F238E27FC236}">
                <a16:creationId xmlns:a16="http://schemas.microsoft.com/office/drawing/2014/main" id="{C8AA7727-8A08-4F7B-93BA-3E9408050FBD}"/>
              </a:ext>
            </a:extLst>
          </p:cNvPr>
          <p:cNvSpPr>
            <a:spLocks noGrp="1"/>
          </p:cNvSpPr>
          <p:nvPr>
            <p:ph type="body" sz="quarter" idx="58"/>
          </p:nvPr>
        </p:nvSpPr>
        <p:spPr>
          <a:xfrm>
            <a:off x="7226301" y="26227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4" name="Text Placeholder 2">
            <a:extLst>
              <a:ext uri="{FF2B5EF4-FFF2-40B4-BE49-F238E27FC236}">
                <a16:creationId xmlns:a16="http://schemas.microsoft.com/office/drawing/2014/main" id="{48734BAF-BD87-43DB-A579-F3F856A8647F}"/>
              </a:ext>
            </a:extLst>
          </p:cNvPr>
          <p:cNvSpPr>
            <a:spLocks noGrp="1"/>
          </p:cNvSpPr>
          <p:nvPr>
            <p:ph type="body" sz="quarter" idx="59"/>
          </p:nvPr>
        </p:nvSpPr>
        <p:spPr>
          <a:xfrm>
            <a:off x="9734551" y="3029129"/>
            <a:ext cx="1905000" cy="965649"/>
          </a:xfrm>
        </p:spPr>
        <p:txBody>
          <a:bodyPr/>
          <a:lstStyle>
            <a:lvl1pPr marL="0" indent="0" algn="l">
              <a:lnSpc>
                <a:spcPct val="130000"/>
              </a:lnSpc>
              <a:buNone/>
              <a:defRPr sz="1000" b="0"/>
            </a:lvl1pPr>
          </a:lstStyle>
          <a:p>
            <a:pPr lvl="0"/>
            <a:r>
              <a:rPr lang="en-US"/>
              <a:t>Click to edit Master text styles</a:t>
            </a:r>
          </a:p>
        </p:txBody>
      </p:sp>
      <p:sp>
        <p:nvSpPr>
          <p:cNvPr id="26" name="Text Placeholder 2">
            <a:extLst>
              <a:ext uri="{FF2B5EF4-FFF2-40B4-BE49-F238E27FC236}">
                <a16:creationId xmlns:a16="http://schemas.microsoft.com/office/drawing/2014/main" id="{3D852D26-841F-4E4C-821D-8DA672E7B965}"/>
              </a:ext>
            </a:extLst>
          </p:cNvPr>
          <p:cNvSpPr>
            <a:spLocks noGrp="1"/>
          </p:cNvSpPr>
          <p:nvPr>
            <p:ph type="body" sz="quarter" idx="60"/>
          </p:nvPr>
        </p:nvSpPr>
        <p:spPr>
          <a:xfrm>
            <a:off x="9734551" y="26227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7" name="Text Placeholder 2">
            <a:extLst>
              <a:ext uri="{FF2B5EF4-FFF2-40B4-BE49-F238E27FC236}">
                <a16:creationId xmlns:a16="http://schemas.microsoft.com/office/drawing/2014/main" id="{93A1DB5F-5D5E-4A25-939F-E005A54F8BBE}"/>
              </a:ext>
            </a:extLst>
          </p:cNvPr>
          <p:cNvSpPr>
            <a:spLocks noGrp="1"/>
          </p:cNvSpPr>
          <p:nvPr>
            <p:ph type="body" sz="quarter" idx="61"/>
          </p:nvPr>
        </p:nvSpPr>
        <p:spPr>
          <a:xfrm>
            <a:off x="7226301" y="4832529"/>
            <a:ext cx="1905000" cy="965649"/>
          </a:xfrm>
        </p:spPr>
        <p:txBody>
          <a:bodyPr/>
          <a:lstStyle>
            <a:lvl1pPr marL="0" indent="0" algn="l">
              <a:lnSpc>
                <a:spcPct val="130000"/>
              </a:lnSpc>
              <a:buNone/>
              <a:defRPr sz="1000" b="0"/>
            </a:lvl1pPr>
          </a:lstStyle>
          <a:p>
            <a:pPr lvl="0"/>
            <a:r>
              <a:rPr lang="en-US"/>
              <a:t>Click to edit Master text styles</a:t>
            </a:r>
          </a:p>
        </p:txBody>
      </p:sp>
      <p:sp>
        <p:nvSpPr>
          <p:cNvPr id="28" name="Text Placeholder 2">
            <a:extLst>
              <a:ext uri="{FF2B5EF4-FFF2-40B4-BE49-F238E27FC236}">
                <a16:creationId xmlns:a16="http://schemas.microsoft.com/office/drawing/2014/main" id="{57679EBA-8675-4CC9-81A8-12A2197FD73E}"/>
              </a:ext>
            </a:extLst>
          </p:cNvPr>
          <p:cNvSpPr>
            <a:spLocks noGrp="1"/>
          </p:cNvSpPr>
          <p:nvPr>
            <p:ph type="body" sz="quarter" idx="62"/>
          </p:nvPr>
        </p:nvSpPr>
        <p:spPr>
          <a:xfrm>
            <a:off x="7226301" y="44261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9" name="Text Placeholder 2">
            <a:extLst>
              <a:ext uri="{FF2B5EF4-FFF2-40B4-BE49-F238E27FC236}">
                <a16:creationId xmlns:a16="http://schemas.microsoft.com/office/drawing/2014/main" id="{15734EE7-46E1-455E-A4E6-6AEE259BB77C}"/>
              </a:ext>
            </a:extLst>
          </p:cNvPr>
          <p:cNvSpPr>
            <a:spLocks noGrp="1"/>
          </p:cNvSpPr>
          <p:nvPr>
            <p:ph type="body" sz="quarter" idx="63"/>
          </p:nvPr>
        </p:nvSpPr>
        <p:spPr>
          <a:xfrm>
            <a:off x="9734551" y="4832529"/>
            <a:ext cx="1905000" cy="965649"/>
          </a:xfrm>
        </p:spPr>
        <p:txBody>
          <a:bodyPr/>
          <a:lstStyle>
            <a:lvl1pPr marL="0" indent="0" algn="l">
              <a:lnSpc>
                <a:spcPct val="130000"/>
              </a:lnSpc>
              <a:buNone/>
              <a:defRPr sz="1000" b="0"/>
            </a:lvl1pPr>
          </a:lstStyle>
          <a:p>
            <a:pPr lvl="0"/>
            <a:r>
              <a:rPr lang="en-US"/>
              <a:t>Click to edit Master text styles</a:t>
            </a:r>
          </a:p>
        </p:txBody>
      </p:sp>
      <p:sp>
        <p:nvSpPr>
          <p:cNvPr id="30" name="Text Placeholder 2">
            <a:extLst>
              <a:ext uri="{FF2B5EF4-FFF2-40B4-BE49-F238E27FC236}">
                <a16:creationId xmlns:a16="http://schemas.microsoft.com/office/drawing/2014/main" id="{64CBA524-0ABD-48C2-AC33-03818114B807}"/>
              </a:ext>
            </a:extLst>
          </p:cNvPr>
          <p:cNvSpPr>
            <a:spLocks noGrp="1"/>
          </p:cNvSpPr>
          <p:nvPr>
            <p:ph type="body" sz="quarter" idx="64"/>
          </p:nvPr>
        </p:nvSpPr>
        <p:spPr>
          <a:xfrm>
            <a:off x="9734551" y="44261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7" name="Rectangle 6">
            <a:extLst>
              <a:ext uri="{FF2B5EF4-FFF2-40B4-BE49-F238E27FC236}">
                <a16:creationId xmlns:a16="http://schemas.microsoft.com/office/drawing/2014/main" id="{8C342CC7-7429-4209-ACBE-75CE7214E296}"/>
              </a:ext>
            </a:extLst>
          </p:cNvPr>
          <p:cNvSpPr/>
          <p:nvPr userDrawn="1"/>
        </p:nvSpPr>
        <p:spPr>
          <a:xfrm>
            <a:off x="392044" y="2266950"/>
            <a:ext cx="303695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2854FFD-43F1-449B-8782-8B24A569D781}"/>
              </a:ext>
            </a:extLst>
          </p:cNvPr>
          <p:cNvSpPr/>
          <p:nvPr userDrawn="1"/>
        </p:nvSpPr>
        <p:spPr>
          <a:xfrm>
            <a:off x="3433694" y="2266950"/>
            <a:ext cx="33862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1DB8B98-F477-4904-816D-C30BCBCD807D}"/>
              </a:ext>
            </a:extLst>
          </p:cNvPr>
          <p:cNvSpPr/>
          <p:nvPr userDrawn="1"/>
        </p:nvSpPr>
        <p:spPr>
          <a:xfrm>
            <a:off x="6824594" y="2266950"/>
            <a:ext cx="49483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FD224784-DEDD-4727-89E7-EB6048566503}"/>
              </a:ext>
            </a:extLst>
          </p:cNvPr>
          <p:cNvCxnSpPr>
            <a:cxnSpLocks/>
          </p:cNvCxnSpPr>
          <p:nvPr userDrawn="1"/>
        </p:nvCxnSpPr>
        <p:spPr>
          <a:xfrm>
            <a:off x="9258300" y="2273300"/>
            <a:ext cx="0" cy="3581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C60021-3EB5-4E4F-82F0-20FB2FACDED7}"/>
              </a:ext>
            </a:extLst>
          </p:cNvPr>
          <p:cNvCxnSpPr>
            <a:cxnSpLocks/>
          </p:cNvCxnSpPr>
          <p:nvPr userDrawn="1"/>
        </p:nvCxnSpPr>
        <p:spPr>
          <a:xfrm>
            <a:off x="6832600" y="4076700"/>
            <a:ext cx="4959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D603C34E-2852-759D-1DE8-FC8C8AEAD9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271802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hart Boxes 4">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2" name="Text Placeholder 4">
            <a:extLst>
              <a:ext uri="{FF2B5EF4-FFF2-40B4-BE49-F238E27FC236}">
                <a16:creationId xmlns:a16="http://schemas.microsoft.com/office/drawing/2014/main" id="{87A60789-CFC5-7BBF-55AD-21CA7CAA412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3" name="SmartArt Placeholder 2">
            <a:extLst>
              <a:ext uri="{FF2B5EF4-FFF2-40B4-BE49-F238E27FC236}">
                <a16:creationId xmlns:a16="http://schemas.microsoft.com/office/drawing/2014/main" id="{E82ABFE0-D7F7-574B-B6DA-0C0B35FEBC76}"/>
              </a:ext>
            </a:extLst>
          </p:cNvPr>
          <p:cNvSpPr>
            <a:spLocks noGrp="1"/>
          </p:cNvSpPr>
          <p:nvPr>
            <p:ph type="dgm" sz="quarter" idx="18" hasCustomPrompt="1"/>
          </p:nvPr>
        </p:nvSpPr>
        <p:spPr>
          <a:xfrm rot="5400000">
            <a:off x="5929735" y="2383334"/>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7" name="SmartArt Placeholder 6">
            <a:extLst>
              <a:ext uri="{FF2B5EF4-FFF2-40B4-BE49-F238E27FC236}">
                <a16:creationId xmlns:a16="http://schemas.microsoft.com/office/drawing/2014/main" id="{E29D95AD-6DC0-DD23-832E-ED68B69296A6}"/>
              </a:ext>
            </a:extLst>
          </p:cNvPr>
          <p:cNvSpPr>
            <a:spLocks noGrp="1"/>
          </p:cNvSpPr>
          <p:nvPr>
            <p:ph type="dgm" sz="quarter" idx="74" hasCustomPrompt="1"/>
          </p:nvPr>
        </p:nvSpPr>
        <p:spPr>
          <a:xfrm rot="5400000">
            <a:off x="4648537" y="4279407"/>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8" name="SmartArt Placeholder 7">
            <a:extLst>
              <a:ext uri="{FF2B5EF4-FFF2-40B4-BE49-F238E27FC236}">
                <a16:creationId xmlns:a16="http://schemas.microsoft.com/office/drawing/2014/main" id="{18B2C77B-2F59-0B25-62E3-8303DC9A4EED}"/>
              </a:ext>
            </a:extLst>
          </p:cNvPr>
          <p:cNvSpPr>
            <a:spLocks noGrp="1"/>
          </p:cNvSpPr>
          <p:nvPr>
            <p:ph type="dgm" sz="quarter" idx="75" hasCustomPrompt="1"/>
          </p:nvPr>
        </p:nvSpPr>
        <p:spPr>
          <a:xfrm rot="5400000">
            <a:off x="7225221" y="4279407"/>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00903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iltton Cover Slide 2">
    <p:bg>
      <p:bgPr>
        <a:solidFill>
          <a:schemeClr val="tx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BB05151-0CE3-4278-FA44-B0474F8ED1D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266" y="981512"/>
            <a:ext cx="5858403" cy="2787794"/>
          </a:xfrm>
          <a:prstGeom prst="rect">
            <a:avLst/>
          </a:prstGeom>
        </p:spPr>
      </p:pic>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solidFill>
                  <a:schemeClr val="accent1"/>
                </a:solidFill>
              </a:defRPr>
            </a:lvl1pPr>
          </a:lstStyle>
          <a:p>
            <a:r>
              <a:rPr lang="en-GB"/>
              <a:t>title</a:t>
            </a:r>
          </a:p>
        </p:txBody>
      </p:sp>
      <p:pic>
        <p:nvPicPr>
          <p:cNvPr id="13" name="Graphic 12">
            <a:extLst>
              <a:ext uri="{FF2B5EF4-FFF2-40B4-BE49-F238E27FC236}">
                <a16:creationId xmlns:a16="http://schemas.microsoft.com/office/drawing/2014/main" id="{5FACD9E7-3536-8BD7-147E-9F3DE6545CD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3" name="Date Placeholder 6">
            <a:extLst>
              <a:ext uri="{FF2B5EF4-FFF2-40B4-BE49-F238E27FC236}">
                <a16:creationId xmlns:a16="http://schemas.microsoft.com/office/drawing/2014/main" id="{6AFF243C-A60E-4DC2-5CB3-0E483154524F}"/>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accent1"/>
                </a:solidFill>
              </a:defRPr>
            </a:lvl1pPr>
          </a:lstStyle>
          <a:p>
            <a:fld id="{A06D1F41-69C7-094C-AA03-E09B744AC5F1}" type="datetime1">
              <a:rPr lang="fi-FI" smtClean="0"/>
              <a:t>7.10.2025</a:t>
            </a:fld>
            <a:endParaRPr lang="en-US"/>
          </a:p>
        </p:txBody>
      </p:sp>
      <p:sp>
        <p:nvSpPr>
          <p:cNvPr id="12" name="SmartArt Placeholder 11">
            <a:extLst>
              <a:ext uri="{FF2B5EF4-FFF2-40B4-BE49-F238E27FC236}">
                <a16:creationId xmlns:a16="http://schemas.microsoft.com/office/drawing/2014/main" id="{BEFCB830-6668-B972-6FC9-A3364386678E}"/>
              </a:ext>
            </a:extLst>
          </p:cNvPr>
          <p:cNvSpPr>
            <a:spLocks noGrp="1"/>
          </p:cNvSpPr>
          <p:nvPr>
            <p:ph type="dgm" sz="quarter" idx="13"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754514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nnual clock">
    <p:bg>
      <p:bgPr>
        <a:solidFill>
          <a:schemeClr val="bg2"/>
        </a:solidFill>
        <a:effectLst/>
      </p:bgPr>
    </p:bg>
    <p:spTree>
      <p:nvGrpSpPr>
        <p:cNvPr id="1" name=""/>
        <p:cNvGrpSpPr/>
        <p:nvPr/>
      </p:nvGrpSpPr>
      <p:grpSpPr>
        <a:xfrm>
          <a:off x="0" y="0"/>
          <a:ext cx="0" cy="0"/>
          <a:chOff x="0" y="0"/>
          <a:chExt cx="0" cy="0"/>
        </a:xfrm>
      </p:grpSpPr>
      <p:graphicFrame>
        <p:nvGraphicFramePr>
          <p:cNvPr id="37" name="2D Doughnut Chart">
            <a:extLst>
              <a:ext uri="{FF2B5EF4-FFF2-40B4-BE49-F238E27FC236}">
                <a16:creationId xmlns:a16="http://schemas.microsoft.com/office/drawing/2014/main" id="{DC28DC4C-88FB-49B8-B45D-C69F5A7667ED}"/>
              </a:ext>
            </a:extLst>
          </p:cNvPr>
          <p:cNvGraphicFramePr/>
          <p:nvPr/>
        </p:nvGraphicFramePr>
        <p:xfrm>
          <a:off x="3850982" y="1186181"/>
          <a:ext cx="4485640"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9" name="Line"/>
          <p:cNvSpPr/>
          <p:nvPr/>
        </p:nvSpPr>
        <p:spPr>
          <a:xfrm flipH="1">
            <a:off x="6093801" y="3704186"/>
            <a:ext cx="1" cy="210756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92590AE5-99C8-EF4B-BA69-8268BAF86D90}"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5C65B0EE-48C9-583C-DE77-6FE84809297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FCC75EDF-4FC7-6148-0FD9-6A792434B03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9071002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News">
    <p:bg>
      <p:bgPr>
        <a:solidFill>
          <a:srgbClr val="E5E5E8"/>
        </a:solidFill>
        <a:effectLst/>
      </p:bgPr>
    </p:bg>
    <p:spTree>
      <p:nvGrpSpPr>
        <p:cNvPr id="1" name=""/>
        <p:cNvGrpSpPr/>
        <p:nvPr/>
      </p:nvGrpSpPr>
      <p:grpSpPr>
        <a:xfrm>
          <a:off x="0" y="0"/>
          <a:ext cx="0" cy="0"/>
          <a:chOff x="0" y="0"/>
          <a:chExt cx="0" cy="0"/>
        </a:xfrm>
      </p:grpSpPr>
      <p:sp>
        <p:nvSpPr>
          <p:cNvPr id="1284" name="Image"/>
          <p:cNvSpPr>
            <a:spLocks noGrp="1"/>
          </p:cNvSpPr>
          <p:nvPr>
            <p:ph type="pic" sz="quarter" idx="22"/>
          </p:nvPr>
        </p:nvSpPr>
        <p:spPr>
          <a:xfrm>
            <a:off x="6371282" y="3374109"/>
            <a:ext cx="4095751" cy="22923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1285" name="Image"/>
          <p:cNvSpPr>
            <a:spLocks noGrp="1"/>
          </p:cNvSpPr>
          <p:nvPr>
            <p:ph type="pic" sz="quarter" idx="23"/>
          </p:nvPr>
        </p:nvSpPr>
        <p:spPr>
          <a:xfrm>
            <a:off x="2020739" y="1197891"/>
            <a:ext cx="4057651" cy="2549037"/>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1286" name="Image"/>
          <p:cNvSpPr>
            <a:spLocks noGrp="1"/>
          </p:cNvSpPr>
          <p:nvPr>
            <p:ph type="pic" sz="quarter" idx="24"/>
          </p:nvPr>
        </p:nvSpPr>
        <p:spPr>
          <a:xfrm>
            <a:off x="6390332" y="1786609"/>
            <a:ext cx="4057651" cy="137160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1287" name="Image"/>
          <p:cNvSpPr>
            <a:spLocks noGrp="1"/>
          </p:cNvSpPr>
          <p:nvPr>
            <p:ph type="pic" sz="quarter" idx="25"/>
          </p:nvPr>
        </p:nvSpPr>
        <p:spPr>
          <a:xfrm>
            <a:off x="2928888" y="3990059"/>
            <a:ext cx="3155951" cy="10604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r>
              <a:rPr lang="fi-FI"/>
              <a:t>19/10/23</a:t>
            </a:r>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r>
              <a:rPr lang="fi-FI"/>
              <a:t>Yleisesitys</a:t>
            </a:r>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A6CC74BE-D62D-B53F-1057-7740F263765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51652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rand values pyramid">
    <p:bg>
      <p:bgPr>
        <a:solidFill>
          <a:srgbClr val="E5E5E8"/>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r>
              <a:rPr lang="fi-FI"/>
              <a:t>19/10/23</a:t>
            </a:r>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r>
              <a:rPr lang="fi-FI"/>
              <a:t>Yleisesitys</a:t>
            </a:r>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A6CC74BE-D62D-B53F-1057-7740F263765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6" name="Triangle 5">
            <a:extLst>
              <a:ext uri="{FF2B5EF4-FFF2-40B4-BE49-F238E27FC236}">
                <a16:creationId xmlns:a16="http://schemas.microsoft.com/office/drawing/2014/main" id="{3A567D59-E28E-3000-234A-F2B9A2C50BC6}"/>
              </a:ext>
            </a:extLst>
          </p:cNvPr>
          <p:cNvSpPr/>
          <p:nvPr userDrawn="1"/>
        </p:nvSpPr>
        <p:spPr>
          <a:xfrm>
            <a:off x="3298736" y="405288"/>
            <a:ext cx="8501219" cy="60728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FI">
              <a:solidFill>
                <a:srgbClr val="DCDCDC">
                  <a:lumMod val="50000"/>
                </a:srgbClr>
              </a:solidFill>
              <a:latin typeface="OP Chevin Pro Light"/>
            </a:endParaRPr>
          </a:p>
        </p:txBody>
      </p:sp>
      <p:cxnSp>
        <p:nvCxnSpPr>
          <p:cNvPr id="13" name="Straight Connector 12">
            <a:extLst>
              <a:ext uri="{FF2B5EF4-FFF2-40B4-BE49-F238E27FC236}">
                <a16:creationId xmlns:a16="http://schemas.microsoft.com/office/drawing/2014/main" id="{A0F072EF-2B40-70A2-C759-F50D46F8E278}"/>
              </a:ext>
            </a:extLst>
          </p:cNvPr>
          <p:cNvCxnSpPr>
            <a:cxnSpLocks/>
          </p:cNvCxnSpPr>
          <p:nvPr userDrawn="1"/>
        </p:nvCxnSpPr>
        <p:spPr>
          <a:xfrm flipH="1">
            <a:off x="2539792" y="2488114"/>
            <a:ext cx="35562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BA9147-5DB5-86CB-27D0-316C5C7A721C}"/>
              </a:ext>
            </a:extLst>
          </p:cNvPr>
          <p:cNvCxnSpPr>
            <a:cxnSpLocks/>
          </p:cNvCxnSpPr>
          <p:nvPr userDrawn="1"/>
        </p:nvCxnSpPr>
        <p:spPr>
          <a:xfrm>
            <a:off x="2539792" y="4102545"/>
            <a:ext cx="2417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753CA-140F-3458-CB64-52BB0767C247}"/>
              </a:ext>
            </a:extLst>
          </p:cNvPr>
          <p:cNvCxnSpPr>
            <a:cxnSpLocks/>
          </p:cNvCxnSpPr>
          <p:nvPr userDrawn="1"/>
        </p:nvCxnSpPr>
        <p:spPr>
          <a:xfrm>
            <a:off x="2539792" y="5667496"/>
            <a:ext cx="13363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9DC31D-99F6-CABF-A3E1-085A8368989F}"/>
              </a:ext>
            </a:extLst>
          </p:cNvPr>
          <p:cNvCxnSpPr>
            <a:cxnSpLocks/>
          </p:cNvCxnSpPr>
          <p:nvPr userDrawn="1"/>
        </p:nvCxnSpPr>
        <p:spPr>
          <a:xfrm>
            <a:off x="2539792" y="2237757"/>
            <a:ext cx="0" cy="512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D5DDA3-81BD-2EFA-2665-04E2BAB10CC2}"/>
              </a:ext>
            </a:extLst>
          </p:cNvPr>
          <p:cNvCxnSpPr>
            <a:cxnSpLocks/>
          </p:cNvCxnSpPr>
          <p:nvPr userDrawn="1"/>
        </p:nvCxnSpPr>
        <p:spPr>
          <a:xfrm>
            <a:off x="2539792" y="3809406"/>
            <a:ext cx="0" cy="6151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079AD6-3E94-8CEF-A35F-375367D7ED8F}"/>
              </a:ext>
            </a:extLst>
          </p:cNvPr>
          <p:cNvCxnSpPr>
            <a:cxnSpLocks/>
          </p:cNvCxnSpPr>
          <p:nvPr userDrawn="1"/>
        </p:nvCxnSpPr>
        <p:spPr>
          <a:xfrm>
            <a:off x="2539792" y="5359912"/>
            <a:ext cx="0" cy="6151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82D2C8-4424-BD15-00C9-2E034CC29D26}"/>
              </a:ext>
            </a:extLst>
          </p:cNvPr>
          <p:cNvCxnSpPr>
            <a:cxnSpLocks/>
          </p:cNvCxnSpPr>
          <p:nvPr userDrawn="1"/>
        </p:nvCxnSpPr>
        <p:spPr>
          <a:xfrm>
            <a:off x="4433104" y="4834623"/>
            <a:ext cx="6213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F267759C-DB40-F48D-F143-3FE88BFF2B5B}"/>
              </a:ext>
            </a:extLst>
          </p:cNvPr>
          <p:cNvSpPr>
            <a:spLocks noGrp="1"/>
          </p:cNvSpPr>
          <p:nvPr>
            <p:ph type="body" sz="quarter" idx="30"/>
          </p:nvPr>
        </p:nvSpPr>
        <p:spPr>
          <a:xfrm>
            <a:off x="6482020" y="2292171"/>
            <a:ext cx="2134649" cy="593725"/>
          </a:xfrm>
        </p:spPr>
        <p:txBody>
          <a:bodyPr/>
          <a:lstStyle>
            <a:lvl1pPr marL="0" indent="0" algn="ctr">
              <a:buNone/>
              <a:defRPr sz="1600" b="1"/>
            </a:lvl1pPr>
            <a:lvl2pPr marL="457200" indent="0" algn="ctr">
              <a:buNone/>
              <a:defRPr sz="16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3" name="Text Placeholder 27">
            <a:extLst>
              <a:ext uri="{FF2B5EF4-FFF2-40B4-BE49-F238E27FC236}">
                <a16:creationId xmlns:a16="http://schemas.microsoft.com/office/drawing/2014/main" id="{006337BA-7FBD-5ACA-E850-78F21EC01711}"/>
              </a:ext>
            </a:extLst>
          </p:cNvPr>
          <p:cNvSpPr>
            <a:spLocks noGrp="1"/>
          </p:cNvSpPr>
          <p:nvPr>
            <p:ph type="body" sz="quarter" idx="31"/>
          </p:nvPr>
        </p:nvSpPr>
        <p:spPr>
          <a:xfrm>
            <a:off x="5511656" y="3736547"/>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5" name="Text Placeholder 27">
            <a:extLst>
              <a:ext uri="{FF2B5EF4-FFF2-40B4-BE49-F238E27FC236}">
                <a16:creationId xmlns:a16="http://schemas.microsoft.com/office/drawing/2014/main" id="{C334D447-8793-3FE3-3D58-30C5FC7E9A37}"/>
              </a:ext>
            </a:extLst>
          </p:cNvPr>
          <p:cNvSpPr>
            <a:spLocks noGrp="1"/>
          </p:cNvSpPr>
          <p:nvPr>
            <p:ph type="body" sz="quarter" idx="32"/>
          </p:nvPr>
        </p:nvSpPr>
        <p:spPr>
          <a:xfrm>
            <a:off x="6980860" y="3736547"/>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6" name="Text Placeholder 27">
            <a:extLst>
              <a:ext uri="{FF2B5EF4-FFF2-40B4-BE49-F238E27FC236}">
                <a16:creationId xmlns:a16="http://schemas.microsoft.com/office/drawing/2014/main" id="{FC9D7200-5E61-5574-DD44-656EFDE38266}"/>
              </a:ext>
            </a:extLst>
          </p:cNvPr>
          <p:cNvSpPr>
            <a:spLocks noGrp="1"/>
          </p:cNvSpPr>
          <p:nvPr>
            <p:ph type="body" sz="quarter" idx="33"/>
          </p:nvPr>
        </p:nvSpPr>
        <p:spPr>
          <a:xfrm>
            <a:off x="8450064" y="3736547"/>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41" name="Text Placeholder 27">
            <a:extLst>
              <a:ext uri="{FF2B5EF4-FFF2-40B4-BE49-F238E27FC236}">
                <a16:creationId xmlns:a16="http://schemas.microsoft.com/office/drawing/2014/main" id="{A6675A19-1326-07D7-C766-23816318BB57}"/>
              </a:ext>
            </a:extLst>
          </p:cNvPr>
          <p:cNvSpPr>
            <a:spLocks noGrp="1"/>
          </p:cNvSpPr>
          <p:nvPr>
            <p:ph type="body" sz="quarter" idx="34"/>
          </p:nvPr>
        </p:nvSpPr>
        <p:spPr>
          <a:xfrm>
            <a:off x="4478908"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42" name="Text Placeholder 27">
            <a:extLst>
              <a:ext uri="{FF2B5EF4-FFF2-40B4-BE49-F238E27FC236}">
                <a16:creationId xmlns:a16="http://schemas.microsoft.com/office/drawing/2014/main" id="{03AC22AB-CA19-2070-C636-01DD56675C25}"/>
              </a:ext>
            </a:extLst>
          </p:cNvPr>
          <p:cNvSpPr>
            <a:spLocks noGrp="1"/>
          </p:cNvSpPr>
          <p:nvPr>
            <p:ph type="body" sz="quarter" idx="35"/>
          </p:nvPr>
        </p:nvSpPr>
        <p:spPr>
          <a:xfrm>
            <a:off x="6189351"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43" name="Text Placeholder 27">
            <a:extLst>
              <a:ext uri="{FF2B5EF4-FFF2-40B4-BE49-F238E27FC236}">
                <a16:creationId xmlns:a16="http://schemas.microsoft.com/office/drawing/2014/main" id="{CD80D31A-B51B-ECAC-67B8-525AD62F0A4A}"/>
              </a:ext>
            </a:extLst>
          </p:cNvPr>
          <p:cNvSpPr>
            <a:spLocks noGrp="1"/>
          </p:cNvSpPr>
          <p:nvPr>
            <p:ph type="body" sz="quarter" idx="36"/>
          </p:nvPr>
        </p:nvSpPr>
        <p:spPr>
          <a:xfrm>
            <a:off x="7807734"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44" name="Text Placeholder 27">
            <a:extLst>
              <a:ext uri="{FF2B5EF4-FFF2-40B4-BE49-F238E27FC236}">
                <a16:creationId xmlns:a16="http://schemas.microsoft.com/office/drawing/2014/main" id="{669492DD-0B68-D8FD-F1A8-9F9FC08B28F5}"/>
              </a:ext>
            </a:extLst>
          </p:cNvPr>
          <p:cNvSpPr>
            <a:spLocks noGrp="1"/>
          </p:cNvSpPr>
          <p:nvPr>
            <p:ph type="body" sz="quarter" idx="37"/>
          </p:nvPr>
        </p:nvSpPr>
        <p:spPr>
          <a:xfrm>
            <a:off x="9426117"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46" name="Text Placeholder 27">
            <a:extLst>
              <a:ext uri="{FF2B5EF4-FFF2-40B4-BE49-F238E27FC236}">
                <a16:creationId xmlns:a16="http://schemas.microsoft.com/office/drawing/2014/main" id="{CD2EF555-557F-8C2C-4241-56FE48831585}"/>
              </a:ext>
            </a:extLst>
          </p:cNvPr>
          <p:cNvSpPr>
            <a:spLocks noGrp="1"/>
          </p:cNvSpPr>
          <p:nvPr>
            <p:ph type="body" sz="quarter" idx="38"/>
          </p:nvPr>
        </p:nvSpPr>
        <p:spPr>
          <a:xfrm>
            <a:off x="825181" y="2282825"/>
            <a:ext cx="1296741" cy="593725"/>
          </a:xfrm>
        </p:spPr>
        <p:txBody>
          <a:bodyPr/>
          <a:lstStyle>
            <a:lvl1pPr marL="0" indent="0" algn="r">
              <a:buNone/>
              <a:defRPr sz="1200" b="0"/>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7" name="Text Placeholder 27">
            <a:extLst>
              <a:ext uri="{FF2B5EF4-FFF2-40B4-BE49-F238E27FC236}">
                <a16:creationId xmlns:a16="http://schemas.microsoft.com/office/drawing/2014/main" id="{61E0AAFE-DAE3-189A-17E9-99BCA8F35087}"/>
              </a:ext>
            </a:extLst>
          </p:cNvPr>
          <p:cNvSpPr>
            <a:spLocks noGrp="1"/>
          </p:cNvSpPr>
          <p:nvPr>
            <p:ph type="body" sz="quarter" idx="39"/>
          </p:nvPr>
        </p:nvSpPr>
        <p:spPr>
          <a:xfrm>
            <a:off x="825181" y="3868733"/>
            <a:ext cx="1296741" cy="593725"/>
          </a:xfrm>
        </p:spPr>
        <p:txBody>
          <a:bodyPr/>
          <a:lstStyle>
            <a:lvl1pPr marL="0" indent="0" algn="r">
              <a:buNone/>
              <a:defRPr sz="1200" b="0"/>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27">
            <a:extLst>
              <a:ext uri="{FF2B5EF4-FFF2-40B4-BE49-F238E27FC236}">
                <a16:creationId xmlns:a16="http://schemas.microsoft.com/office/drawing/2014/main" id="{990359E7-FE5E-55CA-AE9B-26CA2B517B2D}"/>
              </a:ext>
            </a:extLst>
          </p:cNvPr>
          <p:cNvSpPr>
            <a:spLocks noGrp="1"/>
          </p:cNvSpPr>
          <p:nvPr>
            <p:ph type="body" sz="quarter" idx="40"/>
          </p:nvPr>
        </p:nvSpPr>
        <p:spPr>
          <a:xfrm>
            <a:off x="825181" y="5452840"/>
            <a:ext cx="1296741" cy="593725"/>
          </a:xfrm>
        </p:spPr>
        <p:txBody>
          <a:bodyPr/>
          <a:lstStyle>
            <a:lvl1pPr marL="0" indent="0" algn="r">
              <a:buNone/>
              <a:defRPr sz="1200" b="0"/>
            </a:lvl1pPr>
            <a:lvl2pPr marL="457200" indent="0" algn="ctr">
              <a:buNone/>
              <a:defRPr sz="1200" b="1"/>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itle 9">
            <a:extLst>
              <a:ext uri="{FF2B5EF4-FFF2-40B4-BE49-F238E27FC236}">
                <a16:creationId xmlns:a16="http://schemas.microsoft.com/office/drawing/2014/main" id="{19C60209-0918-42F9-6C7B-7C4FD1C0E861}"/>
              </a:ext>
            </a:extLst>
          </p:cNvPr>
          <p:cNvSpPr>
            <a:spLocks noGrp="1"/>
          </p:cNvSpPr>
          <p:nvPr>
            <p:ph type="title"/>
          </p:nvPr>
        </p:nvSpPr>
        <p:spPr>
          <a:xfrm>
            <a:off x="953036" y="1049129"/>
            <a:ext cx="5142961" cy="552121"/>
          </a:xfrm>
        </p:spPr>
        <p:txBody>
          <a:bodyPr/>
          <a:lstStyle/>
          <a:p>
            <a:r>
              <a:rPr lang="en-US"/>
              <a:t>Click to edit Master title style</a:t>
            </a:r>
            <a:endParaRPr lang="en-FI"/>
          </a:p>
        </p:txBody>
      </p:sp>
      <p:cxnSp>
        <p:nvCxnSpPr>
          <p:cNvPr id="10" name="Straight Connector 9">
            <a:extLst>
              <a:ext uri="{FF2B5EF4-FFF2-40B4-BE49-F238E27FC236}">
                <a16:creationId xmlns:a16="http://schemas.microsoft.com/office/drawing/2014/main" id="{A2B010E7-3E99-AB02-4FAC-29CBCF25CC63}"/>
              </a:ext>
            </a:extLst>
          </p:cNvPr>
          <p:cNvCxnSpPr>
            <a:cxnSpLocks/>
          </p:cNvCxnSpPr>
          <p:nvPr userDrawn="1"/>
        </p:nvCxnSpPr>
        <p:spPr>
          <a:xfrm>
            <a:off x="5623640" y="3152741"/>
            <a:ext cx="38496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martArt Placeholder 6">
            <a:extLst>
              <a:ext uri="{FF2B5EF4-FFF2-40B4-BE49-F238E27FC236}">
                <a16:creationId xmlns:a16="http://schemas.microsoft.com/office/drawing/2014/main" id="{91C2E7C9-AAE2-3CD2-7B03-2A3EE5206F2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3086976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What to we do start">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1" name="Text Placeholder 2">
            <a:extLst>
              <a:ext uri="{FF2B5EF4-FFF2-40B4-BE49-F238E27FC236}">
                <a16:creationId xmlns:a16="http://schemas.microsoft.com/office/drawing/2014/main" id="{123EC830-EE71-46B7-B2B7-C7D7B91E4FE5}"/>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6BA17D7C-4D8C-4AD3-8CE8-0EB5C67B6B6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3" name="Text Placeholder 2">
            <a:extLst>
              <a:ext uri="{FF2B5EF4-FFF2-40B4-BE49-F238E27FC236}">
                <a16:creationId xmlns:a16="http://schemas.microsoft.com/office/drawing/2014/main" id="{E9656009-8C67-4CEC-9616-CD2FE680809E}"/>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4" name="Text Placeholder 2">
            <a:extLst>
              <a:ext uri="{FF2B5EF4-FFF2-40B4-BE49-F238E27FC236}">
                <a16:creationId xmlns:a16="http://schemas.microsoft.com/office/drawing/2014/main" id="{D36F9762-B249-480A-B5FD-292AC88436DE}"/>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98B5E0C1-45B9-4587-8C33-061092680D4F}"/>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0CAD0103-2952-0267-4520-9E01795A196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637743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What to we do 1">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17FE656E-691C-A440-AB03-091697748EC3}"/>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53958091-12E2-05A1-CCDE-AEF14960FF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975473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What to we do 2">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1" name="Text Placeholder 2">
            <a:extLst>
              <a:ext uri="{FF2B5EF4-FFF2-40B4-BE49-F238E27FC236}">
                <a16:creationId xmlns:a16="http://schemas.microsoft.com/office/drawing/2014/main" id="{AF676F71-19ED-E64B-9769-FD12C1997D0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02AED56C-F76D-AA32-8371-6C5CE1E6BEE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6506067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What to we do 3">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C296510B-9DEB-9440-B1E3-D28FA1ADEF29}"/>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4E7C88F3-3CA0-9451-29F9-223C9035695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993782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What to we do 4">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chemeClr val="tx1"/>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3" name="Text Placeholder 2">
            <a:extLst>
              <a:ext uri="{FF2B5EF4-FFF2-40B4-BE49-F238E27FC236}">
                <a16:creationId xmlns:a16="http://schemas.microsoft.com/office/drawing/2014/main" id="{D4E0D44F-7F60-8D48-B4D2-78F5AA0D129A}"/>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D4BF59E2-C206-2014-A571-B103014DB68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32005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What to we do 5">
    <p:bg>
      <p:bgPr>
        <a:solidFill>
          <a:srgbClr val="E5E5E7"/>
        </a:solidFill>
        <a:effectLst/>
      </p:bgPr>
    </p:bg>
    <p:spTree>
      <p:nvGrpSpPr>
        <p:cNvPr id="1" name=""/>
        <p:cNvGrpSpPr/>
        <p:nvPr/>
      </p:nvGrpSpPr>
      <p:grpSpPr>
        <a:xfrm>
          <a:off x="0" y="0"/>
          <a:ext cx="0" cy="0"/>
          <a:chOff x="0" y="0"/>
          <a:chExt cx="0" cy="0"/>
        </a:xfrm>
      </p:grpSpPr>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solidFill>
            <a:schemeClr val="tx1"/>
          </a:solidFill>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rgbClr val="E5E5E7"/>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C58DA0A1-BA34-CA45-B40A-ED6F574357DE}"/>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FF6D27FC-FE28-43D9-0CFE-C1BDEDD543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2051726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9F352"/>
          </a:solidFill>
        </p:spPr>
        <p:txBody>
          <a:bodyPr anchor="ctr" anchorCtr="0"/>
          <a:lstStyle>
            <a:lvl1pPr algn="ctr">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2"/>
          </a:solidFill>
        </p:spPr>
        <p:txBody>
          <a:bodyPr anchor="ctr" anchorCtr="0"/>
          <a:lstStyle>
            <a:lvl1pPr marL="0" indent="0" algn="ctr">
              <a:buNone/>
              <a:defRPr sz="1400"/>
            </a:lvl1pPr>
          </a:lstStyle>
          <a:p>
            <a:r>
              <a:rPr lang="en-US"/>
              <a:t>Click icon to add picture</a:t>
            </a:r>
            <a:endParaRPr lang="en-GB"/>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r>
              <a:rPr lang="en-US"/>
              <a:t>Click to edit Master text styles</a:t>
            </a:r>
          </a:p>
        </p:txBody>
      </p:sp>
      <p:sp>
        <p:nvSpPr>
          <p:cNvPr id="3" name="Text Placeholder 4">
            <a:extLst>
              <a:ext uri="{FF2B5EF4-FFF2-40B4-BE49-F238E27FC236}">
                <a16:creationId xmlns:a16="http://schemas.microsoft.com/office/drawing/2014/main" id="{74E86F79-8980-02F9-A048-DB38C11D86F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643399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Extended Team">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939798"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6921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6921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39" name="Picture Placeholder 7">
            <a:extLst>
              <a:ext uri="{FF2B5EF4-FFF2-40B4-BE49-F238E27FC236}">
                <a16:creationId xmlns:a16="http://schemas.microsoft.com/office/drawing/2014/main" id="{FC6C7753-11BF-4C81-AF58-0E862561B5D1}"/>
              </a:ext>
            </a:extLst>
          </p:cNvPr>
          <p:cNvSpPr>
            <a:spLocks noGrp="1"/>
          </p:cNvSpPr>
          <p:nvPr>
            <p:ph type="pic" sz="quarter" idx="42"/>
          </p:nvPr>
        </p:nvSpPr>
        <p:spPr>
          <a:xfrm>
            <a:off x="2197098"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40" name="Text Placeholder 2">
            <a:extLst>
              <a:ext uri="{FF2B5EF4-FFF2-40B4-BE49-F238E27FC236}">
                <a16:creationId xmlns:a16="http://schemas.microsoft.com/office/drawing/2014/main" id="{2EC454F0-EC62-48A1-ABC7-ECBC67111197}"/>
              </a:ext>
            </a:extLst>
          </p:cNvPr>
          <p:cNvSpPr>
            <a:spLocks noGrp="1"/>
          </p:cNvSpPr>
          <p:nvPr>
            <p:ph type="body" sz="quarter" idx="43"/>
          </p:nvPr>
        </p:nvSpPr>
        <p:spPr>
          <a:xfrm>
            <a:off x="19494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DC5477FE-DA8A-496C-8B74-05B8FBFC7A76}"/>
              </a:ext>
            </a:extLst>
          </p:cNvPr>
          <p:cNvSpPr>
            <a:spLocks noGrp="1"/>
          </p:cNvSpPr>
          <p:nvPr>
            <p:ph type="body" sz="quarter" idx="44"/>
          </p:nvPr>
        </p:nvSpPr>
        <p:spPr>
          <a:xfrm>
            <a:off x="19494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43" name="Picture Placeholder 7">
            <a:extLst>
              <a:ext uri="{FF2B5EF4-FFF2-40B4-BE49-F238E27FC236}">
                <a16:creationId xmlns:a16="http://schemas.microsoft.com/office/drawing/2014/main" id="{8D97726A-9B35-4B5A-8751-AEEC7EB6DAEC}"/>
              </a:ext>
            </a:extLst>
          </p:cNvPr>
          <p:cNvSpPr>
            <a:spLocks noGrp="1"/>
          </p:cNvSpPr>
          <p:nvPr>
            <p:ph type="pic" sz="quarter" idx="45"/>
          </p:nvPr>
        </p:nvSpPr>
        <p:spPr>
          <a:xfrm>
            <a:off x="939798"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44" name="Text Placeholder 2">
            <a:extLst>
              <a:ext uri="{FF2B5EF4-FFF2-40B4-BE49-F238E27FC236}">
                <a16:creationId xmlns:a16="http://schemas.microsoft.com/office/drawing/2014/main" id="{76A47E1C-E7B6-464B-80B5-FEEE136A86ED}"/>
              </a:ext>
            </a:extLst>
          </p:cNvPr>
          <p:cNvSpPr>
            <a:spLocks noGrp="1"/>
          </p:cNvSpPr>
          <p:nvPr>
            <p:ph type="body" sz="quarter" idx="46"/>
          </p:nvPr>
        </p:nvSpPr>
        <p:spPr>
          <a:xfrm>
            <a:off x="6921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E6DE5208-786D-4CC6-AAFE-B8D7A79429A1}"/>
              </a:ext>
            </a:extLst>
          </p:cNvPr>
          <p:cNvSpPr>
            <a:spLocks noGrp="1"/>
          </p:cNvSpPr>
          <p:nvPr>
            <p:ph type="body" sz="quarter" idx="47"/>
          </p:nvPr>
        </p:nvSpPr>
        <p:spPr>
          <a:xfrm>
            <a:off x="6921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170FC4F6-9141-43F4-B1FB-8808EEDC6238}"/>
              </a:ext>
            </a:extLst>
          </p:cNvPr>
          <p:cNvSpPr>
            <a:spLocks noGrp="1"/>
          </p:cNvSpPr>
          <p:nvPr>
            <p:ph type="pic" sz="quarter" idx="48"/>
          </p:nvPr>
        </p:nvSpPr>
        <p:spPr>
          <a:xfrm>
            <a:off x="2197098"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47" name="Text Placeholder 2">
            <a:extLst>
              <a:ext uri="{FF2B5EF4-FFF2-40B4-BE49-F238E27FC236}">
                <a16:creationId xmlns:a16="http://schemas.microsoft.com/office/drawing/2014/main" id="{09C7801E-5987-4F1F-A1A5-08FAD070578C}"/>
              </a:ext>
            </a:extLst>
          </p:cNvPr>
          <p:cNvSpPr>
            <a:spLocks noGrp="1"/>
          </p:cNvSpPr>
          <p:nvPr>
            <p:ph type="body" sz="quarter" idx="49"/>
          </p:nvPr>
        </p:nvSpPr>
        <p:spPr>
          <a:xfrm>
            <a:off x="19494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6332DF15-E16A-4A17-B3EA-641F563FC4DF}"/>
              </a:ext>
            </a:extLst>
          </p:cNvPr>
          <p:cNvSpPr>
            <a:spLocks noGrp="1"/>
          </p:cNvSpPr>
          <p:nvPr>
            <p:ph type="body" sz="quarter" idx="50"/>
          </p:nvPr>
        </p:nvSpPr>
        <p:spPr>
          <a:xfrm>
            <a:off x="19494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49" name="Picture Placeholder 7">
            <a:extLst>
              <a:ext uri="{FF2B5EF4-FFF2-40B4-BE49-F238E27FC236}">
                <a16:creationId xmlns:a16="http://schemas.microsoft.com/office/drawing/2014/main" id="{D3D6C455-5EDB-4951-BB1C-BD8F305941F6}"/>
              </a:ext>
            </a:extLst>
          </p:cNvPr>
          <p:cNvSpPr>
            <a:spLocks noGrp="1"/>
          </p:cNvSpPr>
          <p:nvPr>
            <p:ph type="pic" sz="quarter" idx="51"/>
          </p:nvPr>
        </p:nvSpPr>
        <p:spPr>
          <a:xfrm>
            <a:off x="939798"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50" name="Text Placeholder 2">
            <a:extLst>
              <a:ext uri="{FF2B5EF4-FFF2-40B4-BE49-F238E27FC236}">
                <a16:creationId xmlns:a16="http://schemas.microsoft.com/office/drawing/2014/main" id="{3336F89B-58A8-4AA8-9C61-3AC7EC0D6BEA}"/>
              </a:ext>
            </a:extLst>
          </p:cNvPr>
          <p:cNvSpPr>
            <a:spLocks noGrp="1"/>
          </p:cNvSpPr>
          <p:nvPr>
            <p:ph type="body" sz="quarter" idx="52"/>
          </p:nvPr>
        </p:nvSpPr>
        <p:spPr>
          <a:xfrm>
            <a:off x="6921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51" name="Text Placeholder 2">
            <a:extLst>
              <a:ext uri="{FF2B5EF4-FFF2-40B4-BE49-F238E27FC236}">
                <a16:creationId xmlns:a16="http://schemas.microsoft.com/office/drawing/2014/main" id="{178E4FBD-01B1-4092-A849-D26A3B798C90}"/>
              </a:ext>
            </a:extLst>
          </p:cNvPr>
          <p:cNvSpPr>
            <a:spLocks noGrp="1"/>
          </p:cNvSpPr>
          <p:nvPr>
            <p:ph type="body" sz="quarter" idx="53"/>
          </p:nvPr>
        </p:nvSpPr>
        <p:spPr>
          <a:xfrm>
            <a:off x="6921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52" name="Picture Placeholder 7">
            <a:extLst>
              <a:ext uri="{FF2B5EF4-FFF2-40B4-BE49-F238E27FC236}">
                <a16:creationId xmlns:a16="http://schemas.microsoft.com/office/drawing/2014/main" id="{8FAB93E7-3D37-486C-896E-5EBBF570DE80}"/>
              </a:ext>
            </a:extLst>
          </p:cNvPr>
          <p:cNvSpPr>
            <a:spLocks noGrp="1"/>
          </p:cNvSpPr>
          <p:nvPr>
            <p:ph type="pic" sz="quarter" idx="54"/>
          </p:nvPr>
        </p:nvSpPr>
        <p:spPr>
          <a:xfrm>
            <a:off x="2197098"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53" name="Text Placeholder 2">
            <a:extLst>
              <a:ext uri="{FF2B5EF4-FFF2-40B4-BE49-F238E27FC236}">
                <a16:creationId xmlns:a16="http://schemas.microsoft.com/office/drawing/2014/main" id="{1DFF403A-CBE2-484E-B71C-DBF63FB0194D}"/>
              </a:ext>
            </a:extLst>
          </p:cNvPr>
          <p:cNvSpPr>
            <a:spLocks noGrp="1"/>
          </p:cNvSpPr>
          <p:nvPr>
            <p:ph type="body" sz="quarter" idx="55"/>
          </p:nvPr>
        </p:nvSpPr>
        <p:spPr>
          <a:xfrm>
            <a:off x="19494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54" name="Text Placeholder 2">
            <a:extLst>
              <a:ext uri="{FF2B5EF4-FFF2-40B4-BE49-F238E27FC236}">
                <a16:creationId xmlns:a16="http://schemas.microsoft.com/office/drawing/2014/main" id="{877A05C8-D6A0-4655-866F-B821F6CC89CE}"/>
              </a:ext>
            </a:extLst>
          </p:cNvPr>
          <p:cNvSpPr>
            <a:spLocks noGrp="1"/>
          </p:cNvSpPr>
          <p:nvPr>
            <p:ph type="body" sz="quarter" idx="56"/>
          </p:nvPr>
        </p:nvSpPr>
        <p:spPr>
          <a:xfrm>
            <a:off x="19494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p:nvPr>
        </p:nvSpPr>
        <p:spPr>
          <a:xfrm>
            <a:off x="1132779"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US"/>
              <a:t>Click to edit Master text styles</a:t>
            </a:r>
          </a:p>
        </p:txBody>
      </p:sp>
      <p:sp>
        <p:nvSpPr>
          <p:cNvPr id="56" name="Picture Placeholder 7">
            <a:extLst>
              <a:ext uri="{FF2B5EF4-FFF2-40B4-BE49-F238E27FC236}">
                <a16:creationId xmlns:a16="http://schemas.microsoft.com/office/drawing/2014/main" id="{A9302AFC-34E2-411F-8008-AF5B6436FBB3}"/>
              </a:ext>
            </a:extLst>
          </p:cNvPr>
          <p:cNvSpPr>
            <a:spLocks noGrp="1"/>
          </p:cNvSpPr>
          <p:nvPr>
            <p:ph type="pic" sz="quarter" idx="58"/>
          </p:nvPr>
        </p:nvSpPr>
        <p:spPr>
          <a:xfrm>
            <a:off x="4451437"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57" name="Text Placeholder 2">
            <a:extLst>
              <a:ext uri="{FF2B5EF4-FFF2-40B4-BE49-F238E27FC236}">
                <a16:creationId xmlns:a16="http://schemas.microsoft.com/office/drawing/2014/main" id="{AC8F45BA-A6F8-46DD-9C36-060870286B51}"/>
              </a:ext>
            </a:extLst>
          </p:cNvPr>
          <p:cNvSpPr>
            <a:spLocks noGrp="1"/>
          </p:cNvSpPr>
          <p:nvPr>
            <p:ph type="body" sz="quarter" idx="59"/>
          </p:nvPr>
        </p:nvSpPr>
        <p:spPr>
          <a:xfrm>
            <a:off x="42037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58" name="Text Placeholder 2">
            <a:extLst>
              <a:ext uri="{FF2B5EF4-FFF2-40B4-BE49-F238E27FC236}">
                <a16:creationId xmlns:a16="http://schemas.microsoft.com/office/drawing/2014/main" id="{5976402F-315A-4E29-BCD4-35D7DFDEE87F}"/>
              </a:ext>
            </a:extLst>
          </p:cNvPr>
          <p:cNvSpPr>
            <a:spLocks noGrp="1"/>
          </p:cNvSpPr>
          <p:nvPr>
            <p:ph type="body" sz="quarter" idx="60"/>
          </p:nvPr>
        </p:nvSpPr>
        <p:spPr>
          <a:xfrm>
            <a:off x="42037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59" name="Picture Placeholder 7">
            <a:extLst>
              <a:ext uri="{FF2B5EF4-FFF2-40B4-BE49-F238E27FC236}">
                <a16:creationId xmlns:a16="http://schemas.microsoft.com/office/drawing/2014/main" id="{BF9F7E44-78E9-4680-9BEA-B40461702B73}"/>
              </a:ext>
            </a:extLst>
          </p:cNvPr>
          <p:cNvSpPr>
            <a:spLocks noGrp="1"/>
          </p:cNvSpPr>
          <p:nvPr>
            <p:ph type="pic" sz="quarter" idx="61"/>
          </p:nvPr>
        </p:nvSpPr>
        <p:spPr>
          <a:xfrm>
            <a:off x="5708737"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60" name="Text Placeholder 2">
            <a:extLst>
              <a:ext uri="{FF2B5EF4-FFF2-40B4-BE49-F238E27FC236}">
                <a16:creationId xmlns:a16="http://schemas.microsoft.com/office/drawing/2014/main" id="{07E36EE5-1F82-4584-AB7A-5F33805F5AF4}"/>
              </a:ext>
            </a:extLst>
          </p:cNvPr>
          <p:cNvSpPr>
            <a:spLocks noGrp="1"/>
          </p:cNvSpPr>
          <p:nvPr>
            <p:ph type="body" sz="quarter" idx="62"/>
          </p:nvPr>
        </p:nvSpPr>
        <p:spPr>
          <a:xfrm>
            <a:off x="54610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12F330D1-8040-4FDC-90CA-CCF8C38DC2D4}"/>
              </a:ext>
            </a:extLst>
          </p:cNvPr>
          <p:cNvSpPr>
            <a:spLocks noGrp="1"/>
          </p:cNvSpPr>
          <p:nvPr>
            <p:ph type="body" sz="quarter" idx="63"/>
          </p:nvPr>
        </p:nvSpPr>
        <p:spPr>
          <a:xfrm>
            <a:off x="54610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62" name="Picture Placeholder 7">
            <a:extLst>
              <a:ext uri="{FF2B5EF4-FFF2-40B4-BE49-F238E27FC236}">
                <a16:creationId xmlns:a16="http://schemas.microsoft.com/office/drawing/2014/main" id="{2D2E3CA8-2D7F-4590-BBC8-38D44EE51033}"/>
              </a:ext>
            </a:extLst>
          </p:cNvPr>
          <p:cNvSpPr>
            <a:spLocks noGrp="1"/>
          </p:cNvSpPr>
          <p:nvPr>
            <p:ph type="pic" sz="quarter" idx="64"/>
          </p:nvPr>
        </p:nvSpPr>
        <p:spPr>
          <a:xfrm>
            <a:off x="4451437"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63" name="Text Placeholder 2">
            <a:extLst>
              <a:ext uri="{FF2B5EF4-FFF2-40B4-BE49-F238E27FC236}">
                <a16:creationId xmlns:a16="http://schemas.microsoft.com/office/drawing/2014/main" id="{AB8BA215-33A3-4734-88A5-1418CBE9D04F}"/>
              </a:ext>
            </a:extLst>
          </p:cNvPr>
          <p:cNvSpPr>
            <a:spLocks noGrp="1"/>
          </p:cNvSpPr>
          <p:nvPr>
            <p:ph type="body" sz="quarter" idx="65"/>
          </p:nvPr>
        </p:nvSpPr>
        <p:spPr>
          <a:xfrm>
            <a:off x="42037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44336242-27F8-47A8-9DA9-26D551F12076}"/>
              </a:ext>
            </a:extLst>
          </p:cNvPr>
          <p:cNvSpPr>
            <a:spLocks noGrp="1"/>
          </p:cNvSpPr>
          <p:nvPr>
            <p:ph type="body" sz="quarter" idx="66"/>
          </p:nvPr>
        </p:nvSpPr>
        <p:spPr>
          <a:xfrm>
            <a:off x="42037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65" name="Picture Placeholder 7">
            <a:extLst>
              <a:ext uri="{FF2B5EF4-FFF2-40B4-BE49-F238E27FC236}">
                <a16:creationId xmlns:a16="http://schemas.microsoft.com/office/drawing/2014/main" id="{8A23EFA2-C155-4DF3-A953-69D9B210C806}"/>
              </a:ext>
            </a:extLst>
          </p:cNvPr>
          <p:cNvSpPr>
            <a:spLocks noGrp="1"/>
          </p:cNvSpPr>
          <p:nvPr>
            <p:ph type="pic" sz="quarter" idx="67"/>
          </p:nvPr>
        </p:nvSpPr>
        <p:spPr>
          <a:xfrm>
            <a:off x="5708737"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66" name="Text Placeholder 2">
            <a:extLst>
              <a:ext uri="{FF2B5EF4-FFF2-40B4-BE49-F238E27FC236}">
                <a16:creationId xmlns:a16="http://schemas.microsoft.com/office/drawing/2014/main" id="{0062C3DC-76A9-40ED-BD78-2C41FE117AF9}"/>
              </a:ext>
            </a:extLst>
          </p:cNvPr>
          <p:cNvSpPr>
            <a:spLocks noGrp="1"/>
          </p:cNvSpPr>
          <p:nvPr>
            <p:ph type="body" sz="quarter" idx="68"/>
          </p:nvPr>
        </p:nvSpPr>
        <p:spPr>
          <a:xfrm>
            <a:off x="54610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9CCE7514-6462-455B-8AB4-D0B420541DF6}"/>
              </a:ext>
            </a:extLst>
          </p:cNvPr>
          <p:cNvSpPr>
            <a:spLocks noGrp="1"/>
          </p:cNvSpPr>
          <p:nvPr>
            <p:ph type="body" sz="quarter" idx="69"/>
          </p:nvPr>
        </p:nvSpPr>
        <p:spPr>
          <a:xfrm>
            <a:off x="54610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68" name="Picture Placeholder 7">
            <a:extLst>
              <a:ext uri="{FF2B5EF4-FFF2-40B4-BE49-F238E27FC236}">
                <a16:creationId xmlns:a16="http://schemas.microsoft.com/office/drawing/2014/main" id="{92AE6854-05A3-4C91-9AAB-41C85EEBC2A0}"/>
              </a:ext>
            </a:extLst>
          </p:cNvPr>
          <p:cNvSpPr>
            <a:spLocks noGrp="1"/>
          </p:cNvSpPr>
          <p:nvPr>
            <p:ph type="pic" sz="quarter" idx="70"/>
          </p:nvPr>
        </p:nvSpPr>
        <p:spPr>
          <a:xfrm>
            <a:off x="4451437"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69" name="Text Placeholder 2">
            <a:extLst>
              <a:ext uri="{FF2B5EF4-FFF2-40B4-BE49-F238E27FC236}">
                <a16:creationId xmlns:a16="http://schemas.microsoft.com/office/drawing/2014/main" id="{17CDBCD4-09E0-4900-8507-0130D2EE530D}"/>
              </a:ext>
            </a:extLst>
          </p:cNvPr>
          <p:cNvSpPr>
            <a:spLocks noGrp="1"/>
          </p:cNvSpPr>
          <p:nvPr>
            <p:ph type="body" sz="quarter" idx="71"/>
          </p:nvPr>
        </p:nvSpPr>
        <p:spPr>
          <a:xfrm>
            <a:off x="42037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9C56191E-4511-4274-B674-07B5E0232C2E}"/>
              </a:ext>
            </a:extLst>
          </p:cNvPr>
          <p:cNvSpPr>
            <a:spLocks noGrp="1"/>
          </p:cNvSpPr>
          <p:nvPr>
            <p:ph type="body" sz="quarter" idx="72"/>
          </p:nvPr>
        </p:nvSpPr>
        <p:spPr>
          <a:xfrm>
            <a:off x="42037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71" name="Picture Placeholder 7">
            <a:extLst>
              <a:ext uri="{FF2B5EF4-FFF2-40B4-BE49-F238E27FC236}">
                <a16:creationId xmlns:a16="http://schemas.microsoft.com/office/drawing/2014/main" id="{F499C15C-30A2-4F66-888C-5DCC49EA5801}"/>
              </a:ext>
            </a:extLst>
          </p:cNvPr>
          <p:cNvSpPr>
            <a:spLocks noGrp="1"/>
          </p:cNvSpPr>
          <p:nvPr>
            <p:ph type="pic" sz="quarter" idx="73"/>
          </p:nvPr>
        </p:nvSpPr>
        <p:spPr>
          <a:xfrm>
            <a:off x="5708737"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72" name="Text Placeholder 2">
            <a:extLst>
              <a:ext uri="{FF2B5EF4-FFF2-40B4-BE49-F238E27FC236}">
                <a16:creationId xmlns:a16="http://schemas.microsoft.com/office/drawing/2014/main" id="{FD34D09D-2749-43A6-A87A-4D33974D6342}"/>
              </a:ext>
            </a:extLst>
          </p:cNvPr>
          <p:cNvSpPr>
            <a:spLocks noGrp="1"/>
          </p:cNvSpPr>
          <p:nvPr>
            <p:ph type="body" sz="quarter" idx="74"/>
          </p:nvPr>
        </p:nvSpPr>
        <p:spPr>
          <a:xfrm>
            <a:off x="54610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A83FD17A-E359-4BDF-8E6A-D26667C997AA}"/>
              </a:ext>
            </a:extLst>
          </p:cNvPr>
          <p:cNvSpPr>
            <a:spLocks noGrp="1"/>
          </p:cNvSpPr>
          <p:nvPr>
            <p:ph type="body" sz="quarter" idx="75"/>
          </p:nvPr>
        </p:nvSpPr>
        <p:spPr>
          <a:xfrm>
            <a:off x="54610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F390C353-82C0-4C83-9358-239018456BF5}"/>
              </a:ext>
            </a:extLst>
          </p:cNvPr>
          <p:cNvSpPr>
            <a:spLocks noGrp="1"/>
          </p:cNvSpPr>
          <p:nvPr>
            <p:ph type="body" sz="quarter" idx="76"/>
          </p:nvPr>
        </p:nvSpPr>
        <p:spPr>
          <a:xfrm>
            <a:off x="5266897"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US"/>
              <a:t>Click to edit Master text styles</a:t>
            </a:r>
          </a:p>
        </p:txBody>
      </p:sp>
      <p:sp>
        <p:nvSpPr>
          <p:cNvPr id="75" name="Picture Placeholder 7">
            <a:extLst>
              <a:ext uri="{FF2B5EF4-FFF2-40B4-BE49-F238E27FC236}">
                <a16:creationId xmlns:a16="http://schemas.microsoft.com/office/drawing/2014/main" id="{0085B03F-8DB7-46A2-9137-9D4E64FD9E0D}"/>
              </a:ext>
            </a:extLst>
          </p:cNvPr>
          <p:cNvSpPr>
            <a:spLocks noGrp="1"/>
          </p:cNvSpPr>
          <p:nvPr>
            <p:ph type="pic" sz="quarter" idx="77"/>
          </p:nvPr>
        </p:nvSpPr>
        <p:spPr>
          <a:xfrm>
            <a:off x="9220913"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76" name="Text Placeholder 2">
            <a:extLst>
              <a:ext uri="{FF2B5EF4-FFF2-40B4-BE49-F238E27FC236}">
                <a16:creationId xmlns:a16="http://schemas.microsoft.com/office/drawing/2014/main" id="{5E705DF5-3179-49B3-BE27-A36168A183B1}"/>
              </a:ext>
            </a:extLst>
          </p:cNvPr>
          <p:cNvSpPr>
            <a:spLocks noGrp="1"/>
          </p:cNvSpPr>
          <p:nvPr>
            <p:ph type="body" sz="quarter" idx="78"/>
          </p:nvPr>
        </p:nvSpPr>
        <p:spPr>
          <a:xfrm>
            <a:off x="89732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9EC51A88-308D-44FE-A872-54E804F85EC5}"/>
              </a:ext>
            </a:extLst>
          </p:cNvPr>
          <p:cNvSpPr>
            <a:spLocks noGrp="1"/>
          </p:cNvSpPr>
          <p:nvPr>
            <p:ph type="body" sz="quarter" idx="79"/>
          </p:nvPr>
        </p:nvSpPr>
        <p:spPr>
          <a:xfrm>
            <a:off x="89732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78" name="Picture Placeholder 7">
            <a:extLst>
              <a:ext uri="{FF2B5EF4-FFF2-40B4-BE49-F238E27FC236}">
                <a16:creationId xmlns:a16="http://schemas.microsoft.com/office/drawing/2014/main" id="{69B7EFD3-73FF-45CE-B9C4-CABEE1791B6C}"/>
              </a:ext>
            </a:extLst>
          </p:cNvPr>
          <p:cNvSpPr>
            <a:spLocks noGrp="1"/>
          </p:cNvSpPr>
          <p:nvPr>
            <p:ph type="pic" sz="quarter" idx="80"/>
          </p:nvPr>
        </p:nvSpPr>
        <p:spPr>
          <a:xfrm>
            <a:off x="10478213"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79" name="Text Placeholder 2">
            <a:extLst>
              <a:ext uri="{FF2B5EF4-FFF2-40B4-BE49-F238E27FC236}">
                <a16:creationId xmlns:a16="http://schemas.microsoft.com/office/drawing/2014/main" id="{F9F7D599-6A01-468A-9971-309B7A58E123}"/>
              </a:ext>
            </a:extLst>
          </p:cNvPr>
          <p:cNvSpPr>
            <a:spLocks noGrp="1"/>
          </p:cNvSpPr>
          <p:nvPr>
            <p:ph type="body" sz="quarter" idx="81"/>
          </p:nvPr>
        </p:nvSpPr>
        <p:spPr>
          <a:xfrm>
            <a:off x="102305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0" name="Text Placeholder 2">
            <a:extLst>
              <a:ext uri="{FF2B5EF4-FFF2-40B4-BE49-F238E27FC236}">
                <a16:creationId xmlns:a16="http://schemas.microsoft.com/office/drawing/2014/main" id="{2B590076-3EEC-4198-B01A-63F8D0082299}"/>
              </a:ext>
            </a:extLst>
          </p:cNvPr>
          <p:cNvSpPr>
            <a:spLocks noGrp="1"/>
          </p:cNvSpPr>
          <p:nvPr>
            <p:ph type="body" sz="quarter" idx="82"/>
          </p:nvPr>
        </p:nvSpPr>
        <p:spPr>
          <a:xfrm>
            <a:off x="102305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81" name="Picture Placeholder 7">
            <a:extLst>
              <a:ext uri="{FF2B5EF4-FFF2-40B4-BE49-F238E27FC236}">
                <a16:creationId xmlns:a16="http://schemas.microsoft.com/office/drawing/2014/main" id="{0B28CE5D-020D-45A4-B53B-46483CCDB93C}"/>
              </a:ext>
            </a:extLst>
          </p:cNvPr>
          <p:cNvSpPr>
            <a:spLocks noGrp="1"/>
          </p:cNvSpPr>
          <p:nvPr>
            <p:ph type="pic" sz="quarter" idx="83"/>
          </p:nvPr>
        </p:nvSpPr>
        <p:spPr>
          <a:xfrm>
            <a:off x="9220913"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82" name="Text Placeholder 2">
            <a:extLst>
              <a:ext uri="{FF2B5EF4-FFF2-40B4-BE49-F238E27FC236}">
                <a16:creationId xmlns:a16="http://schemas.microsoft.com/office/drawing/2014/main" id="{A7C0CCF2-69EA-408A-8209-3FF192BD3EE3}"/>
              </a:ext>
            </a:extLst>
          </p:cNvPr>
          <p:cNvSpPr>
            <a:spLocks noGrp="1"/>
          </p:cNvSpPr>
          <p:nvPr>
            <p:ph type="body" sz="quarter" idx="84"/>
          </p:nvPr>
        </p:nvSpPr>
        <p:spPr>
          <a:xfrm>
            <a:off x="89732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3" name="Text Placeholder 2">
            <a:extLst>
              <a:ext uri="{FF2B5EF4-FFF2-40B4-BE49-F238E27FC236}">
                <a16:creationId xmlns:a16="http://schemas.microsoft.com/office/drawing/2014/main" id="{1D556B46-C363-41A7-80B3-D34D1C7A0566}"/>
              </a:ext>
            </a:extLst>
          </p:cNvPr>
          <p:cNvSpPr>
            <a:spLocks noGrp="1"/>
          </p:cNvSpPr>
          <p:nvPr>
            <p:ph type="body" sz="quarter" idx="85"/>
          </p:nvPr>
        </p:nvSpPr>
        <p:spPr>
          <a:xfrm>
            <a:off x="89732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84" name="Picture Placeholder 7">
            <a:extLst>
              <a:ext uri="{FF2B5EF4-FFF2-40B4-BE49-F238E27FC236}">
                <a16:creationId xmlns:a16="http://schemas.microsoft.com/office/drawing/2014/main" id="{ECA27076-7DF9-4EC0-BDC7-66791C96A982}"/>
              </a:ext>
            </a:extLst>
          </p:cNvPr>
          <p:cNvSpPr>
            <a:spLocks noGrp="1"/>
          </p:cNvSpPr>
          <p:nvPr>
            <p:ph type="pic" sz="quarter" idx="86"/>
          </p:nvPr>
        </p:nvSpPr>
        <p:spPr>
          <a:xfrm>
            <a:off x="10478213"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85" name="Text Placeholder 2">
            <a:extLst>
              <a:ext uri="{FF2B5EF4-FFF2-40B4-BE49-F238E27FC236}">
                <a16:creationId xmlns:a16="http://schemas.microsoft.com/office/drawing/2014/main" id="{4432E1CF-1991-4D2C-9E33-BDEBBFBD776E}"/>
              </a:ext>
            </a:extLst>
          </p:cNvPr>
          <p:cNvSpPr>
            <a:spLocks noGrp="1"/>
          </p:cNvSpPr>
          <p:nvPr>
            <p:ph type="body" sz="quarter" idx="87"/>
          </p:nvPr>
        </p:nvSpPr>
        <p:spPr>
          <a:xfrm>
            <a:off x="102305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F6FEB7F3-F89A-46F3-9A25-E56F1EFE8361}"/>
              </a:ext>
            </a:extLst>
          </p:cNvPr>
          <p:cNvSpPr>
            <a:spLocks noGrp="1"/>
          </p:cNvSpPr>
          <p:nvPr>
            <p:ph type="body" sz="quarter" idx="88"/>
          </p:nvPr>
        </p:nvSpPr>
        <p:spPr>
          <a:xfrm>
            <a:off x="102305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87" name="Picture Placeholder 7">
            <a:extLst>
              <a:ext uri="{FF2B5EF4-FFF2-40B4-BE49-F238E27FC236}">
                <a16:creationId xmlns:a16="http://schemas.microsoft.com/office/drawing/2014/main" id="{69C585E1-409A-49B6-8042-525D94DE9FC7}"/>
              </a:ext>
            </a:extLst>
          </p:cNvPr>
          <p:cNvSpPr>
            <a:spLocks noGrp="1"/>
          </p:cNvSpPr>
          <p:nvPr>
            <p:ph type="pic" sz="quarter" idx="89"/>
          </p:nvPr>
        </p:nvSpPr>
        <p:spPr>
          <a:xfrm>
            <a:off x="9220913"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88" name="Text Placeholder 2">
            <a:extLst>
              <a:ext uri="{FF2B5EF4-FFF2-40B4-BE49-F238E27FC236}">
                <a16:creationId xmlns:a16="http://schemas.microsoft.com/office/drawing/2014/main" id="{EDD39040-A444-4B01-BE33-0D2A9EA00F79}"/>
              </a:ext>
            </a:extLst>
          </p:cNvPr>
          <p:cNvSpPr>
            <a:spLocks noGrp="1"/>
          </p:cNvSpPr>
          <p:nvPr>
            <p:ph type="body" sz="quarter" idx="90"/>
          </p:nvPr>
        </p:nvSpPr>
        <p:spPr>
          <a:xfrm>
            <a:off x="89732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1255542B-6ACF-4789-9E7E-E6E391DD25C8}"/>
              </a:ext>
            </a:extLst>
          </p:cNvPr>
          <p:cNvSpPr>
            <a:spLocks noGrp="1"/>
          </p:cNvSpPr>
          <p:nvPr>
            <p:ph type="body" sz="quarter" idx="91"/>
          </p:nvPr>
        </p:nvSpPr>
        <p:spPr>
          <a:xfrm>
            <a:off x="89732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90" name="Picture Placeholder 7">
            <a:extLst>
              <a:ext uri="{FF2B5EF4-FFF2-40B4-BE49-F238E27FC236}">
                <a16:creationId xmlns:a16="http://schemas.microsoft.com/office/drawing/2014/main" id="{6E405DFE-6A06-4A3C-9024-CF1B1A5A1F18}"/>
              </a:ext>
            </a:extLst>
          </p:cNvPr>
          <p:cNvSpPr>
            <a:spLocks noGrp="1"/>
          </p:cNvSpPr>
          <p:nvPr>
            <p:ph type="pic" sz="quarter" idx="92"/>
          </p:nvPr>
        </p:nvSpPr>
        <p:spPr>
          <a:xfrm>
            <a:off x="10478213"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91" name="Text Placeholder 2">
            <a:extLst>
              <a:ext uri="{FF2B5EF4-FFF2-40B4-BE49-F238E27FC236}">
                <a16:creationId xmlns:a16="http://schemas.microsoft.com/office/drawing/2014/main" id="{E92D0E38-3723-413F-8503-CE80EFCB3D98}"/>
              </a:ext>
            </a:extLst>
          </p:cNvPr>
          <p:cNvSpPr>
            <a:spLocks noGrp="1"/>
          </p:cNvSpPr>
          <p:nvPr>
            <p:ph type="body" sz="quarter" idx="93"/>
          </p:nvPr>
        </p:nvSpPr>
        <p:spPr>
          <a:xfrm>
            <a:off x="102305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7ECABE45-B923-4B2D-9B85-F1ECE2B08893}"/>
              </a:ext>
            </a:extLst>
          </p:cNvPr>
          <p:cNvSpPr>
            <a:spLocks noGrp="1"/>
          </p:cNvSpPr>
          <p:nvPr>
            <p:ph type="body" sz="quarter" idx="94"/>
          </p:nvPr>
        </p:nvSpPr>
        <p:spPr>
          <a:xfrm>
            <a:off x="102305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29A0CD70-E495-4407-BAE0-BBA87FDD1AF8}"/>
              </a:ext>
            </a:extLst>
          </p:cNvPr>
          <p:cNvSpPr>
            <a:spLocks noGrp="1"/>
          </p:cNvSpPr>
          <p:nvPr>
            <p:ph type="body" sz="quarter" idx="95"/>
          </p:nvPr>
        </p:nvSpPr>
        <p:spPr>
          <a:xfrm>
            <a:off x="9413894"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US"/>
              <a:t>Click to edit Master text styles</a:t>
            </a:r>
          </a:p>
        </p:txBody>
      </p:sp>
      <p:sp>
        <p:nvSpPr>
          <p:cNvPr id="95" name="Picture Placeholder 7">
            <a:extLst>
              <a:ext uri="{FF2B5EF4-FFF2-40B4-BE49-F238E27FC236}">
                <a16:creationId xmlns:a16="http://schemas.microsoft.com/office/drawing/2014/main" id="{C2D01312-BEEB-4771-8BDA-2A3B00E8BA7B}"/>
              </a:ext>
            </a:extLst>
          </p:cNvPr>
          <p:cNvSpPr>
            <a:spLocks noGrp="1"/>
          </p:cNvSpPr>
          <p:nvPr>
            <p:ph type="pic" sz="quarter" idx="96"/>
          </p:nvPr>
        </p:nvSpPr>
        <p:spPr>
          <a:xfrm>
            <a:off x="6979453" y="1781175"/>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96" name="Text Placeholder 2">
            <a:extLst>
              <a:ext uri="{FF2B5EF4-FFF2-40B4-BE49-F238E27FC236}">
                <a16:creationId xmlns:a16="http://schemas.microsoft.com/office/drawing/2014/main" id="{59099A05-67E0-4402-8F58-0F2762CD3E9F}"/>
              </a:ext>
            </a:extLst>
          </p:cNvPr>
          <p:cNvSpPr>
            <a:spLocks noGrp="1"/>
          </p:cNvSpPr>
          <p:nvPr>
            <p:ph type="body" sz="quarter" idx="97"/>
          </p:nvPr>
        </p:nvSpPr>
        <p:spPr>
          <a:xfrm>
            <a:off x="673180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97" name="Text Placeholder 2">
            <a:extLst>
              <a:ext uri="{FF2B5EF4-FFF2-40B4-BE49-F238E27FC236}">
                <a16:creationId xmlns:a16="http://schemas.microsoft.com/office/drawing/2014/main" id="{FC50ADD2-40B3-4BCD-A783-E2A73F21CC4D}"/>
              </a:ext>
            </a:extLst>
          </p:cNvPr>
          <p:cNvSpPr>
            <a:spLocks noGrp="1"/>
          </p:cNvSpPr>
          <p:nvPr>
            <p:ph type="body" sz="quarter" idx="98"/>
          </p:nvPr>
        </p:nvSpPr>
        <p:spPr>
          <a:xfrm>
            <a:off x="673180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98" name="Picture Placeholder 7">
            <a:extLst>
              <a:ext uri="{FF2B5EF4-FFF2-40B4-BE49-F238E27FC236}">
                <a16:creationId xmlns:a16="http://schemas.microsoft.com/office/drawing/2014/main" id="{440E74CA-9E47-4497-A6FB-484F06330AD2}"/>
              </a:ext>
            </a:extLst>
          </p:cNvPr>
          <p:cNvSpPr>
            <a:spLocks noGrp="1"/>
          </p:cNvSpPr>
          <p:nvPr>
            <p:ph type="pic" sz="quarter" idx="99"/>
          </p:nvPr>
        </p:nvSpPr>
        <p:spPr>
          <a:xfrm>
            <a:off x="6979453" y="3283710"/>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99" name="Text Placeholder 2">
            <a:extLst>
              <a:ext uri="{FF2B5EF4-FFF2-40B4-BE49-F238E27FC236}">
                <a16:creationId xmlns:a16="http://schemas.microsoft.com/office/drawing/2014/main" id="{92165ABE-3297-4C92-9EBD-DFA5FEB96736}"/>
              </a:ext>
            </a:extLst>
          </p:cNvPr>
          <p:cNvSpPr>
            <a:spLocks noGrp="1"/>
          </p:cNvSpPr>
          <p:nvPr>
            <p:ph type="body" sz="quarter" idx="100"/>
          </p:nvPr>
        </p:nvSpPr>
        <p:spPr>
          <a:xfrm>
            <a:off x="673180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100" name="Text Placeholder 2">
            <a:extLst>
              <a:ext uri="{FF2B5EF4-FFF2-40B4-BE49-F238E27FC236}">
                <a16:creationId xmlns:a16="http://schemas.microsoft.com/office/drawing/2014/main" id="{B4806C27-B26E-4E27-BEDE-CCD3C7043D76}"/>
              </a:ext>
            </a:extLst>
          </p:cNvPr>
          <p:cNvSpPr>
            <a:spLocks noGrp="1"/>
          </p:cNvSpPr>
          <p:nvPr>
            <p:ph type="body" sz="quarter" idx="101"/>
          </p:nvPr>
        </p:nvSpPr>
        <p:spPr>
          <a:xfrm>
            <a:off x="673180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101" name="Picture Placeholder 7">
            <a:extLst>
              <a:ext uri="{FF2B5EF4-FFF2-40B4-BE49-F238E27FC236}">
                <a16:creationId xmlns:a16="http://schemas.microsoft.com/office/drawing/2014/main" id="{CE939D44-EFB6-4C4C-831A-B8E55341C980}"/>
              </a:ext>
            </a:extLst>
          </p:cNvPr>
          <p:cNvSpPr>
            <a:spLocks noGrp="1"/>
          </p:cNvSpPr>
          <p:nvPr>
            <p:ph type="pic" sz="quarter" idx="102"/>
          </p:nvPr>
        </p:nvSpPr>
        <p:spPr>
          <a:xfrm>
            <a:off x="6979453" y="4760487"/>
            <a:ext cx="790577" cy="790577"/>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102" name="Text Placeholder 2">
            <a:extLst>
              <a:ext uri="{FF2B5EF4-FFF2-40B4-BE49-F238E27FC236}">
                <a16:creationId xmlns:a16="http://schemas.microsoft.com/office/drawing/2014/main" id="{5801C97C-C5E2-4984-9082-5326E232039F}"/>
              </a:ext>
            </a:extLst>
          </p:cNvPr>
          <p:cNvSpPr>
            <a:spLocks noGrp="1"/>
          </p:cNvSpPr>
          <p:nvPr>
            <p:ph type="body" sz="quarter" idx="103"/>
          </p:nvPr>
        </p:nvSpPr>
        <p:spPr>
          <a:xfrm>
            <a:off x="673180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103" name="Text Placeholder 2">
            <a:extLst>
              <a:ext uri="{FF2B5EF4-FFF2-40B4-BE49-F238E27FC236}">
                <a16:creationId xmlns:a16="http://schemas.microsoft.com/office/drawing/2014/main" id="{2B88808E-1710-49F7-A9D5-AB0C986F520A}"/>
              </a:ext>
            </a:extLst>
          </p:cNvPr>
          <p:cNvSpPr>
            <a:spLocks noGrp="1"/>
          </p:cNvSpPr>
          <p:nvPr>
            <p:ph type="body" sz="quarter" idx="104"/>
          </p:nvPr>
        </p:nvSpPr>
        <p:spPr>
          <a:xfrm>
            <a:off x="673180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1C9E31D2-841A-8979-46DC-CE03B301B10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43303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Annual clock">
    <p:bg>
      <p:bgPr>
        <a:solidFill>
          <a:schemeClr val="bg2"/>
        </a:solidFill>
        <a:effectLst/>
      </p:bgPr>
    </p:bg>
    <p:spTree>
      <p:nvGrpSpPr>
        <p:cNvPr id="1" name=""/>
        <p:cNvGrpSpPr/>
        <p:nvPr/>
      </p:nvGrpSpPr>
      <p:grpSpPr>
        <a:xfrm>
          <a:off x="0" y="0"/>
          <a:ext cx="0" cy="0"/>
          <a:chOff x="0" y="0"/>
          <a:chExt cx="0" cy="0"/>
        </a:xfrm>
      </p:grpSpPr>
      <p:graphicFrame>
        <p:nvGraphicFramePr>
          <p:cNvPr id="37" name="2D Doughnut Chart">
            <a:extLst>
              <a:ext uri="{FF2B5EF4-FFF2-40B4-BE49-F238E27FC236}">
                <a16:creationId xmlns:a16="http://schemas.microsoft.com/office/drawing/2014/main" id="{DC28DC4C-88FB-49B8-B45D-C69F5A7667ED}"/>
              </a:ext>
            </a:extLst>
          </p:cNvPr>
          <p:cNvGraphicFramePr/>
          <p:nvPr>
            <p:extLst>
              <p:ext uri="{D42A27DB-BD31-4B8C-83A1-F6EECF244321}">
                <p14:modId xmlns:p14="http://schemas.microsoft.com/office/powerpoint/2010/main" val="3756427311"/>
              </p:ext>
            </p:extLst>
          </p:nvPr>
        </p:nvGraphicFramePr>
        <p:xfrm>
          <a:off x="3850982" y="1186181"/>
          <a:ext cx="4485640"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9" name="Line"/>
          <p:cNvSpPr/>
          <p:nvPr/>
        </p:nvSpPr>
        <p:spPr>
          <a:xfrm flipH="1">
            <a:off x="6093801" y="3704186"/>
            <a:ext cx="1" cy="210756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92590AE5-99C8-EF4B-BA69-8268BAF86D90}"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5C65B0EE-48C9-583C-DE77-6FE84809297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FCC75EDF-4FC7-6148-0FD9-6A792434B03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2728192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V">
    <p:bg>
      <p:bgPr>
        <a:solidFill>
          <a:srgbClr val="FFFFFF"/>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205961" y="1755417"/>
            <a:ext cx="3348867" cy="3331738"/>
          </a:xfrm>
          <a:prstGeom prst="ellipse">
            <a:avLst/>
          </a:prstGeom>
          <a:solidFill>
            <a:schemeClr val="bg2"/>
          </a:solidFill>
        </p:spPr>
        <p:txBody>
          <a:bodyPr anchor="ctr" anchorCtr="0"/>
          <a:lstStyle>
            <a:lvl1pPr marL="0" indent="0" algn="ctr">
              <a:buNone/>
              <a:defRPr sz="1200"/>
            </a:lvl1pPr>
          </a:lstStyle>
          <a:p>
            <a:r>
              <a:rPr lang="en-US"/>
              <a:t>Click icon to add picture</a:t>
            </a:r>
            <a:endParaRPr lang="en-GB"/>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5721950" y="2155063"/>
            <a:ext cx="5104289" cy="1897489"/>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hasCustomPrompt="1"/>
          </p:nvPr>
        </p:nvSpPr>
        <p:spPr>
          <a:xfrm>
            <a:off x="5721950" y="1044640"/>
            <a:ext cx="5104889" cy="455642"/>
          </a:xfrm>
          <a:noFill/>
        </p:spPr>
        <p:txBody>
          <a:bodyPr anchor="t" anchorCtr="0"/>
          <a:lstStyle>
            <a:lvl1pPr marL="0" indent="0" algn="l">
              <a:lnSpc>
                <a:spcPct val="100000"/>
              </a:lnSpc>
              <a:buNone/>
              <a:defRPr sz="2800" b="1"/>
            </a:lvl1pPr>
            <a:lvl2pPr marL="457200" indent="0">
              <a:buNone/>
              <a:defRPr/>
            </a:lvl2pPr>
          </a:lstStyle>
          <a:p>
            <a:pPr lvl="0"/>
            <a:r>
              <a:rPr lang="en-US"/>
              <a:t>Name</a:t>
            </a:r>
          </a:p>
        </p:txBody>
      </p:sp>
      <p:sp>
        <p:nvSpPr>
          <p:cNvPr id="94" name="Text Placeholder 2">
            <a:extLst>
              <a:ext uri="{FF2B5EF4-FFF2-40B4-BE49-F238E27FC236}">
                <a16:creationId xmlns:a16="http://schemas.microsoft.com/office/drawing/2014/main" id="{4DBE4664-BCF2-4E5F-8CCD-B9FB765E9410}"/>
              </a:ext>
            </a:extLst>
          </p:cNvPr>
          <p:cNvSpPr>
            <a:spLocks noGrp="1"/>
          </p:cNvSpPr>
          <p:nvPr>
            <p:ph type="body" sz="quarter" idx="58" hasCustomPrompt="1"/>
          </p:nvPr>
        </p:nvSpPr>
        <p:spPr>
          <a:xfrm>
            <a:off x="5721950" y="1575514"/>
            <a:ext cx="5104889" cy="401285"/>
          </a:xfrm>
          <a:noFill/>
        </p:spPr>
        <p:txBody>
          <a:bodyPr anchor="t" anchorCtr="0"/>
          <a:lstStyle>
            <a:lvl1pPr marL="0" indent="0" algn="l">
              <a:lnSpc>
                <a:spcPct val="100000"/>
              </a:lnSpc>
              <a:buNone/>
              <a:defRPr sz="1600" b="0"/>
            </a:lvl1pPr>
            <a:lvl2pPr marL="457200" indent="0">
              <a:buNone/>
              <a:defRPr/>
            </a:lvl2pPr>
          </a:lstStyle>
          <a:p>
            <a:pPr lvl="0"/>
            <a:r>
              <a:rPr lang="en-US"/>
              <a:t>Title</a:t>
            </a:r>
          </a:p>
        </p:txBody>
      </p:sp>
      <p:sp>
        <p:nvSpPr>
          <p:cNvPr id="5" name="Content Placeholder 4">
            <a:extLst>
              <a:ext uri="{FF2B5EF4-FFF2-40B4-BE49-F238E27FC236}">
                <a16:creationId xmlns:a16="http://schemas.microsoft.com/office/drawing/2014/main" id="{41952661-1CB4-45C1-9439-DB0700BC2B6F}"/>
              </a:ext>
            </a:extLst>
          </p:cNvPr>
          <p:cNvSpPr>
            <a:spLocks noGrp="1"/>
          </p:cNvSpPr>
          <p:nvPr>
            <p:ph sz="quarter" idx="59"/>
          </p:nvPr>
        </p:nvSpPr>
        <p:spPr>
          <a:xfrm>
            <a:off x="5721350" y="4653566"/>
            <a:ext cx="5104889" cy="1454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4">
            <a:extLst>
              <a:ext uri="{FF2B5EF4-FFF2-40B4-BE49-F238E27FC236}">
                <a16:creationId xmlns:a16="http://schemas.microsoft.com/office/drawing/2014/main" id="{67A7F4F4-2C96-B7E4-BEA6-1D615AE862A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9408312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1"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accent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6858662" y="5386730"/>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6850251" y="691166"/>
            <a:ext cx="4378731" cy="261872"/>
          </a:xfrm>
          <a:solidFill>
            <a:srgbClr val="E9F352"/>
          </a:solidFill>
        </p:spPr>
        <p:txBody>
          <a:bodyPr anchor="t" anchorCtr="0"/>
          <a:lstStyle>
            <a:lvl1pPr marL="0" indent="0" algn="l">
              <a:lnSpc>
                <a:spcPct val="100000"/>
              </a:lnSpc>
              <a:buNone/>
              <a:defRPr sz="2000" b="1"/>
            </a:lvl1pPr>
            <a:lvl2pPr marL="457200"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189394" y="5365265"/>
            <a:ext cx="2929966"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6858663" y="5045440"/>
            <a:ext cx="4292310" cy="257578"/>
          </a:xfrm>
          <a:no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17" name="Text Placeholder 11">
            <a:extLst>
              <a:ext uri="{FF2B5EF4-FFF2-40B4-BE49-F238E27FC236}">
                <a16:creationId xmlns:a16="http://schemas.microsoft.com/office/drawing/2014/main" id="{0A2CD016-119A-415D-9D97-84CBF5460E68}"/>
              </a:ext>
            </a:extLst>
          </p:cNvPr>
          <p:cNvSpPr>
            <a:spLocks noGrp="1"/>
          </p:cNvSpPr>
          <p:nvPr>
            <p:ph type="body" sz="quarter" idx="61" hasCustomPrompt="1"/>
          </p:nvPr>
        </p:nvSpPr>
        <p:spPr>
          <a:xfrm>
            <a:off x="6858662" y="5691530"/>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8" name="Text Placeholder 2">
            <a:extLst>
              <a:ext uri="{FF2B5EF4-FFF2-40B4-BE49-F238E27FC236}">
                <a16:creationId xmlns:a16="http://schemas.microsoft.com/office/drawing/2014/main" id="{C0CEB49C-DF04-4150-8B9C-04C35549BB81}"/>
              </a:ext>
            </a:extLst>
          </p:cNvPr>
          <p:cNvSpPr>
            <a:spLocks noGrp="1"/>
          </p:cNvSpPr>
          <p:nvPr>
            <p:ph type="body" sz="quarter" idx="62"/>
          </p:nvPr>
        </p:nvSpPr>
        <p:spPr>
          <a:xfrm>
            <a:off x="7189394" y="5670065"/>
            <a:ext cx="2929966"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19" name="Text Placeholder 11">
            <a:extLst>
              <a:ext uri="{FF2B5EF4-FFF2-40B4-BE49-F238E27FC236}">
                <a16:creationId xmlns:a16="http://schemas.microsoft.com/office/drawing/2014/main" id="{190C6317-DB19-498B-92FC-46DC2F2B201A}"/>
              </a:ext>
            </a:extLst>
          </p:cNvPr>
          <p:cNvSpPr>
            <a:spLocks noGrp="1"/>
          </p:cNvSpPr>
          <p:nvPr>
            <p:ph type="body" sz="quarter" idx="63" hasCustomPrompt="1"/>
          </p:nvPr>
        </p:nvSpPr>
        <p:spPr>
          <a:xfrm>
            <a:off x="6858662" y="5992037"/>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0" name="Text Placeholder 2">
            <a:extLst>
              <a:ext uri="{FF2B5EF4-FFF2-40B4-BE49-F238E27FC236}">
                <a16:creationId xmlns:a16="http://schemas.microsoft.com/office/drawing/2014/main" id="{129517A8-85F7-40CE-9339-902D0957AB1F}"/>
              </a:ext>
            </a:extLst>
          </p:cNvPr>
          <p:cNvSpPr>
            <a:spLocks noGrp="1"/>
          </p:cNvSpPr>
          <p:nvPr>
            <p:ph type="body" sz="quarter" idx="64"/>
          </p:nvPr>
        </p:nvSpPr>
        <p:spPr>
          <a:xfrm>
            <a:off x="7189394" y="5970572"/>
            <a:ext cx="2929966"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6850251" y="1047482"/>
            <a:ext cx="4378731" cy="261872"/>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6850251" y="1669961"/>
            <a:ext cx="4378731" cy="261872"/>
          </a:xfrm>
          <a:noFill/>
        </p:spPr>
        <p:txBody>
          <a:bodyPr anchor="t" anchorCtr="0"/>
          <a:lstStyle>
            <a:lvl1pPr marL="0" indent="0" algn="l">
              <a:lnSpc>
                <a:spcPct val="100000"/>
              </a:lnSpc>
              <a:buNone/>
              <a:defRPr sz="1400" b="1"/>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1CCE03F5-8254-804B-A1E5-6BE0771ABF76}"/>
              </a:ext>
            </a:extLst>
          </p:cNvPr>
          <p:cNvSpPr>
            <a:spLocks noGrp="1"/>
          </p:cNvSpPr>
          <p:nvPr>
            <p:ph type="body" sz="quarter" idx="71"/>
          </p:nvPr>
        </p:nvSpPr>
        <p:spPr>
          <a:xfrm>
            <a:off x="6850251" y="2030352"/>
            <a:ext cx="4378731" cy="1102076"/>
          </a:xfrm>
          <a:noFill/>
        </p:spPr>
        <p:txBody>
          <a:bodyPr anchor="t" anchorCtr="0"/>
          <a:lstStyle>
            <a:lvl1pPr marL="0" indent="0" algn="l">
              <a:lnSpc>
                <a:spcPct val="100000"/>
              </a:lnSpc>
              <a:buNone/>
              <a:defRPr sz="1400" b="0"/>
            </a:lvl1pPr>
            <a:lvl2pPr marL="457200" indent="0">
              <a:buNone/>
              <a:defRPr/>
            </a:lvl2pPr>
          </a:lstStyle>
          <a:p>
            <a:pPr lvl="0"/>
            <a:r>
              <a:rPr lang="en-US"/>
              <a:t>Click to edit Master text styles</a:t>
            </a:r>
          </a:p>
        </p:txBody>
      </p:sp>
      <p:sp>
        <p:nvSpPr>
          <p:cNvPr id="3" name="Text Placeholder 4">
            <a:extLst>
              <a:ext uri="{FF2B5EF4-FFF2-40B4-BE49-F238E27FC236}">
                <a16:creationId xmlns:a16="http://schemas.microsoft.com/office/drawing/2014/main" id="{3CF3344E-92C9-413F-CF34-94B1A5DD7A09}"/>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2862562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ase Columns">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A259AF53-4138-B05D-8CF6-40EA3E9442DC}"/>
              </a:ext>
            </a:extLst>
          </p:cNvPr>
          <p:cNvSpPr>
            <a:spLocks noGrp="1"/>
          </p:cNvSpPr>
          <p:nvPr>
            <p:ph type="dgm" sz="quarter" idx="21" hasCustomPrompt="1"/>
          </p:nvPr>
        </p:nvSpPr>
        <p:spPr>
          <a:xfrm>
            <a:off x="5978824" y="1333358"/>
            <a:ext cx="508504" cy="46583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34" name="Text Placeholder 18">
            <a:extLst>
              <a:ext uri="{FF2B5EF4-FFF2-40B4-BE49-F238E27FC236}">
                <a16:creationId xmlns:a16="http://schemas.microsoft.com/office/drawing/2014/main" id="{B672BBB2-32B6-4D9C-84E8-9E5255342823}"/>
              </a:ext>
            </a:extLst>
          </p:cNvPr>
          <p:cNvSpPr>
            <a:spLocks noGrp="1"/>
          </p:cNvSpPr>
          <p:nvPr>
            <p:ph type="body" sz="quarter" idx="18" hasCustomPrompt="1"/>
          </p:nvPr>
        </p:nvSpPr>
        <p:spPr>
          <a:xfrm>
            <a:off x="5954293"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 name="SmartArt Placeholder 2">
            <a:extLst>
              <a:ext uri="{FF2B5EF4-FFF2-40B4-BE49-F238E27FC236}">
                <a16:creationId xmlns:a16="http://schemas.microsoft.com/office/drawing/2014/main" id="{B5A1F128-411C-E0BD-7B33-BAB6DE9AF920}"/>
              </a:ext>
            </a:extLst>
          </p:cNvPr>
          <p:cNvSpPr>
            <a:spLocks noGrp="1"/>
          </p:cNvSpPr>
          <p:nvPr>
            <p:ph type="dgm" sz="quarter" idx="20" hasCustomPrompt="1"/>
          </p:nvPr>
        </p:nvSpPr>
        <p:spPr>
          <a:xfrm>
            <a:off x="412007" y="1333358"/>
            <a:ext cx="508504" cy="46583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19" name="Text Placeholder 18">
            <a:extLst>
              <a:ext uri="{FF2B5EF4-FFF2-40B4-BE49-F238E27FC236}">
                <a16:creationId xmlns:a16="http://schemas.microsoft.com/office/drawing/2014/main" id="{E232F155-6D2B-4086-9408-2D0686D3F860}"/>
              </a:ext>
            </a:extLst>
          </p:cNvPr>
          <p:cNvSpPr>
            <a:spLocks noGrp="1"/>
          </p:cNvSpPr>
          <p:nvPr>
            <p:ph type="body" sz="quarter" idx="16" hasCustomPrompt="1"/>
          </p:nvPr>
        </p:nvSpPr>
        <p:spPr>
          <a:xfrm>
            <a:off x="392044"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32" name="Text Placeholder 31">
            <a:extLst>
              <a:ext uri="{FF2B5EF4-FFF2-40B4-BE49-F238E27FC236}">
                <a16:creationId xmlns:a16="http://schemas.microsoft.com/office/drawing/2014/main" id="{5F8C4395-2857-4A14-83AC-A71023A7445E}"/>
              </a:ext>
            </a:extLst>
          </p:cNvPr>
          <p:cNvSpPr>
            <a:spLocks noGrp="1"/>
          </p:cNvSpPr>
          <p:nvPr>
            <p:ph type="body" sz="quarter" idx="17"/>
          </p:nvPr>
        </p:nvSpPr>
        <p:spPr>
          <a:xfrm>
            <a:off x="392113" y="3055542"/>
            <a:ext cx="4867275" cy="1289050"/>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31">
            <a:extLst>
              <a:ext uri="{FF2B5EF4-FFF2-40B4-BE49-F238E27FC236}">
                <a16:creationId xmlns:a16="http://schemas.microsoft.com/office/drawing/2014/main" id="{72C1D4E9-B6C7-43CA-A781-B5C2EE416F00}"/>
              </a:ext>
            </a:extLst>
          </p:cNvPr>
          <p:cNvSpPr>
            <a:spLocks noGrp="1"/>
          </p:cNvSpPr>
          <p:nvPr>
            <p:ph type="body" sz="quarter" idx="19"/>
          </p:nvPr>
        </p:nvSpPr>
        <p:spPr>
          <a:xfrm>
            <a:off x="5954362" y="3055542"/>
            <a:ext cx="4867275" cy="1289050"/>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4">
            <a:extLst>
              <a:ext uri="{FF2B5EF4-FFF2-40B4-BE49-F238E27FC236}">
                <a16:creationId xmlns:a16="http://schemas.microsoft.com/office/drawing/2014/main" id="{44CC0D21-78C6-27D8-1B83-48EA3B516A8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0282453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ase Quote">
    <p:spTree>
      <p:nvGrpSpPr>
        <p:cNvPr id="1" name=""/>
        <p:cNvGrpSpPr/>
        <p:nvPr/>
      </p:nvGrpSpPr>
      <p:grpSpPr>
        <a:xfrm>
          <a:off x="0" y="0"/>
          <a:ext cx="0" cy="0"/>
          <a:chOff x="0" y="0"/>
          <a:chExt cx="0" cy="0"/>
        </a:xfrm>
      </p:grpSpPr>
      <p:sp>
        <p:nvSpPr>
          <p:cNvPr id="19" name="SmartArt Placeholder 18">
            <a:extLst>
              <a:ext uri="{FF2B5EF4-FFF2-40B4-BE49-F238E27FC236}">
                <a16:creationId xmlns:a16="http://schemas.microsoft.com/office/drawing/2014/main" id="{EFC83AF0-B446-CBC7-7A54-A3628B115A3F}"/>
              </a:ext>
            </a:extLst>
          </p:cNvPr>
          <p:cNvSpPr>
            <a:spLocks noGrp="1"/>
          </p:cNvSpPr>
          <p:nvPr>
            <p:ph type="dgm" sz="quarter" idx="62" hasCustomPrompt="1"/>
          </p:nvPr>
        </p:nvSpPr>
        <p:spPr>
          <a:xfrm>
            <a:off x="6818925" y="584562"/>
            <a:ext cx="853510" cy="577441"/>
          </a:xfrm>
          <a:custGeom>
            <a:avLst/>
            <a:gdLst>
              <a:gd name="connsiteX0" fmla="*/ 853510 w 853510"/>
              <a:gd name="connsiteY0" fmla="*/ 23 h 577441"/>
              <a:gd name="connsiteX1" fmla="*/ 853510 w 853510"/>
              <a:gd name="connsiteY1" fmla="*/ 31133 h 577441"/>
              <a:gd name="connsiteX2" fmla="*/ 565768 w 853510"/>
              <a:gd name="connsiteY2" fmla="*/ 283881 h 577441"/>
              <a:gd name="connsiteX3" fmla="*/ 682413 w 853510"/>
              <a:gd name="connsiteY3" fmla="*/ 241093 h 577441"/>
              <a:gd name="connsiteX4" fmla="*/ 839897 w 853510"/>
              <a:gd name="connsiteY4" fmla="*/ 402460 h 577441"/>
              <a:gd name="connsiteX5" fmla="*/ 657135 w 853510"/>
              <a:gd name="connsiteY5" fmla="*/ 577441 h 577441"/>
              <a:gd name="connsiteX6" fmla="*/ 451058 w 853510"/>
              <a:gd name="connsiteY6" fmla="*/ 349970 h 577441"/>
              <a:gd name="connsiteX7" fmla="*/ 853510 w 853510"/>
              <a:gd name="connsiteY7" fmla="*/ 23 h 577441"/>
              <a:gd name="connsiteX8" fmla="*/ 402452 w 853510"/>
              <a:gd name="connsiteY8" fmla="*/ 23 h 577441"/>
              <a:gd name="connsiteX9" fmla="*/ 402452 w 853510"/>
              <a:gd name="connsiteY9" fmla="*/ 31133 h 577441"/>
              <a:gd name="connsiteX10" fmla="*/ 114710 w 853510"/>
              <a:gd name="connsiteY10" fmla="*/ 283881 h 577441"/>
              <a:gd name="connsiteX11" fmla="*/ 231354 w 853510"/>
              <a:gd name="connsiteY11" fmla="*/ 241093 h 577441"/>
              <a:gd name="connsiteX12" fmla="*/ 388839 w 853510"/>
              <a:gd name="connsiteY12" fmla="*/ 402460 h 577441"/>
              <a:gd name="connsiteX13" fmla="*/ 206091 w 853510"/>
              <a:gd name="connsiteY13" fmla="*/ 577441 h 577441"/>
              <a:gd name="connsiteX14" fmla="*/ 0 w 853510"/>
              <a:gd name="connsiteY14" fmla="*/ 349970 h 577441"/>
              <a:gd name="connsiteX15" fmla="*/ 402452 w 853510"/>
              <a:gd name="connsiteY15" fmla="*/ 23 h 57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3510" h="577441">
                <a:moveTo>
                  <a:pt x="853510" y="23"/>
                </a:moveTo>
                <a:lnTo>
                  <a:pt x="853510" y="31133"/>
                </a:lnTo>
                <a:cubicBezTo>
                  <a:pt x="696040" y="40849"/>
                  <a:pt x="558001" y="112784"/>
                  <a:pt x="565768" y="283881"/>
                </a:cubicBezTo>
                <a:cubicBezTo>
                  <a:pt x="587148" y="258589"/>
                  <a:pt x="627974" y="241093"/>
                  <a:pt x="682413" y="241093"/>
                </a:cubicBezTo>
                <a:cubicBezTo>
                  <a:pt x="769896" y="241093"/>
                  <a:pt x="839897" y="305247"/>
                  <a:pt x="839897" y="402460"/>
                </a:cubicBezTo>
                <a:cubicBezTo>
                  <a:pt x="839897" y="505505"/>
                  <a:pt x="760181" y="577441"/>
                  <a:pt x="657135" y="577441"/>
                </a:cubicBezTo>
                <a:cubicBezTo>
                  <a:pt x="534658" y="577441"/>
                  <a:pt x="451058" y="484111"/>
                  <a:pt x="451058" y="349970"/>
                </a:cubicBezTo>
                <a:cubicBezTo>
                  <a:pt x="451058" y="124449"/>
                  <a:pt x="631872" y="-1926"/>
                  <a:pt x="853510" y="23"/>
                </a:cubicBezTo>
                <a:close/>
                <a:moveTo>
                  <a:pt x="402452" y="23"/>
                </a:moveTo>
                <a:lnTo>
                  <a:pt x="402452" y="31133"/>
                </a:lnTo>
                <a:cubicBezTo>
                  <a:pt x="244968" y="40849"/>
                  <a:pt x="106929" y="112784"/>
                  <a:pt x="114710" y="283881"/>
                </a:cubicBezTo>
                <a:cubicBezTo>
                  <a:pt x="136090" y="258589"/>
                  <a:pt x="176916" y="241093"/>
                  <a:pt x="231354" y="241093"/>
                </a:cubicBezTo>
                <a:cubicBezTo>
                  <a:pt x="318852" y="241093"/>
                  <a:pt x="388839" y="305247"/>
                  <a:pt x="388839" y="402460"/>
                </a:cubicBezTo>
                <a:cubicBezTo>
                  <a:pt x="388839" y="505505"/>
                  <a:pt x="309136" y="577441"/>
                  <a:pt x="206091" y="577441"/>
                </a:cubicBezTo>
                <a:cubicBezTo>
                  <a:pt x="83600" y="577441"/>
                  <a:pt x="0" y="484111"/>
                  <a:pt x="0" y="349970"/>
                </a:cubicBezTo>
                <a:cubicBezTo>
                  <a:pt x="0" y="124449"/>
                  <a:pt x="180813" y="-1926"/>
                  <a:pt x="402452" y="23"/>
                </a:cubicBezTo>
                <a:close/>
              </a:path>
            </a:pathLst>
          </a:custGeom>
          <a:solidFill>
            <a:schemeClr val="tx1"/>
          </a:solidFill>
        </p:spPr>
        <p:txBody>
          <a:bodyPr wrap="square">
            <a:noAutofit/>
          </a:bodyPr>
          <a:lstStyle>
            <a:lvl1pPr marL="0" indent="0">
              <a:buNone/>
              <a:defRPr sz="100"/>
            </a:lvl1pPr>
          </a:lstStyle>
          <a:p>
            <a:r>
              <a:rPr lang="fi-FI"/>
              <a:t>.</a:t>
            </a:r>
          </a:p>
        </p:txBody>
      </p:sp>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1" y="0"/>
            <a:ext cx="6096002"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875804" y="5370548"/>
            <a:ext cx="2103465" cy="926812"/>
          </a:xfrm>
          <a:noFill/>
        </p:spPr>
        <p:txBody>
          <a:bodyPr anchor="t" anchorCtr="0"/>
          <a:lstStyle>
            <a:lvl1pPr marL="0" indent="0" algn="l">
              <a:lnSpc>
                <a:spcPct val="100000"/>
              </a:lnSpc>
              <a:buNone/>
              <a:defRPr sz="1200" b="0"/>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6771350" y="2528047"/>
            <a:ext cx="4292310" cy="1820186"/>
          </a:xfrm>
          <a:noFill/>
        </p:spPr>
        <p:txBody>
          <a:bodyPr anchor="ctr"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7A85C57B-F50D-4DAF-B833-58604DF787BB}"/>
              </a:ext>
            </a:extLst>
          </p:cNvPr>
          <p:cNvSpPr>
            <a:spLocks noGrp="1"/>
          </p:cNvSpPr>
          <p:nvPr>
            <p:ph type="body" sz="quarter" idx="61"/>
          </p:nvPr>
        </p:nvSpPr>
        <p:spPr>
          <a:xfrm>
            <a:off x="6771350" y="5370548"/>
            <a:ext cx="901085" cy="926812"/>
          </a:xfrm>
          <a:noFill/>
        </p:spPr>
        <p:txBody>
          <a:bodyPr anchor="t" anchorCtr="0"/>
          <a:lstStyle>
            <a:lvl1pPr marL="0" indent="0" algn="l">
              <a:lnSpc>
                <a:spcPct val="100000"/>
              </a:lnSpc>
              <a:buNone/>
              <a:defRPr sz="1200" b="0"/>
            </a:lvl1pPr>
            <a:lvl2pPr marL="457200" indent="0">
              <a:buNone/>
              <a:defRPr/>
            </a:lvl2pPr>
          </a:lstStyle>
          <a:p>
            <a:pPr lvl="0"/>
            <a:r>
              <a:rPr lang="en-US"/>
              <a:t>Click to edit Master text styles</a:t>
            </a:r>
          </a:p>
        </p:txBody>
      </p:sp>
      <p:sp>
        <p:nvSpPr>
          <p:cNvPr id="2" name="Text Placeholder 4">
            <a:extLst>
              <a:ext uri="{FF2B5EF4-FFF2-40B4-BE49-F238E27FC236}">
                <a16:creationId xmlns:a16="http://schemas.microsoft.com/office/drawing/2014/main" id="{BB4F706F-AB92-7B61-9384-CD6B757DA7C3}"/>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865664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ase Picture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12190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9656C1DD-F2DC-016E-7E5A-7F86E00EAF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000369DC-B385-3122-501C-8CD3F6B4E0B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189850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ase Picture 2">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5" name="Graphic 14">
            <a:extLst>
              <a:ext uri="{FF2B5EF4-FFF2-40B4-BE49-F238E27FC236}">
                <a16:creationId xmlns:a16="http://schemas.microsoft.com/office/drawing/2014/main" id="{2B8B88E1-A84C-BED2-73F8-6D63887C81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2FA9B02B-8028-33A3-6AA4-948C08B148B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564044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ase Picture 3">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DB13099-C837-41D5-92A3-20C81A3CC7F0}"/>
              </a:ext>
            </a:extLst>
          </p:cNvPr>
          <p:cNvSpPr>
            <a:spLocks noGrp="1"/>
          </p:cNvSpPr>
          <p:nvPr>
            <p:ph type="pic" sz="quarter" idx="19"/>
          </p:nvPr>
        </p:nvSpPr>
        <p:spPr>
          <a:xfrm>
            <a:off x="8127601" y="0"/>
            <a:ext cx="4064399"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4063801" y="0"/>
            <a:ext cx="4064399"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4064399"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6" name="Graphic 15">
            <a:extLst>
              <a:ext uri="{FF2B5EF4-FFF2-40B4-BE49-F238E27FC236}">
                <a16:creationId xmlns:a16="http://schemas.microsoft.com/office/drawing/2014/main" id="{EAF838FD-AAC1-4A64-9527-756172937A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F39E7AAA-57CD-D8B9-3BE8-32A6B5E6485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51420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ase Picture 4">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3429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3429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Picture Placeholder 7">
            <a:extLst>
              <a:ext uri="{FF2B5EF4-FFF2-40B4-BE49-F238E27FC236}">
                <a16:creationId xmlns:a16="http://schemas.microsoft.com/office/drawing/2014/main" id="{E268D9F0-2B71-4735-91A0-B1EB3903A8AC}"/>
              </a:ext>
            </a:extLst>
          </p:cNvPr>
          <p:cNvSpPr>
            <a:spLocks noGrp="1"/>
          </p:cNvSpPr>
          <p:nvPr>
            <p:ph type="pic" sz="quarter" idx="19"/>
          </p:nvPr>
        </p:nvSpPr>
        <p:spPr>
          <a:xfrm>
            <a:off x="6095999" y="3429000"/>
            <a:ext cx="6095999" cy="3429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16" name="Picture Placeholder 7">
            <a:extLst>
              <a:ext uri="{FF2B5EF4-FFF2-40B4-BE49-F238E27FC236}">
                <a16:creationId xmlns:a16="http://schemas.microsoft.com/office/drawing/2014/main" id="{100CDD48-1E2F-402E-BEB4-2747DBC2815B}"/>
              </a:ext>
            </a:extLst>
          </p:cNvPr>
          <p:cNvSpPr>
            <a:spLocks noGrp="1"/>
          </p:cNvSpPr>
          <p:nvPr>
            <p:ph type="pic" sz="quarter" idx="20"/>
          </p:nvPr>
        </p:nvSpPr>
        <p:spPr>
          <a:xfrm>
            <a:off x="1" y="3429000"/>
            <a:ext cx="6096000" cy="3429000"/>
          </a:xfrm>
          <a:solidFill>
            <a:schemeClr val="bg2"/>
          </a:solidFill>
        </p:spPr>
        <p:txBody>
          <a:bodyPr anchor="ctr" anchorCtr="0"/>
          <a:lstStyle>
            <a:lvl1pPr marL="0" indent="0" algn="ctr">
              <a:buNone/>
              <a:defRPr sz="1800"/>
            </a:lvl1pPr>
          </a:lstStyle>
          <a:p>
            <a:r>
              <a:rPr lang="en-US"/>
              <a:t>Click icon to add picture</a:t>
            </a:r>
            <a:endParaRPr lang="en-GB"/>
          </a:p>
        </p:txBody>
      </p:sp>
      <p:pic>
        <p:nvPicPr>
          <p:cNvPr id="17" name="Graphic 16">
            <a:extLst>
              <a:ext uri="{FF2B5EF4-FFF2-40B4-BE49-F238E27FC236}">
                <a16:creationId xmlns:a16="http://schemas.microsoft.com/office/drawing/2014/main" id="{9FB60851-B62F-BCF3-2543-964F06F328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FD960391-C067-AEBF-29A3-A92C9AFA35C2}"/>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003688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ase Picture hashta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12192002"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2776301"/>
            <a:ext cx="5452660" cy="3160860"/>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tx1"/>
                </a:solidFill>
                <a:effectLst>
                  <a:outerShdw blurRad="457200" dist="25400" dir="5400000" algn="tl" rotWithShape="0">
                    <a:prstClr val="black">
                      <a:alpha val="10000"/>
                    </a:prstClr>
                  </a:outerShdw>
                </a:effectLst>
              </a:defRPr>
            </a:lvl1pPr>
          </a:lstStyle>
          <a:p>
            <a:r>
              <a:rPr lang="fi-FI" err="1"/>
              <a:t>website</a:t>
            </a:r>
            <a:br>
              <a:rPr lang="fi-FI"/>
            </a:br>
            <a:r>
              <a:rPr lang="fi-FI"/>
              <a:t>#hashtag</a:t>
            </a:r>
            <a:br>
              <a:rPr lang="fi-FI"/>
            </a:br>
            <a:r>
              <a:rPr lang="fi-FI"/>
              <a:t>@instagram</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2" name="Graphic 11">
            <a:extLst>
              <a:ext uri="{FF2B5EF4-FFF2-40B4-BE49-F238E27FC236}">
                <a16:creationId xmlns:a16="http://schemas.microsoft.com/office/drawing/2014/main" id="{74023794-C5DD-B388-7FFA-09ACFA5FDF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3" name="Text Placeholder 4">
            <a:extLst>
              <a:ext uri="{FF2B5EF4-FFF2-40B4-BE49-F238E27FC236}">
                <a16:creationId xmlns:a16="http://schemas.microsoft.com/office/drawing/2014/main" id="{435F1D62-9458-4E99-5016-57837F2608D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2648689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ase info">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88996"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accent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8548653" y="491204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8564823" y="1874910"/>
            <a:ext cx="1684240" cy="233082"/>
          </a:xfrm>
          <a:solidFill>
            <a:srgbClr val="E9F352"/>
          </a:solidFill>
        </p:spPr>
        <p:txBody>
          <a:bodyPr lIns="72000" anchor="b"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893137" y="4894012"/>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05236" y="4895300"/>
            <a:ext cx="1075778" cy="257578"/>
          </a:xfrm>
          <a:noFill/>
        </p:spPr>
        <p:txBody>
          <a:bodyPr anchor="ctr"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8548653" y="2201144"/>
            <a:ext cx="2447949"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8548653" y="2878760"/>
            <a:ext cx="2447949" cy="261872"/>
          </a:xfrm>
          <a:noFill/>
        </p:spPr>
        <p:txBody>
          <a:bodyPr anchor="t"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28" name="Text Placeholder 11">
            <a:extLst>
              <a:ext uri="{FF2B5EF4-FFF2-40B4-BE49-F238E27FC236}">
                <a16:creationId xmlns:a16="http://schemas.microsoft.com/office/drawing/2014/main" id="{CAB9F982-EA3D-3441-BEC8-4CD74A678F03}"/>
              </a:ext>
            </a:extLst>
          </p:cNvPr>
          <p:cNvSpPr>
            <a:spLocks noGrp="1"/>
          </p:cNvSpPr>
          <p:nvPr>
            <p:ph type="body" sz="quarter" idx="71" hasCustomPrompt="1"/>
          </p:nvPr>
        </p:nvSpPr>
        <p:spPr>
          <a:xfrm>
            <a:off x="8548653" y="5128609"/>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9" name="Text Placeholder 2">
            <a:extLst>
              <a:ext uri="{FF2B5EF4-FFF2-40B4-BE49-F238E27FC236}">
                <a16:creationId xmlns:a16="http://schemas.microsoft.com/office/drawing/2014/main" id="{CDDC202B-A2C3-6B40-977E-236E0BEE68A6}"/>
              </a:ext>
            </a:extLst>
          </p:cNvPr>
          <p:cNvSpPr>
            <a:spLocks noGrp="1"/>
          </p:cNvSpPr>
          <p:nvPr>
            <p:ph type="body" sz="quarter" idx="72"/>
          </p:nvPr>
        </p:nvSpPr>
        <p:spPr>
          <a:xfrm>
            <a:off x="8893137" y="5110581"/>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0" name="Text Placeholder 11">
            <a:extLst>
              <a:ext uri="{FF2B5EF4-FFF2-40B4-BE49-F238E27FC236}">
                <a16:creationId xmlns:a16="http://schemas.microsoft.com/office/drawing/2014/main" id="{B1C857F3-BABD-D54B-9618-75A259021409}"/>
              </a:ext>
            </a:extLst>
          </p:cNvPr>
          <p:cNvSpPr>
            <a:spLocks noGrp="1"/>
          </p:cNvSpPr>
          <p:nvPr>
            <p:ph type="body" sz="quarter" idx="73" hasCustomPrompt="1"/>
          </p:nvPr>
        </p:nvSpPr>
        <p:spPr>
          <a:xfrm>
            <a:off x="8548653" y="5345177"/>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1" name="Text Placeholder 2">
            <a:extLst>
              <a:ext uri="{FF2B5EF4-FFF2-40B4-BE49-F238E27FC236}">
                <a16:creationId xmlns:a16="http://schemas.microsoft.com/office/drawing/2014/main" id="{52B01C9C-163B-6E42-AA50-E4A35796226E}"/>
              </a:ext>
            </a:extLst>
          </p:cNvPr>
          <p:cNvSpPr>
            <a:spLocks noGrp="1"/>
          </p:cNvSpPr>
          <p:nvPr>
            <p:ph type="body" sz="quarter" idx="74"/>
          </p:nvPr>
        </p:nvSpPr>
        <p:spPr>
          <a:xfrm>
            <a:off x="8893137" y="5327149"/>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2" name="Text Placeholder 11">
            <a:extLst>
              <a:ext uri="{FF2B5EF4-FFF2-40B4-BE49-F238E27FC236}">
                <a16:creationId xmlns:a16="http://schemas.microsoft.com/office/drawing/2014/main" id="{CF924E5A-1F3F-5B4C-93BB-65578BE66496}"/>
              </a:ext>
            </a:extLst>
          </p:cNvPr>
          <p:cNvSpPr>
            <a:spLocks noGrp="1"/>
          </p:cNvSpPr>
          <p:nvPr>
            <p:ph type="body" sz="quarter" idx="75" hasCustomPrompt="1"/>
          </p:nvPr>
        </p:nvSpPr>
        <p:spPr>
          <a:xfrm>
            <a:off x="8548653" y="556862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3" name="Text Placeholder 2">
            <a:extLst>
              <a:ext uri="{FF2B5EF4-FFF2-40B4-BE49-F238E27FC236}">
                <a16:creationId xmlns:a16="http://schemas.microsoft.com/office/drawing/2014/main" id="{68B3224A-101D-164D-B87C-A564341F33A9}"/>
              </a:ext>
            </a:extLst>
          </p:cNvPr>
          <p:cNvSpPr>
            <a:spLocks noGrp="1"/>
          </p:cNvSpPr>
          <p:nvPr>
            <p:ph type="body" sz="quarter" idx="76"/>
          </p:nvPr>
        </p:nvSpPr>
        <p:spPr>
          <a:xfrm>
            <a:off x="8893137" y="5550592"/>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4" name="Text Placeholder 11">
            <a:extLst>
              <a:ext uri="{FF2B5EF4-FFF2-40B4-BE49-F238E27FC236}">
                <a16:creationId xmlns:a16="http://schemas.microsoft.com/office/drawing/2014/main" id="{BE0D071E-F43A-0848-9785-DE423291612B}"/>
              </a:ext>
            </a:extLst>
          </p:cNvPr>
          <p:cNvSpPr>
            <a:spLocks noGrp="1"/>
          </p:cNvSpPr>
          <p:nvPr>
            <p:ph type="body" sz="quarter" idx="77" hasCustomPrompt="1"/>
          </p:nvPr>
        </p:nvSpPr>
        <p:spPr>
          <a:xfrm>
            <a:off x="8548653" y="5778313"/>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5" name="Text Placeholder 2">
            <a:extLst>
              <a:ext uri="{FF2B5EF4-FFF2-40B4-BE49-F238E27FC236}">
                <a16:creationId xmlns:a16="http://schemas.microsoft.com/office/drawing/2014/main" id="{E8F45D4C-00B5-5A44-B91B-1B8D8926747F}"/>
              </a:ext>
            </a:extLst>
          </p:cNvPr>
          <p:cNvSpPr>
            <a:spLocks noGrp="1"/>
          </p:cNvSpPr>
          <p:nvPr>
            <p:ph type="body" sz="quarter" idx="78"/>
          </p:nvPr>
        </p:nvSpPr>
        <p:spPr>
          <a:xfrm>
            <a:off x="8893137" y="5760285"/>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A478839F-159F-1D4A-BFBA-A3DCA06B48E5}"/>
              </a:ext>
            </a:extLst>
          </p:cNvPr>
          <p:cNvSpPr>
            <a:spLocks noGrp="1"/>
          </p:cNvSpPr>
          <p:nvPr>
            <p:ph type="body" sz="quarter" idx="79"/>
          </p:nvPr>
        </p:nvSpPr>
        <p:spPr>
          <a:xfrm>
            <a:off x="7413862" y="874973"/>
            <a:ext cx="1055901"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DF8D3284-0D66-1B4B-B073-81A1DB5D30C1}"/>
              </a:ext>
            </a:extLst>
          </p:cNvPr>
          <p:cNvSpPr>
            <a:spLocks noGrp="1"/>
          </p:cNvSpPr>
          <p:nvPr>
            <p:ph type="body" sz="quarter" idx="80"/>
          </p:nvPr>
        </p:nvSpPr>
        <p:spPr>
          <a:xfrm>
            <a:off x="7413862" y="1398136"/>
            <a:ext cx="1055901"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p:nvPr>
        </p:nvSpPr>
        <p:spPr>
          <a:xfrm>
            <a:off x="8564823" y="874973"/>
            <a:ext cx="1589180" cy="261872"/>
          </a:xfrm>
          <a:noFill/>
        </p:spPr>
        <p:txBody>
          <a:bodyPr anchor="t"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B11F046-3287-AD47-93A9-0134BEB93370}"/>
              </a:ext>
            </a:extLst>
          </p:cNvPr>
          <p:cNvSpPr>
            <a:spLocks noGrp="1"/>
          </p:cNvSpPr>
          <p:nvPr>
            <p:ph type="body" sz="quarter" idx="82"/>
          </p:nvPr>
        </p:nvSpPr>
        <p:spPr>
          <a:xfrm>
            <a:off x="8564823" y="1398136"/>
            <a:ext cx="1589180"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 name="Text Placeholder 4">
            <a:extLst>
              <a:ext uri="{FF2B5EF4-FFF2-40B4-BE49-F238E27FC236}">
                <a16:creationId xmlns:a16="http://schemas.microsoft.com/office/drawing/2014/main" id="{4780FA2D-2D90-A3D2-AD31-18C30E826412}"/>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43586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1">
    <p:bg>
      <p:bgPr>
        <a:solidFill>
          <a:schemeClr val="bg2"/>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2E72ACD0-2293-4A29-A84A-9C86F8B7FC77}"/>
              </a:ext>
            </a:extLst>
          </p:cNvPr>
          <p:cNvGraphicFramePr/>
          <p:nvPr/>
        </p:nvGraphicFramePr>
        <p:xfrm>
          <a:off x="3849930"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7771CE39-2C74-2544-9DBF-3A4AFB2C0922}"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10D8B820-CA37-9AA5-211A-9E02F424F5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C3872336-DF8F-9601-6EA7-7B06EC73C46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0113034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Case info_simple">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2"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accent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accent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6608171" y="1475930"/>
            <a:ext cx="4616876" cy="4461230"/>
          </a:xfrm>
          <a:noFill/>
        </p:spPr>
        <p:txBody>
          <a:bodyPr anchor="t" anchorCtr="0"/>
          <a:lstStyle>
            <a:lvl1pPr marL="0" indent="0" algn="l">
              <a:lnSpc>
                <a:spcPct val="100000"/>
              </a:lnSpc>
              <a:buNone/>
              <a:defRPr sz="1400" b="0"/>
            </a:lvl1pPr>
            <a:lvl2pPr marL="457200"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hasCustomPrompt="1"/>
          </p:nvPr>
        </p:nvSpPr>
        <p:spPr>
          <a:xfrm>
            <a:off x="6608170" y="920840"/>
            <a:ext cx="4616876" cy="471080"/>
          </a:xfrm>
          <a:no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3" name="Text Placeholder 4">
            <a:extLst>
              <a:ext uri="{FF2B5EF4-FFF2-40B4-BE49-F238E27FC236}">
                <a16:creationId xmlns:a16="http://schemas.microsoft.com/office/drawing/2014/main" id="{4149AA86-9CA4-3000-434A-DF7EA1BE7E0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0658114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Mockup Linkedin">
    <p:bg>
      <p:bgPr>
        <a:solidFill>
          <a:schemeClr val="bg2"/>
        </a:solid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8CF7079B-7D3B-2BEA-1E42-70CB59A6673A}"/>
              </a:ext>
            </a:extLst>
          </p:cNvPr>
          <p:cNvPicPr>
            <a:picLocks noChangeAspect="1"/>
          </p:cNvPicPr>
          <p:nvPr userDrawn="1"/>
        </p:nvPicPr>
        <p:blipFill>
          <a:blip r:embed="rId2"/>
          <a:stretch>
            <a:fillRect/>
          </a:stretch>
        </p:blipFill>
        <p:spPr>
          <a:xfrm>
            <a:off x="7304755" y="481756"/>
            <a:ext cx="2485077" cy="5343634"/>
          </a:xfrm>
          <a:prstGeom prst="rect">
            <a:avLst/>
          </a:prstGeom>
        </p:spPr>
      </p:pic>
      <p:sp>
        <p:nvSpPr>
          <p:cNvPr id="31" name="Rounded Rectangle 30">
            <a:extLst>
              <a:ext uri="{FF2B5EF4-FFF2-40B4-BE49-F238E27FC236}">
                <a16:creationId xmlns:a16="http://schemas.microsoft.com/office/drawing/2014/main" id="{B58B72D0-8978-BC2A-6D22-4530702AC734}"/>
              </a:ext>
            </a:extLst>
          </p:cNvPr>
          <p:cNvSpPr/>
          <p:nvPr userDrawn="1"/>
        </p:nvSpPr>
        <p:spPr>
          <a:xfrm>
            <a:off x="1296780" y="992891"/>
            <a:ext cx="4798242" cy="4459219"/>
          </a:xfrm>
          <a:prstGeom prst="roundRect">
            <a:avLst>
              <a:gd name="adj" fmla="val 17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24" name="TextBox 23">
            <a:extLst>
              <a:ext uri="{FF2B5EF4-FFF2-40B4-BE49-F238E27FC236}">
                <a16:creationId xmlns:a16="http://schemas.microsoft.com/office/drawing/2014/main" id="{5779444A-AB21-ED48-6079-D74CD0D6C613}"/>
              </a:ext>
            </a:extLst>
          </p:cNvPr>
          <p:cNvSpPr txBox="1"/>
          <p:nvPr userDrawn="1"/>
        </p:nvSpPr>
        <p:spPr>
          <a:xfrm>
            <a:off x="1296780" y="1507652"/>
            <a:ext cx="4798242" cy="372319"/>
          </a:xfrm>
          <a:prstGeom prst="rect">
            <a:avLst/>
          </a:prstGeom>
          <a:noFill/>
        </p:spPr>
        <p:txBody>
          <a:bodyPr wrap="square" lIns="144000" tIns="108000" rIns="144000" bIns="108000" rtlCol="0">
            <a:spAutoFit/>
          </a:bodyPr>
          <a:lstStyle/>
          <a:p>
            <a:pPr>
              <a:lnSpc>
                <a:spcPts val="1300"/>
              </a:lnSpc>
            </a:pPr>
            <a:endParaRPr lang="en-FI" sz="1000"/>
          </a:p>
        </p:txBody>
      </p:sp>
      <p:sp>
        <p:nvSpPr>
          <p:cNvPr id="3" name="Picture Placeholder 7">
            <a:extLst>
              <a:ext uri="{FF2B5EF4-FFF2-40B4-BE49-F238E27FC236}">
                <a16:creationId xmlns:a16="http://schemas.microsoft.com/office/drawing/2014/main" id="{557354CD-5FFA-980E-A843-2C160E897906}"/>
              </a:ext>
            </a:extLst>
          </p:cNvPr>
          <p:cNvSpPr>
            <a:spLocks noGrp="1"/>
          </p:cNvSpPr>
          <p:nvPr>
            <p:ph type="pic" sz="quarter" idx="17"/>
          </p:nvPr>
        </p:nvSpPr>
        <p:spPr>
          <a:xfrm>
            <a:off x="1435536" y="1116054"/>
            <a:ext cx="419100" cy="419100"/>
          </a:xfrm>
          <a:solidFill>
            <a:schemeClr val="bg2"/>
          </a:solidFill>
        </p:spPr>
        <p:txBody>
          <a:bodyPr anchor="ctr" anchorCtr="0"/>
          <a:lstStyle>
            <a:lvl1pPr marL="0" indent="0" algn="ctr">
              <a:buNone/>
              <a:defRPr sz="500"/>
            </a:lvl1pPr>
          </a:lstStyle>
          <a:p>
            <a:r>
              <a:rPr lang="en-US"/>
              <a:t>Click icon to add picture</a:t>
            </a:r>
            <a:endParaRPr lang="en-GB"/>
          </a:p>
        </p:txBody>
      </p:sp>
      <p:sp>
        <p:nvSpPr>
          <p:cNvPr id="30" name="Picture Placeholder 7">
            <a:extLst>
              <a:ext uri="{FF2B5EF4-FFF2-40B4-BE49-F238E27FC236}">
                <a16:creationId xmlns:a16="http://schemas.microsoft.com/office/drawing/2014/main" id="{8808343C-EEF6-09F4-F7B5-5A6DFB7FB906}"/>
              </a:ext>
            </a:extLst>
          </p:cNvPr>
          <p:cNvSpPr>
            <a:spLocks noGrp="1"/>
          </p:cNvSpPr>
          <p:nvPr>
            <p:ph type="pic" sz="quarter" idx="16"/>
          </p:nvPr>
        </p:nvSpPr>
        <p:spPr>
          <a:xfrm>
            <a:off x="1304617" y="2035566"/>
            <a:ext cx="4784400" cy="2517904"/>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7" name="Rounded Rectangle 6">
            <a:extLst>
              <a:ext uri="{FF2B5EF4-FFF2-40B4-BE49-F238E27FC236}">
                <a16:creationId xmlns:a16="http://schemas.microsoft.com/office/drawing/2014/main" id="{C2944DC6-1EB7-E569-E636-6D2BC9BC973C}"/>
              </a:ext>
            </a:extLst>
          </p:cNvPr>
          <p:cNvSpPr/>
          <p:nvPr userDrawn="1"/>
        </p:nvSpPr>
        <p:spPr>
          <a:xfrm>
            <a:off x="1297696" y="981027"/>
            <a:ext cx="4798242" cy="4471083"/>
          </a:xfrm>
          <a:prstGeom prst="roundRect">
            <a:avLst>
              <a:gd name="adj" fmla="val 173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5" name="Picture Placeholder 7">
            <a:extLst>
              <a:ext uri="{FF2B5EF4-FFF2-40B4-BE49-F238E27FC236}">
                <a16:creationId xmlns:a16="http://schemas.microsoft.com/office/drawing/2014/main" id="{F4629095-2386-4C84-01C2-19FA9B9F4C71}"/>
              </a:ext>
            </a:extLst>
          </p:cNvPr>
          <p:cNvSpPr>
            <a:spLocks noGrp="1"/>
          </p:cNvSpPr>
          <p:nvPr>
            <p:ph type="pic" sz="quarter" idx="18"/>
          </p:nvPr>
        </p:nvSpPr>
        <p:spPr>
          <a:xfrm>
            <a:off x="7434445" y="897809"/>
            <a:ext cx="398108" cy="398108"/>
          </a:xfrm>
          <a:solidFill>
            <a:schemeClr val="bg2"/>
          </a:solidFill>
        </p:spPr>
        <p:txBody>
          <a:bodyPr anchor="ctr" anchorCtr="0"/>
          <a:lstStyle>
            <a:lvl1pPr marL="0" indent="0" algn="ctr">
              <a:buNone/>
              <a:defRPr sz="500"/>
            </a:lvl1pPr>
          </a:lstStyle>
          <a:p>
            <a:r>
              <a:rPr lang="en-US"/>
              <a:t>Click icon to add picture</a:t>
            </a:r>
            <a:endParaRPr lang="en-GB"/>
          </a:p>
        </p:txBody>
      </p:sp>
      <p:sp>
        <p:nvSpPr>
          <p:cNvPr id="38" name="Picture Placeholder 7">
            <a:extLst>
              <a:ext uri="{FF2B5EF4-FFF2-40B4-BE49-F238E27FC236}">
                <a16:creationId xmlns:a16="http://schemas.microsoft.com/office/drawing/2014/main" id="{C2365494-73CC-C022-61E2-F6C44FE0A378}"/>
              </a:ext>
            </a:extLst>
          </p:cNvPr>
          <p:cNvSpPr>
            <a:spLocks noGrp="1"/>
          </p:cNvSpPr>
          <p:nvPr>
            <p:ph type="pic" sz="quarter" idx="19"/>
          </p:nvPr>
        </p:nvSpPr>
        <p:spPr>
          <a:xfrm>
            <a:off x="7299679" y="2021419"/>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42" name="Text Placeholder 41">
            <a:extLst>
              <a:ext uri="{FF2B5EF4-FFF2-40B4-BE49-F238E27FC236}">
                <a16:creationId xmlns:a16="http://schemas.microsoft.com/office/drawing/2014/main" id="{FD713BD7-D417-5BFA-2661-88A0268D4A31}"/>
              </a:ext>
            </a:extLst>
          </p:cNvPr>
          <p:cNvSpPr>
            <a:spLocks noGrp="1"/>
          </p:cNvSpPr>
          <p:nvPr>
            <p:ph type="body" sz="quarter" idx="20"/>
          </p:nvPr>
        </p:nvSpPr>
        <p:spPr>
          <a:xfrm>
            <a:off x="1437977" y="1635893"/>
            <a:ext cx="4245190" cy="399281"/>
          </a:xfrm>
        </p:spPr>
        <p:txBody>
          <a:bodyPr/>
          <a:lstStyle>
            <a:lvl1pPr marL="0" indent="0">
              <a:lnSpc>
                <a:spcPts val="1200"/>
              </a:lnSpc>
              <a:buNone/>
              <a:defRPr sz="1000"/>
            </a:lvl1pPr>
          </a:lstStyle>
          <a:p>
            <a:pPr lvl="0"/>
            <a:r>
              <a:rPr lang="en-US"/>
              <a:t>Click to edit Master text styles</a:t>
            </a:r>
          </a:p>
        </p:txBody>
      </p:sp>
      <p:sp>
        <p:nvSpPr>
          <p:cNvPr id="47" name="Text Placeholder 46">
            <a:extLst>
              <a:ext uri="{FF2B5EF4-FFF2-40B4-BE49-F238E27FC236}">
                <a16:creationId xmlns:a16="http://schemas.microsoft.com/office/drawing/2014/main" id="{CC434275-161A-66DB-C349-BF11BAC4F7B0}"/>
              </a:ext>
            </a:extLst>
          </p:cNvPr>
          <p:cNvSpPr>
            <a:spLocks noGrp="1"/>
          </p:cNvSpPr>
          <p:nvPr>
            <p:ph type="body" sz="quarter" idx="22"/>
          </p:nvPr>
        </p:nvSpPr>
        <p:spPr>
          <a:xfrm>
            <a:off x="7434444" y="1432310"/>
            <a:ext cx="2237325" cy="458502"/>
          </a:xfrm>
        </p:spPr>
        <p:txBody>
          <a:bodyPr/>
          <a:lstStyle>
            <a:lvl1pPr marL="0" indent="0">
              <a:lnSpc>
                <a:spcPts val="960"/>
              </a:lnSpc>
              <a:buNone/>
              <a:defRPr sz="900"/>
            </a:lvl1pPr>
          </a:lstStyle>
          <a:p>
            <a:pPr lvl="0"/>
            <a:r>
              <a:rPr lang="en-US"/>
              <a:t>Click to edit Master text styles</a:t>
            </a:r>
          </a:p>
        </p:txBody>
      </p:sp>
      <p:pic>
        <p:nvPicPr>
          <p:cNvPr id="53" name="Picture 52" descr="A screenshot of a phone&#10;&#10;Description automatically generated with medium confidence">
            <a:extLst>
              <a:ext uri="{FF2B5EF4-FFF2-40B4-BE49-F238E27FC236}">
                <a16:creationId xmlns:a16="http://schemas.microsoft.com/office/drawing/2014/main" id="{4435BE75-1EAA-E560-E18E-46A4593A0E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31185" y="4575713"/>
            <a:ext cx="2437705" cy="545194"/>
          </a:xfrm>
          <a:prstGeom prst="rect">
            <a:avLst/>
          </a:prstGeom>
        </p:spPr>
      </p:pic>
      <p:pic>
        <p:nvPicPr>
          <p:cNvPr id="55" name="Picture 54" descr="A group of dots on a white background&#10;&#10;Description automatically generated with low confidence">
            <a:extLst>
              <a:ext uri="{FF2B5EF4-FFF2-40B4-BE49-F238E27FC236}">
                <a16:creationId xmlns:a16="http://schemas.microsoft.com/office/drawing/2014/main" id="{E8481CD0-4514-55EF-98A1-1EB9832766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40996" y="835590"/>
            <a:ext cx="640533" cy="228912"/>
          </a:xfrm>
          <a:prstGeom prst="rect">
            <a:avLst/>
          </a:prstGeom>
        </p:spPr>
      </p:pic>
      <p:pic>
        <p:nvPicPr>
          <p:cNvPr id="57" name="Picture 56" descr="A picture containing text, screenshot, font&#10;&#10;Description automatically generated">
            <a:extLst>
              <a:ext uri="{FF2B5EF4-FFF2-40B4-BE49-F238E27FC236}">
                <a16:creationId xmlns:a16="http://schemas.microsoft.com/office/drawing/2014/main" id="{B0132824-5F92-3045-D6C9-031965D2502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36426" y="5140456"/>
            <a:ext cx="2428314" cy="400568"/>
          </a:xfrm>
          <a:prstGeom prst="rect">
            <a:avLst/>
          </a:prstGeom>
        </p:spPr>
      </p:pic>
      <p:sp>
        <p:nvSpPr>
          <p:cNvPr id="49" name="Text Placeholder 48">
            <a:extLst>
              <a:ext uri="{FF2B5EF4-FFF2-40B4-BE49-F238E27FC236}">
                <a16:creationId xmlns:a16="http://schemas.microsoft.com/office/drawing/2014/main" id="{E41F665C-07B3-B8D9-5CCF-119A5C0E3123}"/>
              </a:ext>
            </a:extLst>
          </p:cNvPr>
          <p:cNvSpPr>
            <a:spLocks noGrp="1"/>
          </p:cNvSpPr>
          <p:nvPr>
            <p:ph type="body" sz="quarter" idx="23"/>
          </p:nvPr>
        </p:nvSpPr>
        <p:spPr>
          <a:xfrm>
            <a:off x="7948219" y="908658"/>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51" name="Text Placeholder 50">
            <a:extLst>
              <a:ext uri="{FF2B5EF4-FFF2-40B4-BE49-F238E27FC236}">
                <a16:creationId xmlns:a16="http://schemas.microsoft.com/office/drawing/2014/main" id="{6CA0F92A-6E43-76B8-5121-7D82B65CF5A7}"/>
              </a:ext>
            </a:extLst>
          </p:cNvPr>
          <p:cNvSpPr>
            <a:spLocks noGrp="1"/>
          </p:cNvSpPr>
          <p:nvPr>
            <p:ph type="body" sz="quarter" idx="24"/>
          </p:nvPr>
        </p:nvSpPr>
        <p:spPr>
          <a:xfrm>
            <a:off x="7948219"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sp>
        <p:nvSpPr>
          <p:cNvPr id="64" name="Text Placeholder 63">
            <a:extLst>
              <a:ext uri="{FF2B5EF4-FFF2-40B4-BE49-F238E27FC236}">
                <a16:creationId xmlns:a16="http://schemas.microsoft.com/office/drawing/2014/main" id="{1861D611-BF6D-0417-623D-0E563D691B3B}"/>
              </a:ext>
            </a:extLst>
          </p:cNvPr>
          <p:cNvSpPr>
            <a:spLocks noGrp="1"/>
          </p:cNvSpPr>
          <p:nvPr>
            <p:ph type="body" sz="quarter" idx="25"/>
          </p:nvPr>
        </p:nvSpPr>
        <p:spPr>
          <a:xfrm>
            <a:off x="2046372" y="1126564"/>
            <a:ext cx="1966091" cy="200250"/>
          </a:xfrm>
        </p:spPr>
        <p:txBody>
          <a:bodyPr/>
          <a:lstStyle>
            <a:lvl1pPr marL="0" indent="0">
              <a:buNone/>
              <a:defRPr sz="900" b="1">
                <a:solidFill>
                  <a:schemeClr val="tx1"/>
                </a:solidFill>
              </a:defRPr>
            </a:lvl1pPr>
          </a:lstStyle>
          <a:p>
            <a:pPr lvl="0"/>
            <a:r>
              <a:rPr lang="en-US"/>
              <a:t>Click to edit Master text styles</a:t>
            </a:r>
          </a:p>
        </p:txBody>
      </p:sp>
      <p:sp>
        <p:nvSpPr>
          <p:cNvPr id="66" name="Text Placeholder 65">
            <a:extLst>
              <a:ext uri="{FF2B5EF4-FFF2-40B4-BE49-F238E27FC236}">
                <a16:creationId xmlns:a16="http://schemas.microsoft.com/office/drawing/2014/main" id="{E8EEC42D-C768-0644-78A9-FC9D95AEDD62}"/>
              </a:ext>
            </a:extLst>
          </p:cNvPr>
          <p:cNvSpPr>
            <a:spLocks noGrp="1"/>
          </p:cNvSpPr>
          <p:nvPr>
            <p:ph type="body" sz="quarter" idx="26"/>
          </p:nvPr>
        </p:nvSpPr>
        <p:spPr>
          <a:xfrm>
            <a:off x="2046372" y="1304864"/>
            <a:ext cx="1966090" cy="162637"/>
          </a:xfrm>
        </p:spPr>
        <p:txBody>
          <a:bodyPr/>
          <a:lstStyle>
            <a:lvl1pPr marL="0" indent="0">
              <a:buNone/>
              <a:defRPr sz="900">
                <a:solidFill>
                  <a:schemeClr val="tx1">
                    <a:lumMod val="50000"/>
                    <a:lumOff val="50000"/>
                  </a:schemeClr>
                </a:solidFill>
              </a:defRPr>
            </a:lvl1pPr>
          </a:lstStyle>
          <a:p>
            <a:pPr lvl="0"/>
            <a:r>
              <a:rPr lang="en-US"/>
              <a:t>Click to edit Master text styles</a:t>
            </a:r>
          </a:p>
        </p:txBody>
      </p:sp>
      <p:sp>
        <p:nvSpPr>
          <p:cNvPr id="2" name="TextBox 1">
            <a:extLst>
              <a:ext uri="{FF2B5EF4-FFF2-40B4-BE49-F238E27FC236}">
                <a16:creationId xmlns:a16="http://schemas.microsoft.com/office/drawing/2014/main" id="{4A0F32D6-5E3F-CDF2-EB38-4A6CD0FA41DA}"/>
              </a:ext>
            </a:extLst>
          </p:cNvPr>
          <p:cNvSpPr txBox="1"/>
          <p:nvPr userDrawn="1"/>
        </p:nvSpPr>
        <p:spPr>
          <a:xfrm>
            <a:off x="4663471" y="1731715"/>
            <a:ext cx="1381696" cy="246542"/>
          </a:xfrm>
          <a:prstGeom prst="rect">
            <a:avLst/>
          </a:prstGeom>
          <a:noFill/>
        </p:spPr>
        <p:txBody>
          <a:bodyPr wrap="square" rtlCol="0" anchor="b">
            <a:spAutoFit/>
          </a:bodyPr>
          <a:lstStyle/>
          <a:p>
            <a:pPr algn="r">
              <a:lnSpc>
                <a:spcPts val="1300"/>
              </a:lnSpc>
            </a:pPr>
            <a:r>
              <a:rPr lang="en-FI" sz="1000">
                <a:solidFill>
                  <a:schemeClr val="tx1">
                    <a:lumMod val="50000"/>
                    <a:lumOff val="50000"/>
                  </a:schemeClr>
                </a:solidFill>
              </a:rPr>
              <a:t>…see more</a:t>
            </a:r>
          </a:p>
        </p:txBody>
      </p:sp>
      <p:sp>
        <p:nvSpPr>
          <p:cNvPr id="5" name="TextBox 4">
            <a:extLst>
              <a:ext uri="{FF2B5EF4-FFF2-40B4-BE49-F238E27FC236}">
                <a16:creationId xmlns:a16="http://schemas.microsoft.com/office/drawing/2014/main" id="{A7760591-8E94-6199-873F-3B3128CC3BDB}"/>
              </a:ext>
            </a:extLst>
          </p:cNvPr>
          <p:cNvSpPr txBox="1"/>
          <p:nvPr userDrawn="1"/>
        </p:nvSpPr>
        <p:spPr>
          <a:xfrm>
            <a:off x="8873195" y="1633149"/>
            <a:ext cx="886972" cy="241832"/>
          </a:xfrm>
          <a:prstGeom prst="rect">
            <a:avLst/>
          </a:prstGeom>
          <a:noFill/>
        </p:spPr>
        <p:txBody>
          <a:bodyPr wrap="square" rtlCol="0" anchor="b">
            <a:spAutoFit/>
          </a:bodyPr>
          <a:lstStyle/>
          <a:p>
            <a:pPr algn="r">
              <a:lnSpc>
                <a:spcPts val="1300"/>
              </a:lnSpc>
            </a:pPr>
            <a:r>
              <a:rPr lang="en-FI" sz="900">
                <a:solidFill>
                  <a:schemeClr val="tx1">
                    <a:lumMod val="50000"/>
                    <a:lumOff val="50000"/>
                  </a:schemeClr>
                </a:solidFill>
              </a:rPr>
              <a:t>…see more</a:t>
            </a:r>
          </a:p>
        </p:txBody>
      </p:sp>
      <p:pic>
        <p:nvPicPr>
          <p:cNvPr id="6" name="Picture 5">
            <a:extLst>
              <a:ext uri="{FF2B5EF4-FFF2-40B4-BE49-F238E27FC236}">
                <a16:creationId xmlns:a16="http://schemas.microsoft.com/office/drawing/2014/main" id="{9A4E82A0-A5E4-FC19-92CF-16978C4C8EC6}"/>
              </a:ext>
            </a:extLst>
          </p:cNvPr>
          <p:cNvPicPr>
            <a:picLocks noChangeAspect="1"/>
          </p:cNvPicPr>
          <p:nvPr userDrawn="1"/>
        </p:nvPicPr>
        <p:blipFill>
          <a:blip r:embed="rId8"/>
          <a:stretch>
            <a:fillRect/>
          </a:stretch>
        </p:blipFill>
        <p:spPr>
          <a:xfrm>
            <a:off x="7173504" y="394331"/>
            <a:ext cx="2729275" cy="5501644"/>
          </a:xfrm>
          <a:prstGeom prst="rect">
            <a:avLst/>
          </a:prstGeom>
        </p:spPr>
      </p:pic>
      <p:pic>
        <p:nvPicPr>
          <p:cNvPr id="29" name="Picture 28" descr="A picture containing text, font, screenshot, white&#10;&#10;Description automatically generated">
            <a:extLst>
              <a:ext uri="{FF2B5EF4-FFF2-40B4-BE49-F238E27FC236}">
                <a16:creationId xmlns:a16="http://schemas.microsoft.com/office/drawing/2014/main" id="{CFA2C849-146C-827B-AE27-B1FED35A26B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04617" y="4664683"/>
            <a:ext cx="4784400" cy="676057"/>
          </a:xfrm>
          <a:prstGeom prst="rect">
            <a:avLst/>
          </a:prstGeom>
        </p:spPr>
      </p:pic>
      <p:pic>
        <p:nvPicPr>
          <p:cNvPr id="32" name="Picture 31" descr="A picture containing symbol&#10;&#10;Description automatically generated">
            <a:extLst>
              <a:ext uri="{FF2B5EF4-FFF2-40B4-BE49-F238E27FC236}">
                <a16:creationId xmlns:a16="http://schemas.microsoft.com/office/drawing/2014/main" id="{9D231B54-EB1D-D925-C789-D6AA504C510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381980" y="1088155"/>
            <a:ext cx="677551" cy="334593"/>
          </a:xfrm>
          <a:prstGeom prst="rect">
            <a:avLst/>
          </a:prstGeom>
        </p:spPr>
      </p:pic>
      <p:sp>
        <p:nvSpPr>
          <p:cNvPr id="4" name="Text Placeholder 4">
            <a:extLst>
              <a:ext uri="{FF2B5EF4-FFF2-40B4-BE49-F238E27FC236}">
                <a16:creationId xmlns:a16="http://schemas.microsoft.com/office/drawing/2014/main" id="{5ED9B5D0-2CFD-12E8-054C-2C4745F265A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476786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Mockup Twitter">
    <p:bg>
      <p:bgPr>
        <a:solidFill>
          <a:schemeClr val="bg2"/>
        </a:solidFill>
        <a:effectLst/>
      </p:bgPr>
    </p:bg>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58B72D0-8978-BC2A-6D22-4530702AC734}"/>
              </a:ext>
            </a:extLst>
          </p:cNvPr>
          <p:cNvSpPr/>
          <p:nvPr userDrawn="1"/>
        </p:nvSpPr>
        <p:spPr>
          <a:xfrm>
            <a:off x="1296780" y="969963"/>
            <a:ext cx="4799220" cy="4926011"/>
          </a:xfrm>
          <a:prstGeom prst="roundRect">
            <a:avLst>
              <a:gd name="adj" fmla="val 0"/>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61" name="Picture 60">
            <a:extLst>
              <a:ext uri="{FF2B5EF4-FFF2-40B4-BE49-F238E27FC236}">
                <a16:creationId xmlns:a16="http://schemas.microsoft.com/office/drawing/2014/main" id="{8CF7079B-7D3B-2BEA-1E42-70CB59A6673A}"/>
              </a:ext>
            </a:extLst>
          </p:cNvPr>
          <p:cNvPicPr>
            <a:picLocks noChangeAspect="1"/>
          </p:cNvPicPr>
          <p:nvPr userDrawn="1"/>
        </p:nvPicPr>
        <p:blipFill>
          <a:blip r:embed="rId2"/>
          <a:stretch>
            <a:fillRect/>
          </a:stretch>
        </p:blipFill>
        <p:spPr>
          <a:xfrm>
            <a:off x="7304755" y="481756"/>
            <a:ext cx="2485077" cy="5343634"/>
          </a:xfrm>
          <a:prstGeom prst="rect">
            <a:avLst/>
          </a:prstGeom>
        </p:spPr>
      </p:pic>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42" name="Text Placeholder 41">
            <a:extLst>
              <a:ext uri="{FF2B5EF4-FFF2-40B4-BE49-F238E27FC236}">
                <a16:creationId xmlns:a16="http://schemas.microsoft.com/office/drawing/2014/main" id="{FD713BD7-D417-5BFA-2661-88A0268D4A31}"/>
              </a:ext>
            </a:extLst>
          </p:cNvPr>
          <p:cNvSpPr>
            <a:spLocks noGrp="1"/>
          </p:cNvSpPr>
          <p:nvPr>
            <p:ph type="body" sz="quarter" idx="20"/>
          </p:nvPr>
        </p:nvSpPr>
        <p:spPr>
          <a:xfrm>
            <a:off x="1951461" y="1635893"/>
            <a:ext cx="3731705" cy="399281"/>
          </a:xfrm>
        </p:spPr>
        <p:txBody>
          <a:bodyPr/>
          <a:lstStyle>
            <a:lvl1pPr marL="0" indent="0">
              <a:lnSpc>
                <a:spcPts val="1200"/>
              </a:lnSpc>
              <a:buNone/>
              <a:defRPr sz="1000"/>
            </a:lvl1pPr>
          </a:lstStyle>
          <a:p>
            <a:pPr lvl="0"/>
            <a:r>
              <a:rPr lang="en-US"/>
              <a:t>Click to edit Master text styles</a:t>
            </a:r>
          </a:p>
        </p:txBody>
      </p:sp>
      <p:sp>
        <p:nvSpPr>
          <p:cNvPr id="47" name="Text Placeholder 46">
            <a:extLst>
              <a:ext uri="{FF2B5EF4-FFF2-40B4-BE49-F238E27FC236}">
                <a16:creationId xmlns:a16="http://schemas.microsoft.com/office/drawing/2014/main" id="{CC434275-161A-66DB-C349-BF11BAC4F7B0}"/>
              </a:ext>
            </a:extLst>
          </p:cNvPr>
          <p:cNvSpPr>
            <a:spLocks noGrp="1"/>
          </p:cNvSpPr>
          <p:nvPr>
            <p:ph type="body" sz="quarter" idx="22"/>
          </p:nvPr>
        </p:nvSpPr>
        <p:spPr>
          <a:xfrm>
            <a:off x="7424415" y="1432310"/>
            <a:ext cx="2237325" cy="458502"/>
          </a:xfrm>
        </p:spPr>
        <p:txBody>
          <a:bodyPr/>
          <a:lstStyle>
            <a:lvl1pPr marL="0" indent="0">
              <a:lnSpc>
                <a:spcPts val="960"/>
              </a:lnSpc>
              <a:buNone/>
              <a:defRPr sz="900"/>
            </a:lvl1pPr>
          </a:lstStyle>
          <a:p>
            <a:pPr lvl="0"/>
            <a:r>
              <a:rPr lang="en-US"/>
              <a:t>Click to edit Master text styles</a:t>
            </a:r>
          </a:p>
        </p:txBody>
      </p:sp>
      <p:sp>
        <p:nvSpPr>
          <p:cNvPr id="49" name="Text Placeholder 48">
            <a:extLst>
              <a:ext uri="{FF2B5EF4-FFF2-40B4-BE49-F238E27FC236}">
                <a16:creationId xmlns:a16="http://schemas.microsoft.com/office/drawing/2014/main" id="{E41F665C-07B3-B8D9-5CCF-119A5C0E3123}"/>
              </a:ext>
            </a:extLst>
          </p:cNvPr>
          <p:cNvSpPr>
            <a:spLocks noGrp="1"/>
          </p:cNvSpPr>
          <p:nvPr>
            <p:ph type="body" sz="quarter" idx="23"/>
          </p:nvPr>
        </p:nvSpPr>
        <p:spPr>
          <a:xfrm>
            <a:off x="7948219" y="908658"/>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51" name="Text Placeholder 50">
            <a:extLst>
              <a:ext uri="{FF2B5EF4-FFF2-40B4-BE49-F238E27FC236}">
                <a16:creationId xmlns:a16="http://schemas.microsoft.com/office/drawing/2014/main" id="{6CA0F92A-6E43-76B8-5121-7D82B65CF5A7}"/>
              </a:ext>
            </a:extLst>
          </p:cNvPr>
          <p:cNvSpPr>
            <a:spLocks noGrp="1"/>
          </p:cNvSpPr>
          <p:nvPr>
            <p:ph type="body" sz="quarter" idx="24"/>
          </p:nvPr>
        </p:nvSpPr>
        <p:spPr>
          <a:xfrm>
            <a:off x="7948219"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sp>
        <p:nvSpPr>
          <p:cNvPr id="64" name="Text Placeholder 63">
            <a:extLst>
              <a:ext uri="{FF2B5EF4-FFF2-40B4-BE49-F238E27FC236}">
                <a16:creationId xmlns:a16="http://schemas.microsoft.com/office/drawing/2014/main" id="{1861D611-BF6D-0417-623D-0E563D691B3B}"/>
              </a:ext>
            </a:extLst>
          </p:cNvPr>
          <p:cNvSpPr>
            <a:spLocks noGrp="1"/>
          </p:cNvSpPr>
          <p:nvPr>
            <p:ph type="body" sz="quarter" idx="25"/>
          </p:nvPr>
        </p:nvSpPr>
        <p:spPr>
          <a:xfrm>
            <a:off x="1951462" y="1126564"/>
            <a:ext cx="1709551" cy="225492"/>
          </a:xfrm>
        </p:spPr>
        <p:txBody>
          <a:bodyPr/>
          <a:lstStyle>
            <a:lvl1pPr marL="0" indent="0">
              <a:buNone/>
              <a:defRPr sz="900" b="1">
                <a:solidFill>
                  <a:schemeClr val="tx1"/>
                </a:solidFill>
              </a:defRPr>
            </a:lvl1pPr>
          </a:lstStyle>
          <a:p>
            <a:pPr lvl="0"/>
            <a:r>
              <a:rPr lang="en-US"/>
              <a:t>Click to edit Master text styles</a:t>
            </a:r>
          </a:p>
        </p:txBody>
      </p:sp>
      <p:sp>
        <p:nvSpPr>
          <p:cNvPr id="66" name="Text Placeholder 65">
            <a:extLst>
              <a:ext uri="{FF2B5EF4-FFF2-40B4-BE49-F238E27FC236}">
                <a16:creationId xmlns:a16="http://schemas.microsoft.com/office/drawing/2014/main" id="{E8EEC42D-C768-0644-78A9-FC9D95AEDD62}"/>
              </a:ext>
            </a:extLst>
          </p:cNvPr>
          <p:cNvSpPr>
            <a:spLocks noGrp="1"/>
          </p:cNvSpPr>
          <p:nvPr>
            <p:ph type="body" sz="quarter" idx="26"/>
          </p:nvPr>
        </p:nvSpPr>
        <p:spPr>
          <a:xfrm>
            <a:off x="3775026" y="1126564"/>
            <a:ext cx="1709550" cy="225492"/>
          </a:xfrm>
        </p:spPr>
        <p:txBody>
          <a:bodyPr/>
          <a:lstStyle>
            <a:lvl1pPr marL="0" indent="0">
              <a:buNone/>
              <a:defRPr sz="900">
                <a:solidFill>
                  <a:schemeClr val="tx1">
                    <a:lumMod val="50000"/>
                    <a:lumOff val="50000"/>
                  </a:schemeClr>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9A4E82A0-A5E4-FC19-92CF-16978C4C8EC6}"/>
              </a:ext>
            </a:extLst>
          </p:cNvPr>
          <p:cNvPicPr>
            <a:picLocks noChangeAspect="1"/>
          </p:cNvPicPr>
          <p:nvPr userDrawn="1"/>
        </p:nvPicPr>
        <p:blipFill>
          <a:blip r:embed="rId5"/>
          <a:stretch>
            <a:fillRect/>
          </a:stretch>
        </p:blipFill>
        <p:spPr>
          <a:xfrm>
            <a:off x="7173504" y="394331"/>
            <a:ext cx="2729275" cy="5501644"/>
          </a:xfrm>
          <a:prstGeom prst="rect">
            <a:avLst/>
          </a:prstGeom>
        </p:spPr>
      </p:pic>
      <p:sp>
        <p:nvSpPr>
          <p:cNvPr id="22" name="Round Same-side Corner of Rectangle 21">
            <a:extLst>
              <a:ext uri="{FF2B5EF4-FFF2-40B4-BE49-F238E27FC236}">
                <a16:creationId xmlns:a16="http://schemas.microsoft.com/office/drawing/2014/main" id="{2C1857F0-AA6F-3124-1A57-25F312DB014C}"/>
              </a:ext>
            </a:extLst>
          </p:cNvPr>
          <p:cNvSpPr/>
          <p:nvPr userDrawn="1"/>
        </p:nvSpPr>
        <p:spPr>
          <a:xfrm rot="10800000">
            <a:off x="1951463" y="4145686"/>
            <a:ext cx="4000074" cy="819638"/>
          </a:xfrm>
          <a:prstGeom prst="round2SameRect">
            <a:avLst>
              <a:gd name="adj1" fmla="val 11732"/>
              <a:gd name="adj2"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4" name="Picture Placeholder 53">
            <a:extLst>
              <a:ext uri="{FF2B5EF4-FFF2-40B4-BE49-F238E27FC236}">
                <a16:creationId xmlns:a16="http://schemas.microsoft.com/office/drawing/2014/main" id="{D1D1F7AF-BFE5-109D-87B1-28320982F4E1}"/>
              </a:ext>
            </a:extLst>
          </p:cNvPr>
          <p:cNvSpPr>
            <a:spLocks noGrp="1"/>
          </p:cNvSpPr>
          <p:nvPr>
            <p:ph type="pic" sz="quarter" idx="17"/>
          </p:nvPr>
        </p:nvSpPr>
        <p:spPr>
          <a:xfrm>
            <a:off x="1447410" y="1106468"/>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sp>
        <p:nvSpPr>
          <p:cNvPr id="56" name="Picture Placeholder 55">
            <a:extLst>
              <a:ext uri="{FF2B5EF4-FFF2-40B4-BE49-F238E27FC236}">
                <a16:creationId xmlns:a16="http://schemas.microsoft.com/office/drawing/2014/main" id="{F211AE4A-3CFD-C82D-A547-64AA16158268}"/>
              </a:ext>
            </a:extLst>
          </p:cNvPr>
          <p:cNvSpPr>
            <a:spLocks noGrp="1"/>
          </p:cNvSpPr>
          <p:nvPr>
            <p:ph type="pic" sz="quarter" idx="28"/>
          </p:nvPr>
        </p:nvSpPr>
        <p:spPr>
          <a:xfrm>
            <a:off x="7427679"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sp>
        <p:nvSpPr>
          <p:cNvPr id="50" name="Picture Placeholder 49">
            <a:extLst>
              <a:ext uri="{FF2B5EF4-FFF2-40B4-BE49-F238E27FC236}">
                <a16:creationId xmlns:a16="http://schemas.microsoft.com/office/drawing/2014/main" id="{21EF8366-E68B-93DC-9408-06828D982845}"/>
              </a:ext>
            </a:extLst>
          </p:cNvPr>
          <p:cNvSpPr>
            <a:spLocks noGrp="1"/>
          </p:cNvSpPr>
          <p:nvPr>
            <p:ph type="pic" sz="quarter" idx="27"/>
          </p:nvPr>
        </p:nvSpPr>
        <p:spPr>
          <a:xfrm>
            <a:off x="1951462" y="2130588"/>
            <a:ext cx="4000075" cy="2017570"/>
          </a:xfrm>
          <a:custGeom>
            <a:avLst/>
            <a:gdLst>
              <a:gd name="connsiteX0" fmla="*/ 117758 w 4812210"/>
              <a:gd name="connsiteY0" fmla="*/ 0 h 2140667"/>
              <a:gd name="connsiteX1" fmla="*/ 4694452 w 4812210"/>
              <a:gd name="connsiteY1" fmla="*/ 0 h 2140667"/>
              <a:gd name="connsiteX2" fmla="*/ 4812210 w 4812210"/>
              <a:gd name="connsiteY2" fmla="*/ 117758 h 2140667"/>
              <a:gd name="connsiteX3" fmla="*/ 4812210 w 4812210"/>
              <a:gd name="connsiteY3" fmla="*/ 2140667 h 2140667"/>
              <a:gd name="connsiteX4" fmla="*/ 0 w 4812210"/>
              <a:gd name="connsiteY4" fmla="*/ 2140667 h 2140667"/>
              <a:gd name="connsiteX5" fmla="*/ 0 w 4812210"/>
              <a:gd name="connsiteY5" fmla="*/ 117758 h 2140667"/>
              <a:gd name="connsiteX6" fmla="*/ 117758 w 4812210"/>
              <a:gd name="connsiteY6" fmla="*/ 0 h 214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2210" h="2140667">
                <a:moveTo>
                  <a:pt x="117758" y="0"/>
                </a:moveTo>
                <a:lnTo>
                  <a:pt x="4694452" y="0"/>
                </a:lnTo>
                <a:cubicBezTo>
                  <a:pt x="4759488" y="0"/>
                  <a:pt x="4812210" y="52722"/>
                  <a:pt x="4812210" y="117758"/>
                </a:cubicBezTo>
                <a:lnTo>
                  <a:pt x="4812210" y="2140667"/>
                </a:lnTo>
                <a:lnTo>
                  <a:pt x="0" y="2140667"/>
                </a:lnTo>
                <a:lnTo>
                  <a:pt x="0" y="117758"/>
                </a:lnTo>
                <a:cubicBezTo>
                  <a:pt x="0" y="52722"/>
                  <a:pt x="52722" y="0"/>
                  <a:pt x="117758" y="0"/>
                </a:cubicBezTo>
                <a:close/>
              </a:path>
            </a:pathLst>
          </a:custGeom>
          <a:solidFill>
            <a:schemeClr val="bg2"/>
          </a:solidFill>
          <a:ln>
            <a:solidFill>
              <a:schemeClr val="bg2"/>
            </a:solidFill>
          </a:ln>
        </p:spPr>
        <p:txBody>
          <a:bodyPr wrap="square" anchor="ctr">
            <a:noAutofit/>
          </a:bodyPr>
          <a:lstStyle>
            <a:lvl1pPr marL="0" indent="0" algn="ctr">
              <a:buNone/>
              <a:defRPr/>
            </a:lvl1pPr>
          </a:lstStyle>
          <a:p>
            <a:r>
              <a:rPr lang="en-US"/>
              <a:t>Click icon to add picture</a:t>
            </a:r>
            <a:endParaRPr lang="en-FI"/>
          </a:p>
        </p:txBody>
      </p:sp>
      <p:pic>
        <p:nvPicPr>
          <p:cNvPr id="60" name="Picture 59" descr="A group of dots on a white background&#10;&#10;Description automatically generated with low confidence">
            <a:extLst>
              <a:ext uri="{FF2B5EF4-FFF2-40B4-BE49-F238E27FC236}">
                <a16:creationId xmlns:a16="http://schemas.microsoft.com/office/drawing/2014/main" id="{3EF020AE-F199-7E2D-BF67-0E5628909E4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57651" y="992265"/>
            <a:ext cx="315069" cy="242361"/>
          </a:xfrm>
          <a:prstGeom prst="rect">
            <a:avLst/>
          </a:prstGeom>
        </p:spPr>
      </p:pic>
      <p:pic>
        <p:nvPicPr>
          <p:cNvPr id="63" name="Picture 62">
            <a:extLst>
              <a:ext uri="{FF2B5EF4-FFF2-40B4-BE49-F238E27FC236}">
                <a16:creationId xmlns:a16="http://schemas.microsoft.com/office/drawing/2014/main" id="{FB044BDD-54AC-6B2D-956A-AFA0A50E3D7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328107" y="4987449"/>
            <a:ext cx="4748559" cy="318695"/>
          </a:xfrm>
          <a:prstGeom prst="rect">
            <a:avLst/>
          </a:prstGeom>
        </p:spPr>
      </p:pic>
      <p:sp>
        <p:nvSpPr>
          <p:cNvPr id="67" name="Text Placeholder 65">
            <a:extLst>
              <a:ext uri="{FF2B5EF4-FFF2-40B4-BE49-F238E27FC236}">
                <a16:creationId xmlns:a16="http://schemas.microsoft.com/office/drawing/2014/main" id="{B4198360-E2A3-E7E2-56E6-468BBEBD1EEC}"/>
              </a:ext>
            </a:extLst>
          </p:cNvPr>
          <p:cNvSpPr>
            <a:spLocks noGrp="1"/>
          </p:cNvSpPr>
          <p:nvPr>
            <p:ph type="body" sz="quarter" idx="30"/>
          </p:nvPr>
        </p:nvSpPr>
        <p:spPr>
          <a:xfrm>
            <a:off x="1951461" y="4221456"/>
            <a:ext cx="1709550" cy="115929"/>
          </a:xfrm>
        </p:spPr>
        <p:txBody>
          <a:bodyPr/>
          <a:lstStyle>
            <a:lvl1pPr marL="0" indent="0">
              <a:buNone/>
              <a:defRPr sz="900">
                <a:solidFill>
                  <a:schemeClr val="tx1">
                    <a:lumMod val="50000"/>
                    <a:lumOff val="50000"/>
                  </a:schemeClr>
                </a:solidFill>
              </a:defRPr>
            </a:lvl1pPr>
          </a:lstStyle>
          <a:p>
            <a:pPr lvl="0"/>
            <a:r>
              <a:rPr lang="en-US"/>
              <a:t>Click to edit Master text styles</a:t>
            </a:r>
          </a:p>
        </p:txBody>
      </p:sp>
      <p:sp>
        <p:nvSpPr>
          <p:cNvPr id="68" name="Text Placeholder 41">
            <a:extLst>
              <a:ext uri="{FF2B5EF4-FFF2-40B4-BE49-F238E27FC236}">
                <a16:creationId xmlns:a16="http://schemas.microsoft.com/office/drawing/2014/main" id="{52A7A2CD-5374-1B8F-68A2-F8CD85788874}"/>
              </a:ext>
            </a:extLst>
          </p:cNvPr>
          <p:cNvSpPr>
            <a:spLocks noGrp="1"/>
          </p:cNvSpPr>
          <p:nvPr>
            <p:ph type="body" sz="quarter" idx="31"/>
          </p:nvPr>
        </p:nvSpPr>
        <p:spPr>
          <a:xfrm>
            <a:off x="1951461" y="4388584"/>
            <a:ext cx="3839112" cy="153648"/>
          </a:xfrm>
        </p:spPr>
        <p:txBody>
          <a:bodyPr/>
          <a:lstStyle>
            <a:lvl1pPr marL="0" indent="0">
              <a:lnSpc>
                <a:spcPts val="1200"/>
              </a:lnSpc>
              <a:buNone/>
              <a:defRPr sz="1000"/>
            </a:lvl1pPr>
          </a:lstStyle>
          <a:p>
            <a:pPr lvl="0"/>
            <a:r>
              <a:rPr lang="en-US"/>
              <a:t>Click to edit Master text styles</a:t>
            </a:r>
          </a:p>
        </p:txBody>
      </p:sp>
      <p:sp>
        <p:nvSpPr>
          <p:cNvPr id="69" name="Text Placeholder 65">
            <a:extLst>
              <a:ext uri="{FF2B5EF4-FFF2-40B4-BE49-F238E27FC236}">
                <a16:creationId xmlns:a16="http://schemas.microsoft.com/office/drawing/2014/main" id="{9BB19990-01E2-FAA9-A67E-8F09163ACF4F}"/>
              </a:ext>
            </a:extLst>
          </p:cNvPr>
          <p:cNvSpPr>
            <a:spLocks noGrp="1"/>
          </p:cNvSpPr>
          <p:nvPr>
            <p:ph type="body" sz="quarter" idx="32"/>
          </p:nvPr>
        </p:nvSpPr>
        <p:spPr>
          <a:xfrm>
            <a:off x="1951461" y="4564356"/>
            <a:ext cx="3839112" cy="348468"/>
          </a:xfrm>
        </p:spPr>
        <p:txBody>
          <a:bodyPr/>
          <a:lstStyle>
            <a:lvl1pPr marL="0" indent="0">
              <a:buNone/>
              <a:defRPr sz="900">
                <a:solidFill>
                  <a:schemeClr val="tx1">
                    <a:lumMod val="50000"/>
                    <a:lumOff val="50000"/>
                  </a:schemeClr>
                </a:solidFill>
              </a:defRPr>
            </a:lvl1pPr>
          </a:lstStyle>
          <a:p>
            <a:pPr lvl="0"/>
            <a:r>
              <a:rPr lang="en-US"/>
              <a:t>Click to edit Master text styles</a:t>
            </a:r>
          </a:p>
        </p:txBody>
      </p:sp>
      <p:sp>
        <p:nvSpPr>
          <p:cNvPr id="70" name="Round Same-side Corner of Rectangle 69">
            <a:extLst>
              <a:ext uri="{FF2B5EF4-FFF2-40B4-BE49-F238E27FC236}">
                <a16:creationId xmlns:a16="http://schemas.microsoft.com/office/drawing/2014/main" id="{7AA6A90D-5374-F592-C998-1E1D8C6672D1}"/>
              </a:ext>
            </a:extLst>
          </p:cNvPr>
          <p:cNvSpPr/>
          <p:nvPr userDrawn="1"/>
        </p:nvSpPr>
        <p:spPr>
          <a:xfrm rot="10800000">
            <a:off x="7408806" y="3267306"/>
            <a:ext cx="2237324" cy="676480"/>
          </a:xfrm>
          <a:prstGeom prst="round2SameRect">
            <a:avLst>
              <a:gd name="adj1" fmla="val 11732"/>
              <a:gd name="adj2"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3" name="Text Placeholder 41">
            <a:extLst>
              <a:ext uri="{FF2B5EF4-FFF2-40B4-BE49-F238E27FC236}">
                <a16:creationId xmlns:a16="http://schemas.microsoft.com/office/drawing/2014/main" id="{7CCBBD0F-E56B-F0F9-FBC7-282F9F350DC1}"/>
              </a:ext>
            </a:extLst>
          </p:cNvPr>
          <p:cNvSpPr>
            <a:spLocks noGrp="1"/>
          </p:cNvSpPr>
          <p:nvPr>
            <p:ph type="body" sz="quarter" idx="35"/>
          </p:nvPr>
        </p:nvSpPr>
        <p:spPr>
          <a:xfrm>
            <a:off x="7515855" y="3510203"/>
            <a:ext cx="2070105" cy="373197"/>
          </a:xfrm>
        </p:spPr>
        <p:txBody>
          <a:bodyPr/>
          <a:lstStyle>
            <a:lvl1pPr marL="0" indent="0">
              <a:lnSpc>
                <a:spcPts val="1200"/>
              </a:lnSpc>
              <a:buNone/>
              <a:defRPr sz="900"/>
            </a:lvl1pPr>
          </a:lstStyle>
          <a:p>
            <a:pPr lvl="0"/>
            <a:r>
              <a:rPr lang="en-US"/>
              <a:t>Click to edit Master text styles</a:t>
            </a:r>
          </a:p>
        </p:txBody>
      </p:sp>
      <p:sp>
        <p:nvSpPr>
          <p:cNvPr id="79" name="Picture Placeholder 78">
            <a:extLst>
              <a:ext uri="{FF2B5EF4-FFF2-40B4-BE49-F238E27FC236}">
                <a16:creationId xmlns:a16="http://schemas.microsoft.com/office/drawing/2014/main" id="{917AB3EF-797D-5A0B-B497-86CB3F9DDC39}"/>
              </a:ext>
            </a:extLst>
          </p:cNvPr>
          <p:cNvSpPr>
            <a:spLocks noGrp="1"/>
          </p:cNvSpPr>
          <p:nvPr>
            <p:ph type="pic" sz="quarter" idx="36"/>
          </p:nvPr>
        </p:nvSpPr>
        <p:spPr>
          <a:xfrm>
            <a:off x="7408806" y="2035174"/>
            <a:ext cx="2237324" cy="1232132"/>
          </a:xfrm>
          <a:custGeom>
            <a:avLst/>
            <a:gdLst>
              <a:gd name="connsiteX0" fmla="*/ 144554 w 2237324"/>
              <a:gd name="connsiteY0" fmla="*/ 0 h 1232132"/>
              <a:gd name="connsiteX1" fmla="*/ 2092770 w 2237324"/>
              <a:gd name="connsiteY1" fmla="*/ 0 h 1232132"/>
              <a:gd name="connsiteX2" fmla="*/ 2237324 w 2237324"/>
              <a:gd name="connsiteY2" fmla="*/ 144554 h 1232132"/>
              <a:gd name="connsiteX3" fmla="*/ 2237324 w 2237324"/>
              <a:gd name="connsiteY3" fmla="*/ 1232132 h 1232132"/>
              <a:gd name="connsiteX4" fmla="*/ 0 w 2237324"/>
              <a:gd name="connsiteY4" fmla="*/ 1232132 h 1232132"/>
              <a:gd name="connsiteX5" fmla="*/ 0 w 2237324"/>
              <a:gd name="connsiteY5" fmla="*/ 144554 h 1232132"/>
              <a:gd name="connsiteX6" fmla="*/ 144554 w 2237324"/>
              <a:gd name="connsiteY6" fmla="*/ 0 h 123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324" h="1232132">
                <a:moveTo>
                  <a:pt x="144554" y="0"/>
                </a:moveTo>
                <a:lnTo>
                  <a:pt x="2092770" y="0"/>
                </a:lnTo>
                <a:cubicBezTo>
                  <a:pt x="2172605" y="0"/>
                  <a:pt x="2237324" y="64719"/>
                  <a:pt x="2237324" y="144554"/>
                </a:cubicBezTo>
                <a:lnTo>
                  <a:pt x="2237324" y="1232132"/>
                </a:lnTo>
                <a:lnTo>
                  <a:pt x="0" y="1232132"/>
                </a:lnTo>
                <a:lnTo>
                  <a:pt x="0" y="144554"/>
                </a:lnTo>
                <a:cubicBezTo>
                  <a:pt x="0" y="64719"/>
                  <a:pt x="64719" y="0"/>
                  <a:pt x="144554" y="0"/>
                </a:cubicBezTo>
                <a:close/>
              </a:path>
            </a:pathLst>
          </a:custGeom>
          <a:ln>
            <a:solidFill>
              <a:schemeClr val="bg2"/>
            </a:solidFill>
          </a:ln>
        </p:spPr>
        <p:txBody>
          <a:bodyPr wrap="square" anchor="ctr">
            <a:noAutofit/>
          </a:bodyPr>
          <a:lstStyle>
            <a:lvl1pPr marL="0" indent="0" algn="ctr">
              <a:buNone/>
              <a:defRPr/>
            </a:lvl1pPr>
          </a:lstStyle>
          <a:p>
            <a:r>
              <a:rPr lang="en-US"/>
              <a:t>Click icon to add picture</a:t>
            </a:r>
            <a:endParaRPr lang="en-FI"/>
          </a:p>
        </p:txBody>
      </p:sp>
      <p:pic>
        <p:nvPicPr>
          <p:cNvPr id="81" name="Picture 80" descr="A group of dots on a white background&#10;&#10;Description automatically generated with medium confidence">
            <a:extLst>
              <a:ext uri="{FF2B5EF4-FFF2-40B4-BE49-F238E27FC236}">
                <a16:creationId xmlns:a16="http://schemas.microsoft.com/office/drawing/2014/main" id="{07C3E47A-53C1-CF80-0C17-47D19AFC61D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432577" y="867411"/>
            <a:ext cx="340365" cy="225932"/>
          </a:xfrm>
          <a:prstGeom prst="rect">
            <a:avLst/>
          </a:prstGeom>
        </p:spPr>
      </p:pic>
      <p:pic>
        <p:nvPicPr>
          <p:cNvPr id="83" name="Picture 82" descr="A screenshot of a social media account&#10;&#10;Description automatically generated with low confidence">
            <a:extLst>
              <a:ext uri="{FF2B5EF4-FFF2-40B4-BE49-F238E27FC236}">
                <a16:creationId xmlns:a16="http://schemas.microsoft.com/office/drawing/2014/main" id="{68A8B234-B1F1-EF0A-46BF-09FAB25F2CC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3"/>
          <a:stretch/>
        </p:blipFill>
        <p:spPr>
          <a:xfrm>
            <a:off x="7317195" y="4851269"/>
            <a:ext cx="2444249" cy="591053"/>
          </a:xfrm>
          <a:prstGeom prst="rect">
            <a:avLst/>
          </a:prstGeom>
        </p:spPr>
      </p:pic>
      <p:pic>
        <p:nvPicPr>
          <p:cNvPr id="3" name="Picture 2" descr="A screenshot of a social media account&#10;&#10;Description automatically generated with low confidence">
            <a:extLst>
              <a:ext uri="{FF2B5EF4-FFF2-40B4-BE49-F238E27FC236}">
                <a16:creationId xmlns:a16="http://schemas.microsoft.com/office/drawing/2014/main" id="{40C14EC2-A690-AEC7-1567-55F21DF449B3}"/>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317195" y="4018588"/>
            <a:ext cx="2444249" cy="392690"/>
          </a:xfrm>
          <a:prstGeom prst="rect">
            <a:avLst/>
          </a:prstGeom>
        </p:spPr>
      </p:pic>
      <p:sp>
        <p:nvSpPr>
          <p:cNvPr id="4" name="Text Placeholder 4">
            <a:extLst>
              <a:ext uri="{FF2B5EF4-FFF2-40B4-BE49-F238E27FC236}">
                <a16:creationId xmlns:a16="http://schemas.microsoft.com/office/drawing/2014/main" id="{543162C2-AA6F-6F88-63A9-4E52B880FBC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0973475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Mockup Facebook">
    <p:bg>
      <p:bgPr>
        <a:solidFill>
          <a:schemeClr val="bg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7" name="Picture 6">
            <a:extLst>
              <a:ext uri="{FF2B5EF4-FFF2-40B4-BE49-F238E27FC236}">
                <a16:creationId xmlns:a16="http://schemas.microsoft.com/office/drawing/2014/main" id="{B15319F5-13C3-4D83-2E05-2FC00C70378D}"/>
              </a:ext>
            </a:extLst>
          </p:cNvPr>
          <p:cNvPicPr>
            <a:picLocks noChangeAspect="1"/>
          </p:cNvPicPr>
          <p:nvPr userDrawn="1"/>
        </p:nvPicPr>
        <p:blipFill>
          <a:blip r:embed="rId4"/>
          <a:stretch>
            <a:fillRect/>
          </a:stretch>
        </p:blipFill>
        <p:spPr>
          <a:xfrm>
            <a:off x="7304755" y="481756"/>
            <a:ext cx="2485077" cy="5343634"/>
          </a:xfrm>
          <a:prstGeom prst="rect">
            <a:avLst/>
          </a:prstGeom>
        </p:spPr>
      </p:pic>
      <p:sp>
        <p:nvSpPr>
          <p:cNvPr id="24" name="Text Placeholder 46">
            <a:extLst>
              <a:ext uri="{FF2B5EF4-FFF2-40B4-BE49-F238E27FC236}">
                <a16:creationId xmlns:a16="http://schemas.microsoft.com/office/drawing/2014/main" id="{AC237A81-6EDC-512A-B3D8-6D77EA4DAB6C}"/>
              </a:ext>
            </a:extLst>
          </p:cNvPr>
          <p:cNvSpPr>
            <a:spLocks noGrp="1"/>
          </p:cNvSpPr>
          <p:nvPr>
            <p:ph type="body" sz="quarter" idx="22"/>
          </p:nvPr>
        </p:nvSpPr>
        <p:spPr>
          <a:xfrm>
            <a:off x="7374684" y="1432310"/>
            <a:ext cx="2303228" cy="668484"/>
          </a:xfrm>
        </p:spPr>
        <p:txBody>
          <a:bodyPr/>
          <a:lstStyle>
            <a:lvl1pPr marL="0" indent="0">
              <a:lnSpc>
                <a:spcPts val="960"/>
              </a:lnSpc>
              <a:buNone/>
              <a:defRPr sz="900"/>
            </a:lvl1pPr>
          </a:lstStyle>
          <a:p>
            <a:pPr lvl="0"/>
            <a:r>
              <a:rPr lang="en-US"/>
              <a:t>Click to edit Master text styles</a:t>
            </a:r>
          </a:p>
        </p:txBody>
      </p:sp>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7905355" y="908658"/>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7905355"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7384815"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pic>
        <p:nvPicPr>
          <p:cNvPr id="62" name="Picture 61" descr="A picture containing design&#10;&#10;Description automatically generated">
            <a:extLst>
              <a:ext uri="{FF2B5EF4-FFF2-40B4-BE49-F238E27FC236}">
                <a16:creationId xmlns:a16="http://schemas.microsoft.com/office/drawing/2014/main" id="{F4E56D42-FF53-F916-72D8-989FA97E929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49780" y="820941"/>
            <a:ext cx="507980" cy="237057"/>
          </a:xfrm>
          <a:prstGeom prst="rect">
            <a:avLst/>
          </a:prstGeom>
        </p:spPr>
      </p:pic>
      <p:pic>
        <p:nvPicPr>
          <p:cNvPr id="65" name="Picture 64" descr="A picture containing text, font, screenshot&#10;&#10;Description automatically generated">
            <a:extLst>
              <a:ext uri="{FF2B5EF4-FFF2-40B4-BE49-F238E27FC236}">
                <a16:creationId xmlns:a16="http://schemas.microsoft.com/office/drawing/2014/main" id="{3F27CC2E-4346-8D2F-F2D1-2CF1FEF789B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302003" y="5215929"/>
            <a:ext cx="2476800" cy="261515"/>
          </a:xfrm>
          <a:prstGeom prst="rect">
            <a:avLst/>
          </a:prstGeom>
        </p:spPr>
      </p:pic>
      <p:sp>
        <p:nvSpPr>
          <p:cNvPr id="20" name="Picture Placeholder 7">
            <a:extLst>
              <a:ext uri="{FF2B5EF4-FFF2-40B4-BE49-F238E27FC236}">
                <a16:creationId xmlns:a16="http://schemas.microsoft.com/office/drawing/2014/main" id="{327E583E-369A-F670-A79C-F05089C4FA36}"/>
              </a:ext>
            </a:extLst>
          </p:cNvPr>
          <p:cNvSpPr>
            <a:spLocks noGrp="1"/>
          </p:cNvSpPr>
          <p:nvPr>
            <p:ph type="pic" sz="quarter" idx="19"/>
          </p:nvPr>
        </p:nvSpPr>
        <p:spPr>
          <a:xfrm>
            <a:off x="7299679" y="2198704"/>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pic>
        <p:nvPicPr>
          <p:cNvPr id="35" name="Picture 34">
            <a:extLst>
              <a:ext uri="{FF2B5EF4-FFF2-40B4-BE49-F238E27FC236}">
                <a16:creationId xmlns:a16="http://schemas.microsoft.com/office/drawing/2014/main" id="{9933E614-308A-5305-637C-2592754C75D1}"/>
              </a:ext>
            </a:extLst>
          </p:cNvPr>
          <p:cNvPicPr>
            <a:picLocks noChangeAspect="1"/>
          </p:cNvPicPr>
          <p:nvPr userDrawn="1"/>
        </p:nvPicPr>
        <p:blipFill>
          <a:blip r:embed="rId7"/>
          <a:stretch>
            <a:fillRect/>
          </a:stretch>
        </p:blipFill>
        <p:spPr>
          <a:xfrm>
            <a:off x="7173504" y="394331"/>
            <a:ext cx="2729275" cy="5501644"/>
          </a:xfrm>
          <a:prstGeom prst="rect">
            <a:avLst/>
          </a:prstGeom>
        </p:spPr>
      </p:pic>
      <p:pic>
        <p:nvPicPr>
          <p:cNvPr id="33" name="Picture 32">
            <a:extLst>
              <a:ext uri="{FF2B5EF4-FFF2-40B4-BE49-F238E27FC236}">
                <a16:creationId xmlns:a16="http://schemas.microsoft.com/office/drawing/2014/main" id="{BA2FE1BC-3299-7A23-7BEE-3AC77370652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
          <a:stretch/>
        </p:blipFill>
        <p:spPr>
          <a:xfrm>
            <a:off x="7327112" y="4755697"/>
            <a:ext cx="2378232" cy="309051"/>
          </a:xfrm>
          <a:prstGeom prst="rect">
            <a:avLst/>
          </a:prstGeom>
        </p:spPr>
      </p:pic>
      <p:sp>
        <p:nvSpPr>
          <p:cNvPr id="37" name="Rounded Rectangle 36">
            <a:extLst>
              <a:ext uri="{FF2B5EF4-FFF2-40B4-BE49-F238E27FC236}">
                <a16:creationId xmlns:a16="http://schemas.microsoft.com/office/drawing/2014/main" id="{B70B91C8-29DB-E08E-9B30-7B71F90153FA}"/>
              </a:ext>
            </a:extLst>
          </p:cNvPr>
          <p:cNvSpPr/>
          <p:nvPr userDrawn="1"/>
        </p:nvSpPr>
        <p:spPr>
          <a:xfrm>
            <a:off x="1296780" y="992891"/>
            <a:ext cx="4798242" cy="4357457"/>
          </a:xfrm>
          <a:prstGeom prst="roundRect">
            <a:avLst>
              <a:gd name="adj" fmla="val 17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8" name="TextBox 37">
            <a:extLst>
              <a:ext uri="{FF2B5EF4-FFF2-40B4-BE49-F238E27FC236}">
                <a16:creationId xmlns:a16="http://schemas.microsoft.com/office/drawing/2014/main" id="{B347EF1B-C68A-EFD0-F728-FADB758951C3}"/>
              </a:ext>
            </a:extLst>
          </p:cNvPr>
          <p:cNvSpPr txBox="1"/>
          <p:nvPr userDrawn="1"/>
        </p:nvSpPr>
        <p:spPr>
          <a:xfrm>
            <a:off x="1296780" y="1507652"/>
            <a:ext cx="4798242" cy="372319"/>
          </a:xfrm>
          <a:prstGeom prst="rect">
            <a:avLst/>
          </a:prstGeom>
          <a:noFill/>
        </p:spPr>
        <p:txBody>
          <a:bodyPr wrap="square" lIns="144000" tIns="108000" rIns="144000" bIns="108000" rtlCol="0">
            <a:spAutoFit/>
          </a:bodyPr>
          <a:lstStyle/>
          <a:p>
            <a:pPr>
              <a:lnSpc>
                <a:spcPts val="1300"/>
              </a:lnSpc>
            </a:pPr>
            <a:endParaRPr lang="en-FI" sz="1000"/>
          </a:p>
        </p:txBody>
      </p:sp>
      <p:sp>
        <p:nvSpPr>
          <p:cNvPr id="42" name="Picture Placeholder 7">
            <a:extLst>
              <a:ext uri="{FF2B5EF4-FFF2-40B4-BE49-F238E27FC236}">
                <a16:creationId xmlns:a16="http://schemas.microsoft.com/office/drawing/2014/main" id="{6B6CDE7C-0EAA-93CE-4C28-2B368923801B}"/>
              </a:ext>
            </a:extLst>
          </p:cNvPr>
          <p:cNvSpPr>
            <a:spLocks noGrp="1"/>
          </p:cNvSpPr>
          <p:nvPr>
            <p:ph type="pic" sz="quarter" idx="36"/>
          </p:nvPr>
        </p:nvSpPr>
        <p:spPr>
          <a:xfrm>
            <a:off x="1304617" y="2035567"/>
            <a:ext cx="4784400" cy="2555622"/>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44" name="Rounded Rectangle 43">
            <a:extLst>
              <a:ext uri="{FF2B5EF4-FFF2-40B4-BE49-F238E27FC236}">
                <a16:creationId xmlns:a16="http://schemas.microsoft.com/office/drawing/2014/main" id="{B0633287-DA2E-AB9D-82DD-C297A92D8B80}"/>
              </a:ext>
            </a:extLst>
          </p:cNvPr>
          <p:cNvSpPr/>
          <p:nvPr userDrawn="1"/>
        </p:nvSpPr>
        <p:spPr>
          <a:xfrm>
            <a:off x="1297696" y="981027"/>
            <a:ext cx="4798242" cy="4357457"/>
          </a:xfrm>
          <a:prstGeom prst="roundRect">
            <a:avLst>
              <a:gd name="adj" fmla="val 173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6" name="Text Placeholder 41">
            <a:extLst>
              <a:ext uri="{FF2B5EF4-FFF2-40B4-BE49-F238E27FC236}">
                <a16:creationId xmlns:a16="http://schemas.microsoft.com/office/drawing/2014/main" id="{3C4810D7-6EBA-ABB9-96EA-32DFC9418276}"/>
              </a:ext>
            </a:extLst>
          </p:cNvPr>
          <p:cNvSpPr>
            <a:spLocks noGrp="1"/>
          </p:cNvSpPr>
          <p:nvPr>
            <p:ph type="body" sz="quarter" idx="37"/>
          </p:nvPr>
        </p:nvSpPr>
        <p:spPr>
          <a:xfrm>
            <a:off x="1437977" y="1635893"/>
            <a:ext cx="4245190" cy="399281"/>
          </a:xfrm>
        </p:spPr>
        <p:txBody>
          <a:bodyPr/>
          <a:lstStyle>
            <a:lvl1pPr marL="0" indent="0">
              <a:lnSpc>
                <a:spcPts val="1200"/>
              </a:lnSpc>
              <a:buNone/>
              <a:defRPr sz="1000"/>
            </a:lvl1pPr>
          </a:lstStyle>
          <a:p>
            <a:pPr lvl="0"/>
            <a:r>
              <a:rPr lang="en-US"/>
              <a:t>Click to edit Master text styles</a:t>
            </a:r>
          </a:p>
        </p:txBody>
      </p:sp>
      <p:sp>
        <p:nvSpPr>
          <p:cNvPr id="49" name="Text Placeholder 63">
            <a:extLst>
              <a:ext uri="{FF2B5EF4-FFF2-40B4-BE49-F238E27FC236}">
                <a16:creationId xmlns:a16="http://schemas.microsoft.com/office/drawing/2014/main" id="{B5808BD9-F801-CADF-1B9E-7281580D7279}"/>
              </a:ext>
            </a:extLst>
          </p:cNvPr>
          <p:cNvSpPr>
            <a:spLocks noGrp="1"/>
          </p:cNvSpPr>
          <p:nvPr>
            <p:ph type="body" sz="quarter" idx="38"/>
          </p:nvPr>
        </p:nvSpPr>
        <p:spPr>
          <a:xfrm>
            <a:off x="2046372" y="1126564"/>
            <a:ext cx="1966091" cy="200250"/>
          </a:xfrm>
        </p:spPr>
        <p:txBody>
          <a:bodyPr/>
          <a:lstStyle>
            <a:lvl1pPr marL="0" indent="0">
              <a:buNone/>
              <a:defRPr sz="900" b="1">
                <a:solidFill>
                  <a:schemeClr val="tx1"/>
                </a:solidFill>
              </a:defRPr>
            </a:lvl1pPr>
          </a:lstStyle>
          <a:p>
            <a:pPr lvl="0"/>
            <a:r>
              <a:rPr lang="en-US"/>
              <a:t>Click to edit Master text styles</a:t>
            </a:r>
          </a:p>
        </p:txBody>
      </p:sp>
      <p:sp>
        <p:nvSpPr>
          <p:cNvPr id="50" name="Text Placeholder 65">
            <a:extLst>
              <a:ext uri="{FF2B5EF4-FFF2-40B4-BE49-F238E27FC236}">
                <a16:creationId xmlns:a16="http://schemas.microsoft.com/office/drawing/2014/main" id="{52BC3AE3-3888-1D64-E05E-9A45BC3F440A}"/>
              </a:ext>
            </a:extLst>
          </p:cNvPr>
          <p:cNvSpPr>
            <a:spLocks noGrp="1"/>
          </p:cNvSpPr>
          <p:nvPr>
            <p:ph type="body" sz="quarter" idx="39"/>
          </p:nvPr>
        </p:nvSpPr>
        <p:spPr>
          <a:xfrm>
            <a:off x="2046372" y="1304864"/>
            <a:ext cx="1966090" cy="162637"/>
          </a:xfrm>
        </p:spPr>
        <p:txBody>
          <a:bodyPr/>
          <a:lstStyle>
            <a:lvl1pPr marL="0" indent="0">
              <a:buNone/>
              <a:defRPr sz="900">
                <a:solidFill>
                  <a:schemeClr val="tx1">
                    <a:lumMod val="50000"/>
                    <a:lumOff val="50000"/>
                  </a:schemeClr>
                </a:solidFill>
              </a:defRPr>
            </a:lvl1pPr>
          </a:lstStyle>
          <a:p>
            <a:pPr lvl="0"/>
            <a:r>
              <a:rPr lang="en-US"/>
              <a:t>Click to edit Master text styles</a:t>
            </a:r>
          </a:p>
        </p:txBody>
      </p:sp>
      <p:sp>
        <p:nvSpPr>
          <p:cNvPr id="51" name="Picture Placeholder 38">
            <a:extLst>
              <a:ext uri="{FF2B5EF4-FFF2-40B4-BE49-F238E27FC236}">
                <a16:creationId xmlns:a16="http://schemas.microsoft.com/office/drawing/2014/main" id="{5DCFB70B-60D1-53B8-99A9-BEACECA32226}"/>
              </a:ext>
            </a:extLst>
          </p:cNvPr>
          <p:cNvSpPr>
            <a:spLocks noGrp="1"/>
          </p:cNvSpPr>
          <p:nvPr>
            <p:ph type="pic" sz="quarter" idx="40"/>
          </p:nvPr>
        </p:nvSpPr>
        <p:spPr>
          <a:xfrm>
            <a:off x="1447410" y="1106468"/>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pic>
        <p:nvPicPr>
          <p:cNvPr id="53" name="Picture 52" descr="A group of dots on a white background&#10;&#10;Description automatically generated with low confidence">
            <a:extLst>
              <a:ext uri="{FF2B5EF4-FFF2-40B4-BE49-F238E27FC236}">
                <a16:creationId xmlns:a16="http://schemas.microsoft.com/office/drawing/2014/main" id="{9577B345-EC04-D008-642B-7F24735BD7DF}"/>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5725050" y="1066102"/>
            <a:ext cx="315383" cy="279360"/>
          </a:xfrm>
          <a:prstGeom prst="rect">
            <a:avLst/>
          </a:prstGeom>
        </p:spPr>
      </p:pic>
      <p:grpSp>
        <p:nvGrpSpPr>
          <p:cNvPr id="64" name="Group 63">
            <a:extLst>
              <a:ext uri="{FF2B5EF4-FFF2-40B4-BE49-F238E27FC236}">
                <a16:creationId xmlns:a16="http://schemas.microsoft.com/office/drawing/2014/main" id="{59219B5E-84CA-2175-AA48-FE9B4FEDF451}"/>
              </a:ext>
            </a:extLst>
          </p:cNvPr>
          <p:cNvGrpSpPr/>
          <p:nvPr userDrawn="1"/>
        </p:nvGrpSpPr>
        <p:grpSpPr>
          <a:xfrm>
            <a:off x="1321693" y="4655946"/>
            <a:ext cx="4781794" cy="557434"/>
            <a:chOff x="1321693" y="4655946"/>
            <a:chExt cx="4781794" cy="557434"/>
          </a:xfrm>
        </p:grpSpPr>
        <p:pic>
          <p:nvPicPr>
            <p:cNvPr id="55" name="Picture 54">
              <a:extLst>
                <a:ext uri="{FF2B5EF4-FFF2-40B4-BE49-F238E27FC236}">
                  <a16:creationId xmlns:a16="http://schemas.microsoft.com/office/drawing/2014/main" id="{98CDA217-02BE-954A-AFDE-FB2360C921DB}"/>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2" r="-975" b="-2709"/>
            <a:stretch/>
          </p:blipFill>
          <p:spPr>
            <a:xfrm>
              <a:off x="1321693" y="4676954"/>
              <a:ext cx="4781794" cy="534802"/>
            </a:xfrm>
            <a:prstGeom prst="rect">
              <a:avLst/>
            </a:prstGeom>
          </p:spPr>
        </p:pic>
        <p:sp>
          <p:nvSpPr>
            <p:cNvPr id="57" name="TextBox 56">
              <a:extLst>
                <a:ext uri="{FF2B5EF4-FFF2-40B4-BE49-F238E27FC236}">
                  <a16:creationId xmlns:a16="http://schemas.microsoft.com/office/drawing/2014/main" id="{B318DAFA-5EB6-FC3D-DD17-4E917FFA33A5}"/>
                </a:ext>
              </a:extLst>
            </p:cNvPr>
            <p:cNvSpPr txBox="1"/>
            <p:nvPr userDrawn="1"/>
          </p:nvSpPr>
          <p:spPr>
            <a:xfrm>
              <a:off x="1541842" y="4655946"/>
              <a:ext cx="1381696"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758</a:t>
              </a:r>
            </a:p>
          </p:txBody>
        </p:sp>
        <p:sp>
          <p:nvSpPr>
            <p:cNvPr id="58" name="TextBox 57">
              <a:extLst>
                <a:ext uri="{FF2B5EF4-FFF2-40B4-BE49-F238E27FC236}">
                  <a16:creationId xmlns:a16="http://schemas.microsoft.com/office/drawing/2014/main" id="{234B6521-8DB3-BF52-0B73-0F64F4F58200}"/>
                </a:ext>
              </a:extLst>
            </p:cNvPr>
            <p:cNvSpPr txBox="1"/>
            <p:nvPr userDrawn="1"/>
          </p:nvSpPr>
          <p:spPr>
            <a:xfrm>
              <a:off x="4568506" y="4655946"/>
              <a:ext cx="1381696" cy="246542"/>
            </a:xfrm>
            <a:prstGeom prst="rect">
              <a:avLst/>
            </a:prstGeom>
            <a:noFill/>
          </p:spPr>
          <p:txBody>
            <a:bodyPr wrap="square" rtlCol="0" anchor="b">
              <a:spAutoFit/>
            </a:bodyPr>
            <a:lstStyle/>
            <a:p>
              <a:pPr algn="r">
                <a:lnSpc>
                  <a:spcPts val="1300"/>
                </a:lnSpc>
              </a:pPr>
              <a:r>
                <a:rPr lang="en-FI" sz="900">
                  <a:solidFill>
                    <a:schemeClr val="tx1">
                      <a:lumMod val="50000"/>
                      <a:lumOff val="50000"/>
                    </a:schemeClr>
                  </a:solidFill>
                </a:rPr>
                <a:t>99 Comments</a:t>
              </a:r>
            </a:p>
          </p:txBody>
        </p:sp>
        <p:grpSp>
          <p:nvGrpSpPr>
            <p:cNvPr id="63" name="Group 62">
              <a:extLst>
                <a:ext uri="{FF2B5EF4-FFF2-40B4-BE49-F238E27FC236}">
                  <a16:creationId xmlns:a16="http://schemas.microsoft.com/office/drawing/2014/main" id="{ABFE1476-96AD-382A-22D7-42A4A0AD9EE8}"/>
                </a:ext>
              </a:extLst>
            </p:cNvPr>
            <p:cNvGrpSpPr/>
            <p:nvPr userDrawn="1"/>
          </p:nvGrpSpPr>
          <p:grpSpPr>
            <a:xfrm>
              <a:off x="2049387" y="4966838"/>
              <a:ext cx="3770822" cy="246542"/>
              <a:chOff x="2049387" y="5268594"/>
              <a:chExt cx="3770822" cy="246542"/>
            </a:xfrm>
          </p:grpSpPr>
          <p:sp>
            <p:nvSpPr>
              <p:cNvPr id="59" name="TextBox 58">
                <a:extLst>
                  <a:ext uri="{FF2B5EF4-FFF2-40B4-BE49-F238E27FC236}">
                    <a16:creationId xmlns:a16="http://schemas.microsoft.com/office/drawing/2014/main" id="{0C8A4998-5D26-A628-11B9-45EC57552FCF}"/>
                  </a:ext>
                </a:extLst>
              </p:cNvPr>
              <p:cNvSpPr txBox="1"/>
              <p:nvPr userDrawn="1"/>
            </p:nvSpPr>
            <p:spPr>
              <a:xfrm>
                <a:off x="2049387" y="5268594"/>
                <a:ext cx="643574"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Like</a:t>
                </a:r>
              </a:p>
            </p:txBody>
          </p:sp>
          <p:sp>
            <p:nvSpPr>
              <p:cNvPr id="60" name="TextBox 59">
                <a:extLst>
                  <a:ext uri="{FF2B5EF4-FFF2-40B4-BE49-F238E27FC236}">
                    <a16:creationId xmlns:a16="http://schemas.microsoft.com/office/drawing/2014/main" id="{921C2685-F893-1D5F-8723-10E7B8EFC846}"/>
                  </a:ext>
                </a:extLst>
              </p:cNvPr>
              <p:cNvSpPr txBox="1"/>
              <p:nvPr userDrawn="1"/>
            </p:nvSpPr>
            <p:spPr>
              <a:xfrm>
                <a:off x="3471226" y="5271543"/>
                <a:ext cx="837502" cy="243593"/>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Comment</a:t>
                </a:r>
              </a:p>
            </p:txBody>
          </p:sp>
          <p:sp>
            <p:nvSpPr>
              <p:cNvPr id="61" name="TextBox 60">
                <a:extLst>
                  <a:ext uri="{FF2B5EF4-FFF2-40B4-BE49-F238E27FC236}">
                    <a16:creationId xmlns:a16="http://schemas.microsoft.com/office/drawing/2014/main" id="{D4BF40F0-1BB0-BD39-F680-F49D441503BF}"/>
                  </a:ext>
                </a:extLst>
              </p:cNvPr>
              <p:cNvSpPr txBox="1"/>
              <p:nvPr userDrawn="1"/>
            </p:nvSpPr>
            <p:spPr>
              <a:xfrm>
                <a:off x="5176635" y="5268594"/>
                <a:ext cx="643574"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Share</a:t>
                </a:r>
              </a:p>
            </p:txBody>
          </p:sp>
        </p:grpSp>
      </p:grpSp>
      <p:sp>
        <p:nvSpPr>
          <p:cNvPr id="66" name="TextBox 65">
            <a:extLst>
              <a:ext uri="{FF2B5EF4-FFF2-40B4-BE49-F238E27FC236}">
                <a16:creationId xmlns:a16="http://schemas.microsoft.com/office/drawing/2014/main" id="{5BC55338-30B6-205E-EE7A-1F52355544F7}"/>
              </a:ext>
            </a:extLst>
          </p:cNvPr>
          <p:cNvSpPr txBox="1"/>
          <p:nvPr userDrawn="1"/>
        </p:nvSpPr>
        <p:spPr>
          <a:xfrm>
            <a:off x="7511811" y="4746553"/>
            <a:ext cx="792072" cy="246542"/>
          </a:xfrm>
          <a:prstGeom prst="rect">
            <a:avLst/>
          </a:prstGeom>
          <a:noFill/>
        </p:spPr>
        <p:txBody>
          <a:bodyPr wrap="square" rtlCol="0" anchor="b">
            <a:spAutoFit/>
          </a:bodyPr>
          <a:lstStyle/>
          <a:p>
            <a:pPr algn="l">
              <a:lnSpc>
                <a:spcPts val="1300"/>
              </a:lnSpc>
            </a:pPr>
            <a:r>
              <a:rPr lang="en-FI" sz="900">
                <a:solidFill>
                  <a:schemeClr val="tx1">
                    <a:lumMod val="50000"/>
                    <a:lumOff val="50000"/>
                  </a:schemeClr>
                </a:solidFill>
              </a:rPr>
              <a:t>758</a:t>
            </a:r>
          </a:p>
        </p:txBody>
      </p:sp>
      <p:sp>
        <p:nvSpPr>
          <p:cNvPr id="67" name="TextBox 66">
            <a:extLst>
              <a:ext uri="{FF2B5EF4-FFF2-40B4-BE49-F238E27FC236}">
                <a16:creationId xmlns:a16="http://schemas.microsoft.com/office/drawing/2014/main" id="{3A89A8E5-EC4E-5788-EA11-7C2BDE30CEAE}"/>
              </a:ext>
            </a:extLst>
          </p:cNvPr>
          <p:cNvSpPr txBox="1"/>
          <p:nvPr userDrawn="1"/>
        </p:nvSpPr>
        <p:spPr>
          <a:xfrm>
            <a:off x="8767281" y="4749502"/>
            <a:ext cx="990498" cy="243593"/>
          </a:xfrm>
          <a:prstGeom prst="rect">
            <a:avLst/>
          </a:prstGeom>
          <a:noFill/>
        </p:spPr>
        <p:txBody>
          <a:bodyPr wrap="square" rtlCol="0" anchor="b">
            <a:spAutoFit/>
          </a:bodyPr>
          <a:lstStyle/>
          <a:p>
            <a:pPr algn="r">
              <a:lnSpc>
                <a:spcPts val="1300"/>
              </a:lnSpc>
            </a:pPr>
            <a:r>
              <a:rPr lang="en-FI" sz="900">
                <a:solidFill>
                  <a:schemeClr val="tx1">
                    <a:lumMod val="50000"/>
                    <a:lumOff val="50000"/>
                  </a:schemeClr>
                </a:solidFill>
              </a:rPr>
              <a:t>99 Comments</a:t>
            </a:r>
          </a:p>
        </p:txBody>
      </p:sp>
      <p:sp>
        <p:nvSpPr>
          <p:cNvPr id="3" name="Text Placeholder 4">
            <a:extLst>
              <a:ext uri="{FF2B5EF4-FFF2-40B4-BE49-F238E27FC236}">
                <a16:creationId xmlns:a16="http://schemas.microsoft.com/office/drawing/2014/main" id="{B0C2C172-35D3-920C-11F1-45D058B93B5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986252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Mockup Instagram">
    <p:bg>
      <p:bgPr>
        <a:solidFill>
          <a:schemeClr val="bg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7" name="Picture 6">
            <a:extLst>
              <a:ext uri="{FF2B5EF4-FFF2-40B4-BE49-F238E27FC236}">
                <a16:creationId xmlns:a16="http://schemas.microsoft.com/office/drawing/2014/main" id="{B15319F5-13C3-4D83-2E05-2FC00C70378D}"/>
              </a:ext>
            </a:extLst>
          </p:cNvPr>
          <p:cNvPicPr>
            <a:picLocks noChangeAspect="1"/>
          </p:cNvPicPr>
          <p:nvPr userDrawn="1"/>
        </p:nvPicPr>
        <p:blipFill>
          <a:blip r:embed="rId4"/>
          <a:stretch>
            <a:fillRect/>
          </a:stretch>
        </p:blipFill>
        <p:spPr>
          <a:xfrm>
            <a:off x="6737966" y="481756"/>
            <a:ext cx="2485077" cy="5343634"/>
          </a:xfrm>
          <a:prstGeom prst="rect">
            <a:avLst/>
          </a:prstGeom>
        </p:spPr>
      </p:pic>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7338566" y="908658"/>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7338566"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6818026"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pic>
        <p:nvPicPr>
          <p:cNvPr id="62" name="Picture 61" descr="A picture containing design&#10;&#10;Description automatically generated">
            <a:extLst>
              <a:ext uri="{FF2B5EF4-FFF2-40B4-BE49-F238E27FC236}">
                <a16:creationId xmlns:a16="http://schemas.microsoft.com/office/drawing/2014/main" id="{F4E56D42-FF53-F916-72D8-989FA97E929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2407" y="820942"/>
            <a:ext cx="204008" cy="225370"/>
          </a:xfrm>
          <a:prstGeom prst="rect">
            <a:avLst/>
          </a:prstGeom>
        </p:spPr>
      </p:pic>
      <p:sp>
        <p:nvSpPr>
          <p:cNvPr id="20" name="Picture Placeholder 7">
            <a:extLst>
              <a:ext uri="{FF2B5EF4-FFF2-40B4-BE49-F238E27FC236}">
                <a16:creationId xmlns:a16="http://schemas.microsoft.com/office/drawing/2014/main" id="{327E583E-369A-F670-A79C-F05089C4FA36}"/>
              </a:ext>
            </a:extLst>
          </p:cNvPr>
          <p:cNvSpPr>
            <a:spLocks noGrp="1"/>
          </p:cNvSpPr>
          <p:nvPr>
            <p:ph type="pic" sz="quarter" idx="19"/>
          </p:nvPr>
        </p:nvSpPr>
        <p:spPr>
          <a:xfrm>
            <a:off x="6732890" y="1364778"/>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pic>
        <p:nvPicPr>
          <p:cNvPr id="35" name="Picture 34">
            <a:extLst>
              <a:ext uri="{FF2B5EF4-FFF2-40B4-BE49-F238E27FC236}">
                <a16:creationId xmlns:a16="http://schemas.microsoft.com/office/drawing/2014/main" id="{9933E614-308A-5305-637C-2592754C75D1}"/>
              </a:ext>
            </a:extLst>
          </p:cNvPr>
          <p:cNvPicPr>
            <a:picLocks noChangeAspect="1"/>
          </p:cNvPicPr>
          <p:nvPr userDrawn="1"/>
        </p:nvPicPr>
        <p:blipFill>
          <a:blip r:embed="rId6"/>
          <a:stretch>
            <a:fillRect/>
          </a:stretch>
        </p:blipFill>
        <p:spPr>
          <a:xfrm>
            <a:off x="6606715" y="394331"/>
            <a:ext cx="2729275" cy="5501644"/>
          </a:xfrm>
          <a:prstGeom prst="rect">
            <a:avLst/>
          </a:prstGeom>
        </p:spPr>
      </p:pic>
      <p:sp>
        <p:nvSpPr>
          <p:cNvPr id="76" name="Text Placeholder 48">
            <a:extLst>
              <a:ext uri="{FF2B5EF4-FFF2-40B4-BE49-F238E27FC236}">
                <a16:creationId xmlns:a16="http://schemas.microsoft.com/office/drawing/2014/main" id="{29AF2F79-09FD-E13E-C277-53E416620F27}"/>
              </a:ext>
            </a:extLst>
          </p:cNvPr>
          <p:cNvSpPr>
            <a:spLocks noGrp="1"/>
          </p:cNvSpPr>
          <p:nvPr>
            <p:ph type="body" sz="quarter" idx="29"/>
          </p:nvPr>
        </p:nvSpPr>
        <p:spPr>
          <a:xfrm>
            <a:off x="6824229" y="4385235"/>
            <a:ext cx="705637"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77" name="Text Placeholder 50">
            <a:extLst>
              <a:ext uri="{FF2B5EF4-FFF2-40B4-BE49-F238E27FC236}">
                <a16:creationId xmlns:a16="http://schemas.microsoft.com/office/drawing/2014/main" id="{40DAB2D3-B5BE-A91C-BD5C-C726E5592DBD}"/>
              </a:ext>
            </a:extLst>
          </p:cNvPr>
          <p:cNvSpPr>
            <a:spLocks noGrp="1"/>
          </p:cNvSpPr>
          <p:nvPr>
            <p:ph type="body" sz="quarter" idx="30"/>
          </p:nvPr>
        </p:nvSpPr>
        <p:spPr>
          <a:xfrm>
            <a:off x="7599747" y="4385235"/>
            <a:ext cx="153726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5EA2429F-7AD8-2E55-A317-7042713FF6A8}"/>
              </a:ext>
            </a:extLst>
          </p:cNvPr>
          <p:cNvPicPr>
            <a:picLocks noChangeAspect="1"/>
          </p:cNvPicPr>
          <p:nvPr userDrawn="1"/>
        </p:nvPicPr>
        <p:blipFill>
          <a:blip r:embed="rId7"/>
          <a:stretch>
            <a:fillRect/>
          </a:stretch>
        </p:blipFill>
        <p:spPr>
          <a:xfrm>
            <a:off x="6807894" y="3944007"/>
            <a:ext cx="2329117" cy="159132"/>
          </a:xfrm>
          <a:prstGeom prst="rect">
            <a:avLst/>
          </a:prstGeom>
        </p:spPr>
      </p:pic>
      <p:pic>
        <p:nvPicPr>
          <p:cNvPr id="33" name="Picture 32">
            <a:extLst>
              <a:ext uri="{FF2B5EF4-FFF2-40B4-BE49-F238E27FC236}">
                <a16:creationId xmlns:a16="http://schemas.microsoft.com/office/drawing/2014/main" id="{8303F3D4-CFF3-2444-E1B4-658474F48468}"/>
              </a:ext>
            </a:extLst>
          </p:cNvPr>
          <p:cNvPicPr>
            <a:picLocks noChangeAspect="1"/>
          </p:cNvPicPr>
          <p:nvPr userDrawn="1"/>
        </p:nvPicPr>
        <p:blipFill>
          <a:blip r:embed="rId8"/>
          <a:stretch>
            <a:fillRect/>
          </a:stretch>
        </p:blipFill>
        <p:spPr>
          <a:xfrm>
            <a:off x="6814859" y="4196880"/>
            <a:ext cx="705637" cy="109766"/>
          </a:xfrm>
          <a:prstGeom prst="rect">
            <a:avLst/>
          </a:prstGeom>
        </p:spPr>
      </p:pic>
      <p:sp>
        <p:nvSpPr>
          <p:cNvPr id="37" name="Text Placeholder 50">
            <a:extLst>
              <a:ext uri="{FF2B5EF4-FFF2-40B4-BE49-F238E27FC236}">
                <a16:creationId xmlns:a16="http://schemas.microsoft.com/office/drawing/2014/main" id="{B8B40CF2-4738-4992-02C4-E35248D30BC9}"/>
              </a:ext>
            </a:extLst>
          </p:cNvPr>
          <p:cNvSpPr>
            <a:spLocks noGrp="1"/>
          </p:cNvSpPr>
          <p:nvPr>
            <p:ph type="body" sz="quarter" idx="31"/>
          </p:nvPr>
        </p:nvSpPr>
        <p:spPr>
          <a:xfrm>
            <a:off x="6824229" y="4555832"/>
            <a:ext cx="2312782" cy="445844"/>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pic>
        <p:nvPicPr>
          <p:cNvPr id="46" name="Picture 45">
            <a:extLst>
              <a:ext uri="{FF2B5EF4-FFF2-40B4-BE49-F238E27FC236}">
                <a16:creationId xmlns:a16="http://schemas.microsoft.com/office/drawing/2014/main" id="{F7A9562E-6BF7-7822-78A9-4E89C992FC8F}"/>
              </a:ext>
            </a:extLst>
          </p:cNvPr>
          <p:cNvPicPr>
            <a:picLocks noChangeAspect="1"/>
          </p:cNvPicPr>
          <p:nvPr userDrawn="1"/>
        </p:nvPicPr>
        <p:blipFill>
          <a:blip r:embed="rId9"/>
          <a:stretch>
            <a:fillRect/>
          </a:stretch>
        </p:blipFill>
        <p:spPr>
          <a:xfrm>
            <a:off x="6814858" y="5050266"/>
            <a:ext cx="2322151" cy="281880"/>
          </a:xfrm>
          <a:prstGeom prst="rect">
            <a:avLst/>
          </a:prstGeom>
        </p:spPr>
      </p:pic>
      <p:sp>
        <p:nvSpPr>
          <p:cNvPr id="42" name="Picture Placeholder 39">
            <a:extLst>
              <a:ext uri="{FF2B5EF4-FFF2-40B4-BE49-F238E27FC236}">
                <a16:creationId xmlns:a16="http://schemas.microsoft.com/office/drawing/2014/main" id="{F2F83E97-82F7-37B9-4C95-1291147E12F7}"/>
              </a:ext>
            </a:extLst>
          </p:cNvPr>
          <p:cNvSpPr>
            <a:spLocks noGrp="1"/>
          </p:cNvSpPr>
          <p:nvPr>
            <p:ph type="pic" sz="quarter" idx="32"/>
          </p:nvPr>
        </p:nvSpPr>
        <p:spPr>
          <a:xfrm>
            <a:off x="8805143" y="5158320"/>
            <a:ext cx="184626" cy="18462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300"/>
            </a:lvl1pPr>
          </a:lstStyle>
          <a:p>
            <a:r>
              <a:rPr lang="en-US"/>
              <a:t>Click icon to add picture</a:t>
            </a:r>
            <a:endParaRPr lang="en-GB"/>
          </a:p>
        </p:txBody>
      </p:sp>
      <p:pic>
        <p:nvPicPr>
          <p:cNvPr id="47" name="Picture 46">
            <a:extLst>
              <a:ext uri="{FF2B5EF4-FFF2-40B4-BE49-F238E27FC236}">
                <a16:creationId xmlns:a16="http://schemas.microsoft.com/office/drawing/2014/main" id="{9B42449F-E91E-F058-0B95-FA860374453D}"/>
              </a:ext>
            </a:extLst>
          </p:cNvPr>
          <p:cNvPicPr>
            <a:picLocks noChangeAspect="1"/>
          </p:cNvPicPr>
          <p:nvPr userDrawn="1"/>
        </p:nvPicPr>
        <p:blipFill>
          <a:blip r:embed="rId4"/>
          <a:stretch>
            <a:fillRect/>
          </a:stretch>
        </p:blipFill>
        <p:spPr>
          <a:xfrm>
            <a:off x="3485109" y="481756"/>
            <a:ext cx="2485077" cy="5343634"/>
          </a:xfrm>
          <a:prstGeom prst="rect">
            <a:avLst/>
          </a:prstGeom>
        </p:spPr>
      </p:pic>
      <p:sp>
        <p:nvSpPr>
          <p:cNvPr id="49" name="Text Placeholder 48">
            <a:extLst>
              <a:ext uri="{FF2B5EF4-FFF2-40B4-BE49-F238E27FC236}">
                <a16:creationId xmlns:a16="http://schemas.microsoft.com/office/drawing/2014/main" id="{8BDA2548-1737-FB84-11CA-011B8449DAAD}"/>
              </a:ext>
            </a:extLst>
          </p:cNvPr>
          <p:cNvSpPr>
            <a:spLocks noGrp="1"/>
          </p:cNvSpPr>
          <p:nvPr>
            <p:ph type="body" sz="quarter" idx="33"/>
          </p:nvPr>
        </p:nvSpPr>
        <p:spPr>
          <a:xfrm>
            <a:off x="4085709" y="908658"/>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50" name="Text Placeholder 50">
            <a:extLst>
              <a:ext uri="{FF2B5EF4-FFF2-40B4-BE49-F238E27FC236}">
                <a16:creationId xmlns:a16="http://schemas.microsoft.com/office/drawing/2014/main" id="{350AE4FA-3B9C-C304-31A1-5ED18161AFF6}"/>
              </a:ext>
            </a:extLst>
          </p:cNvPr>
          <p:cNvSpPr>
            <a:spLocks noGrp="1"/>
          </p:cNvSpPr>
          <p:nvPr>
            <p:ph type="body" sz="quarter" idx="34"/>
          </p:nvPr>
        </p:nvSpPr>
        <p:spPr>
          <a:xfrm>
            <a:off x="4085709"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sp>
        <p:nvSpPr>
          <p:cNvPr id="51" name="Picture Placeholder 39">
            <a:extLst>
              <a:ext uri="{FF2B5EF4-FFF2-40B4-BE49-F238E27FC236}">
                <a16:creationId xmlns:a16="http://schemas.microsoft.com/office/drawing/2014/main" id="{9EC3A008-096E-AF22-13CD-618CBBED52FE}"/>
              </a:ext>
            </a:extLst>
          </p:cNvPr>
          <p:cNvSpPr>
            <a:spLocks noGrp="1"/>
          </p:cNvSpPr>
          <p:nvPr>
            <p:ph type="pic" sz="quarter" idx="35"/>
          </p:nvPr>
        </p:nvSpPr>
        <p:spPr>
          <a:xfrm>
            <a:off x="3565169"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pic>
        <p:nvPicPr>
          <p:cNvPr id="52" name="Picture 51" descr="A picture containing design&#10;&#10;Description automatically generated">
            <a:extLst>
              <a:ext uri="{FF2B5EF4-FFF2-40B4-BE49-F238E27FC236}">
                <a16:creationId xmlns:a16="http://schemas.microsoft.com/office/drawing/2014/main" id="{51681264-AE50-CC78-6207-3227B01D6ED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19550" y="820942"/>
            <a:ext cx="204008" cy="225370"/>
          </a:xfrm>
          <a:prstGeom prst="rect">
            <a:avLst/>
          </a:prstGeom>
        </p:spPr>
      </p:pic>
      <p:sp>
        <p:nvSpPr>
          <p:cNvPr id="53" name="Picture Placeholder 7">
            <a:extLst>
              <a:ext uri="{FF2B5EF4-FFF2-40B4-BE49-F238E27FC236}">
                <a16:creationId xmlns:a16="http://schemas.microsoft.com/office/drawing/2014/main" id="{93DE53E5-689B-3C82-E136-315B4C429CB8}"/>
              </a:ext>
            </a:extLst>
          </p:cNvPr>
          <p:cNvSpPr>
            <a:spLocks noGrp="1"/>
          </p:cNvSpPr>
          <p:nvPr>
            <p:ph type="pic" sz="quarter" idx="36"/>
          </p:nvPr>
        </p:nvSpPr>
        <p:spPr>
          <a:xfrm>
            <a:off x="3480033" y="1364778"/>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pic>
        <p:nvPicPr>
          <p:cNvPr id="54" name="Picture 53">
            <a:extLst>
              <a:ext uri="{FF2B5EF4-FFF2-40B4-BE49-F238E27FC236}">
                <a16:creationId xmlns:a16="http://schemas.microsoft.com/office/drawing/2014/main" id="{90C03DDC-5D71-8E38-5D67-5183350760B7}"/>
              </a:ext>
            </a:extLst>
          </p:cNvPr>
          <p:cNvPicPr>
            <a:picLocks noChangeAspect="1"/>
          </p:cNvPicPr>
          <p:nvPr userDrawn="1"/>
        </p:nvPicPr>
        <p:blipFill>
          <a:blip r:embed="rId6"/>
          <a:stretch>
            <a:fillRect/>
          </a:stretch>
        </p:blipFill>
        <p:spPr>
          <a:xfrm>
            <a:off x="3353858" y="394331"/>
            <a:ext cx="2729275" cy="5501644"/>
          </a:xfrm>
          <a:prstGeom prst="rect">
            <a:avLst/>
          </a:prstGeom>
        </p:spPr>
      </p:pic>
      <p:sp>
        <p:nvSpPr>
          <p:cNvPr id="55" name="Text Placeholder 48">
            <a:extLst>
              <a:ext uri="{FF2B5EF4-FFF2-40B4-BE49-F238E27FC236}">
                <a16:creationId xmlns:a16="http://schemas.microsoft.com/office/drawing/2014/main" id="{077A8CA3-4819-39E0-0A4C-822ADD650BD4}"/>
              </a:ext>
            </a:extLst>
          </p:cNvPr>
          <p:cNvSpPr>
            <a:spLocks noGrp="1"/>
          </p:cNvSpPr>
          <p:nvPr>
            <p:ph type="body" sz="quarter" idx="37"/>
          </p:nvPr>
        </p:nvSpPr>
        <p:spPr>
          <a:xfrm>
            <a:off x="3571372" y="4385235"/>
            <a:ext cx="705637"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56" name="Text Placeholder 50">
            <a:extLst>
              <a:ext uri="{FF2B5EF4-FFF2-40B4-BE49-F238E27FC236}">
                <a16:creationId xmlns:a16="http://schemas.microsoft.com/office/drawing/2014/main" id="{A36099E5-F911-47F2-DCD2-B34F4207D8FB}"/>
              </a:ext>
            </a:extLst>
          </p:cNvPr>
          <p:cNvSpPr>
            <a:spLocks noGrp="1"/>
          </p:cNvSpPr>
          <p:nvPr>
            <p:ph type="body" sz="quarter" idx="38"/>
          </p:nvPr>
        </p:nvSpPr>
        <p:spPr>
          <a:xfrm>
            <a:off x="4346890" y="4385235"/>
            <a:ext cx="153726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pic>
        <p:nvPicPr>
          <p:cNvPr id="57" name="Picture 56">
            <a:extLst>
              <a:ext uri="{FF2B5EF4-FFF2-40B4-BE49-F238E27FC236}">
                <a16:creationId xmlns:a16="http://schemas.microsoft.com/office/drawing/2014/main" id="{7FF02BB7-1AF9-2EB6-065A-4A94A35CA3E7}"/>
              </a:ext>
            </a:extLst>
          </p:cNvPr>
          <p:cNvPicPr>
            <a:picLocks noChangeAspect="1"/>
          </p:cNvPicPr>
          <p:nvPr userDrawn="1"/>
        </p:nvPicPr>
        <p:blipFill>
          <a:blip r:embed="rId7"/>
          <a:stretch>
            <a:fillRect/>
          </a:stretch>
        </p:blipFill>
        <p:spPr>
          <a:xfrm>
            <a:off x="3555037" y="3944007"/>
            <a:ext cx="2329117" cy="159132"/>
          </a:xfrm>
          <a:prstGeom prst="rect">
            <a:avLst/>
          </a:prstGeom>
        </p:spPr>
      </p:pic>
      <p:pic>
        <p:nvPicPr>
          <p:cNvPr id="58" name="Picture 57">
            <a:extLst>
              <a:ext uri="{FF2B5EF4-FFF2-40B4-BE49-F238E27FC236}">
                <a16:creationId xmlns:a16="http://schemas.microsoft.com/office/drawing/2014/main" id="{940954A6-7571-2356-2067-0F7E4954F4FF}"/>
              </a:ext>
            </a:extLst>
          </p:cNvPr>
          <p:cNvPicPr>
            <a:picLocks noChangeAspect="1"/>
          </p:cNvPicPr>
          <p:nvPr userDrawn="1"/>
        </p:nvPicPr>
        <p:blipFill>
          <a:blip r:embed="rId8"/>
          <a:stretch>
            <a:fillRect/>
          </a:stretch>
        </p:blipFill>
        <p:spPr>
          <a:xfrm>
            <a:off x="3562002" y="4196880"/>
            <a:ext cx="705637" cy="109766"/>
          </a:xfrm>
          <a:prstGeom prst="rect">
            <a:avLst/>
          </a:prstGeom>
        </p:spPr>
      </p:pic>
      <p:sp>
        <p:nvSpPr>
          <p:cNvPr id="59" name="Text Placeholder 50">
            <a:extLst>
              <a:ext uri="{FF2B5EF4-FFF2-40B4-BE49-F238E27FC236}">
                <a16:creationId xmlns:a16="http://schemas.microsoft.com/office/drawing/2014/main" id="{E2E2376B-44C1-CD9A-C495-2AE2E5EC66C9}"/>
              </a:ext>
            </a:extLst>
          </p:cNvPr>
          <p:cNvSpPr>
            <a:spLocks noGrp="1"/>
          </p:cNvSpPr>
          <p:nvPr>
            <p:ph type="body" sz="quarter" idx="39"/>
          </p:nvPr>
        </p:nvSpPr>
        <p:spPr>
          <a:xfrm>
            <a:off x="3571372" y="4555832"/>
            <a:ext cx="2312782" cy="445844"/>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pic>
        <p:nvPicPr>
          <p:cNvPr id="60" name="Picture 59">
            <a:extLst>
              <a:ext uri="{FF2B5EF4-FFF2-40B4-BE49-F238E27FC236}">
                <a16:creationId xmlns:a16="http://schemas.microsoft.com/office/drawing/2014/main" id="{52261AF7-70EA-8FA8-2F43-DE3747C45801}"/>
              </a:ext>
            </a:extLst>
          </p:cNvPr>
          <p:cNvPicPr>
            <a:picLocks noChangeAspect="1"/>
          </p:cNvPicPr>
          <p:nvPr userDrawn="1"/>
        </p:nvPicPr>
        <p:blipFill>
          <a:blip r:embed="rId9"/>
          <a:stretch>
            <a:fillRect/>
          </a:stretch>
        </p:blipFill>
        <p:spPr>
          <a:xfrm>
            <a:off x="3562001" y="5050266"/>
            <a:ext cx="2322151" cy="281880"/>
          </a:xfrm>
          <a:prstGeom prst="rect">
            <a:avLst/>
          </a:prstGeom>
        </p:spPr>
      </p:pic>
      <p:sp>
        <p:nvSpPr>
          <p:cNvPr id="61" name="Picture Placeholder 39">
            <a:extLst>
              <a:ext uri="{FF2B5EF4-FFF2-40B4-BE49-F238E27FC236}">
                <a16:creationId xmlns:a16="http://schemas.microsoft.com/office/drawing/2014/main" id="{46D6AD68-F7DF-31FE-4CC8-0AAA4D9D1CBA}"/>
              </a:ext>
            </a:extLst>
          </p:cNvPr>
          <p:cNvSpPr>
            <a:spLocks noGrp="1"/>
          </p:cNvSpPr>
          <p:nvPr>
            <p:ph type="pic" sz="quarter" idx="40"/>
          </p:nvPr>
        </p:nvSpPr>
        <p:spPr>
          <a:xfrm>
            <a:off x="5552286" y="5158320"/>
            <a:ext cx="184626" cy="18462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300"/>
            </a:lvl1pPr>
          </a:lstStyle>
          <a:p>
            <a:r>
              <a:rPr lang="en-US"/>
              <a:t>Click icon to add picture</a:t>
            </a:r>
            <a:endParaRPr lang="en-GB"/>
          </a:p>
        </p:txBody>
      </p:sp>
      <p:sp>
        <p:nvSpPr>
          <p:cNvPr id="2" name="Text Placeholder 3">
            <a:extLst>
              <a:ext uri="{FF2B5EF4-FFF2-40B4-BE49-F238E27FC236}">
                <a16:creationId xmlns:a16="http://schemas.microsoft.com/office/drawing/2014/main" id="{A7EFB563-7DBB-134D-9221-0CA7FEF2EABC}"/>
              </a:ext>
            </a:extLst>
          </p:cNvPr>
          <p:cNvSpPr>
            <a:spLocks noGrp="1"/>
          </p:cNvSpPr>
          <p:nvPr>
            <p:ph type="body" sz="quarter" idx="41" hasCustomPrompt="1"/>
          </p:nvPr>
        </p:nvSpPr>
        <p:spPr>
          <a:xfrm>
            <a:off x="458482" y="-437624"/>
            <a:ext cx="3888408" cy="202510"/>
          </a:xfrm>
        </p:spPr>
        <p:txBody>
          <a:bodyPr/>
          <a:lstStyle>
            <a:lvl1pPr marL="0" indent="0">
              <a:buNone/>
              <a:defRPr/>
            </a:lvl1pPr>
          </a:lstStyle>
          <a:p>
            <a:r>
              <a:rPr lang="en-FI"/>
              <a:t>INSTAGRAM</a:t>
            </a:r>
          </a:p>
        </p:txBody>
      </p:sp>
      <p:sp>
        <p:nvSpPr>
          <p:cNvPr id="3" name="Text Placeholder 4">
            <a:extLst>
              <a:ext uri="{FF2B5EF4-FFF2-40B4-BE49-F238E27FC236}">
                <a16:creationId xmlns:a16="http://schemas.microsoft.com/office/drawing/2014/main" id="{71C9E868-59B8-B250-2175-DB3B1EA9AEA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821844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Mockup Instagram carousel">
    <p:bg>
      <p:bgPr>
        <a:solidFill>
          <a:schemeClr val="bg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7" name="Picture 6">
            <a:extLst>
              <a:ext uri="{FF2B5EF4-FFF2-40B4-BE49-F238E27FC236}">
                <a16:creationId xmlns:a16="http://schemas.microsoft.com/office/drawing/2014/main" id="{B15319F5-13C3-4D83-2E05-2FC00C70378D}"/>
              </a:ext>
            </a:extLst>
          </p:cNvPr>
          <p:cNvPicPr>
            <a:picLocks noChangeAspect="1"/>
          </p:cNvPicPr>
          <p:nvPr userDrawn="1"/>
        </p:nvPicPr>
        <p:blipFill>
          <a:blip r:embed="rId4"/>
          <a:stretch>
            <a:fillRect/>
          </a:stretch>
        </p:blipFill>
        <p:spPr>
          <a:xfrm>
            <a:off x="982028" y="481756"/>
            <a:ext cx="2485077" cy="5343634"/>
          </a:xfrm>
          <a:prstGeom prst="rect">
            <a:avLst/>
          </a:prstGeom>
        </p:spPr>
      </p:pic>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1582628" y="908658"/>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1582628" y="1051109"/>
            <a:ext cx="139253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1062088" y="875181"/>
            <a:ext cx="397616" cy="39761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500"/>
            </a:lvl1pPr>
          </a:lstStyle>
          <a:p>
            <a:r>
              <a:rPr lang="en-US"/>
              <a:t>Click icon to add picture</a:t>
            </a:r>
            <a:endParaRPr lang="en-GB"/>
          </a:p>
        </p:txBody>
      </p:sp>
      <p:pic>
        <p:nvPicPr>
          <p:cNvPr id="62" name="Picture 61" descr="A picture containing design&#10;&#10;Description automatically generated">
            <a:extLst>
              <a:ext uri="{FF2B5EF4-FFF2-40B4-BE49-F238E27FC236}">
                <a16:creationId xmlns:a16="http://schemas.microsoft.com/office/drawing/2014/main" id="{F4E56D42-FF53-F916-72D8-989FA97E929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216469" y="820942"/>
            <a:ext cx="204008" cy="225370"/>
          </a:xfrm>
          <a:prstGeom prst="rect">
            <a:avLst/>
          </a:prstGeom>
        </p:spPr>
      </p:pic>
      <p:sp>
        <p:nvSpPr>
          <p:cNvPr id="20" name="Picture Placeholder 7">
            <a:extLst>
              <a:ext uri="{FF2B5EF4-FFF2-40B4-BE49-F238E27FC236}">
                <a16:creationId xmlns:a16="http://schemas.microsoft.com/office/drawing/2014/main" id="{327E583E-369A-F670-A79C-F05089C4FA36}"/>
              </a:ext>
            </a:extLst>
          </p:cNvPr>
          <p:cNvSpPr>
            <a:spLocks noGrp="1"/>
          </p:cNvSpPr>
          <p:nvPr>
            <p:ph type="pic" sz="quarter" idx="19"/>
          </p:nvPr>
        </p:nvSpPr>
        <p:spPr>
          <a:xfrm>
            <a:off x="976952" y="1364778"/>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pic>
        <p:nvPicPr>
          <p:cNvPr id="35" name="Picture 34">
            <a:extLst>
              <a:ext uri="{FF2B5EF4-FFF2-40B4-BE49-F238E27FC236}">
                <a16:creationId xmlns:a16="http://schemas.microsoft.com/office/drawing/2014/main" id="{9933E614-308A-5305-637C-2592754C75D1}"/>
              </a:ext>
            </a:extLst>
          </p:cNvPr>
          <p:cNvPicPr>
            <a:picLocks noChangeAspect="1"/>
          </p:cNvPicPr>
          <p:nvPr userDrawn="1"/>
        </p:nvPicPr>
        <p:blipFill>
          <a:blip r:embed="rId6"/>
          <a:stretch>
            <a:fillRect/>
          </a:stretch>
        </p:blipFill>
        <p:spPr>
          <a:xfrm>
            <a:off x="850777" y="394331"/>
            <a:ext cx="2729275" cy="5501644"/>
          </a:xfrm>
          <a:prstGeom prst="rect">
            <a:avLst/>
          </a:prstGeom>
        </p:spPr>
      </p:pic>
      <p:sp>
        <p:nvSpPr>
          <p:cNvPr id="76" name="Text Placeholder 48">
            <a:extLst>
              <a:ext uri="{FF2B5EF4-FFF2-40B4-BE49-F238E27FC236}">
                <a16:creationId xmlns:a16="http://schemas.microsoft.com/office/drawing/2014/main" id="{29AF2F79-09FD-E13E-C277-53E416620F27}"/>
              </a:ext>
            </a:extLst>
          </p:cNvPr>
          <p:cNvSpPr>
            <a:spLocks noGrp="1"/>
          </p:cNvSpPr>
          <p:nvPr>
            <p:ph type="body" sz="quarter" idx="29"/>
          </p:nvPr>
        </p:nvSpPr>
        <p:spPr>
          <a:xfrm>
            <a:off x="1068291" y="4397592"/>
            <a:ext cx="705637"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77" name="Text Placeholder 50">
            <a:extLst>
              <a:ext uri="{FF2B5EF4-FFF2-40B4-BE49-F238E27FC236}">
                <a16:creationId xmlns:a16="http://schemas.microsoft.com/office/drawing/2014/main" id="{40DAB2D3-B5BE-A91C-BD5C-C726E5592DBD}"/>
              </a:ext>
            </a:extLst>
          </p:cNvPr>
          <p:cNvSpPr>
            <a:spLocks noGrp="1"/>
          </p:cNvSpPr>
          <p:nvPr>
            <p:ph type="body" sz="quarter" idx="30"/>
          </p:nvPr>
        </p:nvSpPr>
        <p:spPr>
          <a:xfrm>
            <a:off x="1843809" y="4397592"/>
            <a:ext cx="1537264" cy="137653"/>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5EA2429F-7AD8-2E55-A317-7042713FF6A8}"/>
              </a:ext>
            </a:extLst>
          </p:cNvPr>
          <p:cNvPicPr>
            <a:picLocks noChangeAspect="1"/>
          </p:cNvPicPr>
          <p:nvPr userDrawn="1"/>
        </p:nvPicPr>
        <p:blipFill>
          <a:blip r:embed="rId7"/>
          <a:stretch>
            <a:fillRect/>
          </a:stretch>
        </p:blipFill>
        <p:spPr>
          <a:xfrm>
            <a:off x="1051956" y="3956364"/>
            <a:ext cx="2329117" cy="159132"/>
          </a:xfrm>
          <a:prstGeom prst="rect">
            <a:avLst/>
          </a:prstGeom>
        </p:spPr>
      </p:pic>
      <p:pic>
        <p:nvPicPr>
          <p:cNvPr id="33" name="Picture 32">
            <a:extLst>
              <a:ext uri="{FF2B5EF4-FFF2-40B4-BE49-F238E27FC236}">
                <a16:creationId xmlns:a16="http://schemas.microsoft.com/office/drawing/2014/main" id="{8303F3D4-CFF3-2444-E1B4-658474F48468}"/>
              </a:ext>
            </a:extLst>
          </p:cNvPr>
          <p:cNvPicPr>
            <a:picLocks noChangeAspect="1"/>
          </p:cNvPicPr>
          <p:nvPr userDrawn="1"/>
        </p:nvPicPr>
        <p:blipFill>
          <a:blip r:embed="rId8"/>
          <a:stretch>
            <a:fillRect/>
          </a:stretch>
        </p:blipFill>
        <p:spPr>
          <a:xfrm>
            <a:off x="1058921" y="4209237"/>
            <a:ext cx="705637" cy="109766"/>
          </a:xfrm>
          <a:prstGeom prst="rect">
            <a:avLst/>
          </a:prstGeom>
        </p:spPr>
      </p:pic>
      <p:sp>
        <p:nvSpPr>
          <p:cNvPr id="37" name="Text Placeholder 50">
            <a:extLst>
              <a:ext uri="{FF2B5EF4-FFF2-40B4-BE49-F238E27FC236}">
                <a16:creationId xmlns:a16="http://schemas.microsoft.com/office/drawing/2014/main" id="{B8B40CF2-4738-4992-02C4-E35248D30BC9}"/>
              </a:ext>
            </a:extLst>
          </p:cNvPr>
          <p:cNvSpPr>
            <a:spLocks noGrp="1"/>
          </p:cNvSpPr>
          <p:nvPr>
            <p:ph type="body" sz="quarter" idx="31"/>
          </p:nvPr>
        </p:nvSpPr>
        <p:spPr>
          <a:xfrm>
            <a:off x="1068291" y="4568189"/>
            <a:ext cx="2312782" cy="445844"/>
          </a:xfrm>
        </p:spPr>
        <p:txBody>
          <a:bodyPr/>
          <a:lstStyle>
            <a:lvl1pPr marL="0" indent="0">
              <a:lnSpc>
                <a:spcPts val="860"/>
              </a:lnSpc>
              <a:buNone/>
              <a:defRPr sz="900">
                <a:solidFill>
                  <a:schemeClr val="tx1">
                    <a:lumMod val="50000"/>
                    <a:lumOff val="50000"/>
                  </a:schemeClr>
                </a:solidFill>
              </a:defRPr>
            </a:lvl1pPr>
          </a:lstStyle>
          <a:p>
            <a:pPr lvl="0"/>
            <a:r>
              <a:rPr lang="en-US"/>
              <a:t>Click to edit Master text styles</a:t>
            </a:r>
          </a:p>
        </p:txBody>
      </p:sp>
      <p:pic>
        <p:nvPicPr>
          <p:cNvPr id="46" name="Picture 45">
            <a:extLst>
              <a:ext uri="{FF2B5EF4-FFF2-40B4-BE49-F238E27FC236}">
                <a16:creationId xmlns:a16="http://schemas.microsoft.com/office/drawing/2014/main" id="{F7A9562E-6BF7-7822-78A9-4E89C992FC8F}"/>
              </a:ext>
            </a:extLst>
          </p:cNvPr>
          <p:cNvPicPr>
            <a:picLocks noChangeAspect="1"/>
          </p:cNvPicPr>
          <p:nvPr userDrawn="1"/>
        </p:nvPicPr>
        <p:blipFill>
          <a:blip r:embed="rId9"/>
          <a:stretch>
            <a:fillRect/>
          </a:stretch>
        </p:blipFill>
        <p:spPr>
          <a:xfrm>
            <a:off x="1058920" y="5050266"/>
            <a:ext cx="2322151" cy="281880"/>
          </a:xfrm>
          <a:prstGeom prst="rect">
            <a:avLst/>
          </a:prstGeom>
        </p:spPr>
      </p:pic>
      <p:sp>
        <p:nvSpPr>
          <p:cNvPr id="42" name="Picture Placeholder 39">
            <a:extLst>
              <a:ext uri="{FF2B5EF4-FFF2-40B4-BE49-F238E27FC236}">
                <a16:creationId xmlns:a16="http://schemas.microsoft.com/office/drawing/2014/main" id="{F2F83E97-82F7-37B9-4C95-1291147E12F7}"/>
              </a:ext>
            </a:extLst>
          </p:cNvPr>
          <p:cNvSpPr>
            <a:spLocks noGrp="1"/>
          </p:cNvSpPr>
          <p:nvPr>
            <p:ph type="pic" sz="quarter" idx="32"/>
          </p:nvPr>
        </p:nvSpPr>
        <p:spPr>
          <a:xfrm>
            <a:off x="3049205" y="5158320"/>
            <a:ext cx="184626" cy="184626"/>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300"/>
            </a:lvl1pPr>
          </a:lstStyle>
          <a:p>
            <a:r>
              <a:rPr lang="en-US"/>
              <a:t>Click icon to add picture</a:t>
            </a:r>
            <a:endParaRPr lang="en-GB"/>
          </a:p>
        </p:txBody>
      </p:sp>
      <p:sp>
        <p:nvSpPr>
          <p:cNvPr id="4" name="Picture Placeholder 7">
            <a:extLst>
              <a:ext uri="{FF2B5EF4-FFF2-40B4-BE49-F238E27FC236}">
                <a16:creationId xmlns:a16="http://schemas.microsoft.com/office/drawing/2014/main" id="{BB59AED6-979A-5995-947F-3FA8EF93157D}"/>
              </a:ext>
            </a:extLst>
          </p:cNvPr>
          <p:cNvSpPr>
            <a:spLocks noGrp="1"/>
          </p:cNvSpPr>
          <p:nvPr>
            <p:ph type="pic" sz="quarter" idx="33"/>
          </p:nvPr>
        </p:nvSpPr>
        <p:spPr>
          <a:xfrm>
            <a:off x="6547795" y="1364778"/>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6" name="Picture Placeholder 7">
            <a:extLst>
              <a:ext uri="{FF2B5EF4-FFF2-40B4-BE49-F238E27FC236}">
                <a16:creationId xmlns:a16="http://schemas.microsoft.com/office/drawing/2014/main" id="{874CC1C9-0374-09C7-832A-228A84BDF90F}"/>
              </a:ext>
            </a:extLst>
          </p:cNvPr>
          <p:cNvSpPr>
            <a:spLocks noGrp="1"/>
          </p:cNvSpPr>
          <p:nvPr>
            <p:ph type="pic" sz="quarter" idx="34"/>
          </p:nvPr>
        </p:nvSpPr>
        <p:spPr>
          <a:xfrm>
            <a:off x="9272288" y="1364778"/>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FBEDC38D-DD8D-DE2B-789B-4BD72118BDD1}"/>
              </a:ext>
            </a:extLst>
          </p:cNvPr>
          <p:cNvSpPr>
            <a:spLocks noGrp="1"/>
          </p:cNvSpPr>
          <p:nvPr>
            <p:ph type="pic" sz="quarter" idx="35"/>
          </p:nvPr>
        </p:nvSpPr>
        <p:spPr>
          <a:xfrm>
            <a:off x="3827745" y="1364778"/>
            <a:ext cx="2476800" cy="2476800"/>
          </a:xfrm>
          <a:solidFill>
            <a:schemeClr val="bg2"/>
          </a:solidFill>
        </p:spPr>
        <p:txBody>
          <a:bodyPr anchor="ctr" anchorCtr="0"/>
          <a:lstStyle>
            <a:lvl1pPr marL="0" indent="0" algn="ctr">
              <a:buNone/>
              <a:defRPr sz="1800"/>
            </a:lvl1pPr>
          </a:lstStyle>
          <a:p>
            <a:r>
              <a:rPr lang="en-US"/>
              <a:t>Click icon to add picture</a:t>
            </a:r>
            <a:endParaRPr lang="en-GB"/>
          </a:p>
        </p:txBody>
      </p:sp>
      <p:grpSp>
        <p:nvGrpSpPr>
          <p:cNvPr id="48" name="Group 47">
            <a:extLst>
              <a:ext uri="{FF2B5EF4-FFF2-40B4-BE49-F238E27FC236}">
                <a16:creationId xmlns:a16="http://schemas.microsoft.com/office/drawing/2014/main" id="{1DE4DB62-45DA-CC9A-3385-F6B846FBBF35}"/>
              </a:ext>
            </a:extLst>
          </p:cNvPr>
          <p:cNvGrpSpPr/>
          <p:nvPr userDrawn="1"/>
        </p:nvGrpSpPr>
        <p:grpSpPr>
          <a:xfrm>
            <a:off x="4898505" y="4006937"/>
            <a:ext cx="335280" cy="51335"/>
            <a:chOff x="1951403" y="3858653"/>
            <a:chExt cx="335280" cy="51335"/>
          </a:xfrm>
        </p:grpSpPr>
        <p:sp>
          <p:nvSpPr>
            <p:cNvPr id="14" name="Oval 13">
              <a:extLst>
                <a:ext uri="{FF2B5EF4-FFF2-40B4-BE49-F238E27FC236}">
                  <a16:creationId xmlns:a16="http://schemas.microsoft.com/office/drawing/2014/main" id="{5BFCADD5-7AB2-C50C-582C-11DF91929600}"/>
                </a:ext>
              </a:extLst>
            </p:cNvPr>
            <p:cNvSpPr/>
            <p:nvPr userDrawn="1"/>
          </p:nvSpPr>
          <p:spPr>
            <a:xfrm>
              <a:off x="1951403"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653A795-B858-9769-A89F-5CDAF572B3D1}"/>
                </a:ext>
              </a:extLst>
            </p:cNvPr>
            <p:cNvSpPr/>
            <p:nvPr userDrawn="1"/>
          </p:nvSpPr>
          <p:spPr>
            <a:xfrm>
              <a:off x="2046051"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Oval 15">
              <a:extLst>
                <a:ext uri="{FF2B5EF4-FFF2-40B4-BE49-F238E27FC236}">
                  <a16:creationId xmlns:a16="http://schemas.microsoft.com/office/drawing/2014/main" id="{64A0FC58-6CF3-C1E4-184F-20C1B0ABF184}"/>
                </a:ext>
              </a:extLst>
            </p:cNvPr>
            <p:cNvSpPr/>
            <p:nvPr userDrawn="1"/>
          </p:nvSpPr>
          <p:spPr>
            <a:xfrm>
              <a:off x="2140699"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Oval 16">
              <a:extLst>
                <a:ext uri="{FF2B5EF4-FFF2-40B4-BE49-F238E27FC236}">
                  <a16:creationId xmlns:a16="http://schemas.microsoft.com/office/drawing/2014/main" id="{D31BF857-86E2-27A0-90A3-AAF4C97D1C94}"/>
                </a:ext>
              </a:extLst>
            </p:cNvPr>
            <p:cNvSpPr/>
            <p:nvPr userDrawn="1"/>
          </p:nvSpPr>
          <p:spPr>
            <a:xfrm>
              <a:off x="2235348"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grpSp>
        <p:nvGrpSpPr>
          <p:cNvPr id="43" name="Group 42">
            <a:extLst>
              <a:ext uri="{FF2B5EF4-FFF2-40B4-BE49-F238E27FC236}">
                <a16:creationId xmlns:a16="http://schemas.microsoft.com/office/drawing/2014/main" id="{461231DD-CACC-9CF9-7363-A6674DC9948B}"/>
              </a:ext>
            </a:extLst>
          </p:cNvPr>
          <p:cNvGrpSpPr/>
          <p:nvPr userDrawn="1"/>
        </p:nvGrpSpPr>
        <p:grpSpPr>
          <a:xfrm>
            <a:off x="10343048" y="4006937"/>
            <a:ext cx="335280" cy="51335"/>
            <a:chOff x="4645125" y="3858653"/>
            <a:chExt cx="335280" cy="51335"/>
          </a:xfrm>
        </p:grpSpPr>
        <p:sp>
          <p:nvSpPr>
            <p:cNvPr id="21" name="Oval 20">
              <a:extLst>
                <a:ext uri="{FF2B5EF4-FFF2-40B4-BE49-F238E27FC236}">
                  <a16:creationId xmlns:a16="http://schemas.microsoft.com/office/drawing/2014/main" id="{55FAC406-6848-8FA7-1FE0-5975884E7374}"/>
                </a:ext>
              </a:extLst>
            </p:cNvPr>
            <p:cNvSpPr/>
            <p:nvPr userDrawn="1"/>
          </p:nvSpPr>
          <p:spPr>
            <a:xfrm>
              <a:off x="4645125"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3" name="Oval 22">
              <a:extLst>
                <a:ext uri="{FF2B5EF4-FFF2-40B4-BE49-F238E27FC236}">
                  <a16:creationId xmlns:a16="http://schemas.microsoft.com/office/drawing/2014/main" id="{AFB00BD2-79CA-A16F-0C83-D0913AA19A45}"/>
                </a:ext>
              </a:extLst>
            </p:cNvPr>
            <p:cNvSpPr/>
            <p:nvPr userDrawn="1"/>
          </p:nvSpPr>
          <p:spPr>
            <a:xfrm>
              <a:off x="4739773"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4" name="Oval 23">
              <a:extLst>
                <a:ext uri="{FF2B5EF4-FFF2-40B4-BE49-F238E27FC236}">
                  <a16:creationId xmlns:a16="http://schemas.microsoft.com/office/drawing/2014/main" id="{78248423-8E83-B533-C178-A18F8E8DB5FB}"/>
                </a:ext>
              </a:extLst>
            </p:cNvPr>
            <p:cNvSpPr/>
            <p:nvPr userDrawn="1"/>
          </p:nvSpPr>
          <p:spPr>
            <a:xfrm>
              <a:off x="4834421"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5" name="Oval 24">
              <a:extLst>
                <a:ext uri="{FF2B5EF4-FFF2-40B4-BE49-F238E27FC236}">
                  <a16:creationId xmlns:a16="http://schemas.microsoft.com/office/drawing/2014/main" id="{2C4370DF-55E7-1FBE-988D-CB2E3034FA3D}"/>
                </a:ext>
              </a:extLst>
            </p:cNvPr>
            <p:cNvSpPr/>
            <p:nvPr userDrawn="1"/>
          </p:nvSpPr>
          <p:spPr>
            <a:xfrm>
              <a:off x="4929070"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grpSp>
        <p:nvGrpSpPr>
          <p:cNvPr id="44" name="Group 43">
            <a:extLst>
              <a:ext uri="{FF2B5EF4-FFF2-40B4-BE49-F238E27FC236}">
                <a16:creationId xmlns:a16="http://schemas.microsoft.com/office/drawing/2014/main" id="{258C1D2C-A1E1-2242-83CF-ACC599E86B55}"/>
              </a:ext>
            </a:extLst>
          </p:cNvPr>
          <p:cNvGrpSpPr/>
          <p:nvPr userDrawn="1"/>
        </p:nvGrpSpPr>
        <p:grpSpPr>
          <a:xfrm>
            <a:off x="2056926" y="4006937"/>
            <a:ext cx="335280" cy="51335"/>
            <a:chOff x="3708054" y="3858653"/>
            <a:chExt cx="335280" cy="51335"/>
          </a:xfrm>
        </p:grpSpPr>
        <p:sp>
          <p:nvSpPr>
            <p:cNvPr id="27" name="Oval 26">
              <a:extLst>
                <a:ext uri="{FF2B5EF4-FFF2-40B4-BE49-F238E27FC236}">
                  <a16:creationId xmlns:a16="http://schemas.microsoft.com/office/drawing/2014/main" id="{54BE7BD7-4AAD-0B23-713F-676A14CD0C67}"/>
                </a:ext>
              </a:extLst>
            </p:cNvPr>
            <p:cNvSpPr/>
            <p:nvPr userDrawn="1"/>
          </p:nvSpPr>
          <p:spPr>
            <a:xfrm>
              <a:off x="3708054"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Oval 29">
              <a:extLst>
                <a:ext uri="{FF2B5EF4-FFF2-40B4-BE49-F238E27FC236}">
                  <a16:creationId xmlns:a16="http://schemas.microsoft.com/office/drawing/2014/main" id="{58A73F1F-F83E-875F-D515-77CE5F6CDDC3}"/>
                </a:ext>
              </a:extLst>
            </p:cNvPr>
            <p:cNvSpPr/>
            <p:nvPr userDrawn="1"/>
          </p:nvSpPr>
          <p:spPr>
            <a:xfrm>
              <a:off x="3802702"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1" name="Oval 30">
              <a:extLst>
                <a:ext uri="{FF2B5EF4-FFF2-40B4-BE49-F238E27FC236}">
                  <a16:creationId xmlns:a16="http://schemas.microsoft.com/office/drawing/2014/main" id="{BCE7495B-620A-FAD3-5D46-D584508118E8}"/>
                </a:ext>
              </a:extLst>
            </p:cNvPr>
            <p:cNvSpPr/>
            <p:nvPr userDrawn="1"/>
          </p:nvSpPr>
          <p:spPr>
            <a:xfrm>
              <a:off x="3897350"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2" name="Oval 31">
              <a:extLst>
                <a:ext uri="{FF2B5EF4-FFF2-40B4-BE49-F238E27FC236}">
                  <a16:creationId xmlns:a16="http://schemas.microsoft.com/office/drawing/2014/main" id="{1A052975-CAAB-67C0-9C69-B152270280BE}"/>
                </a:ext>
              </a:extLst>
            </p:cNvPr>
            <p:cNvSpPr/>
            <p:nvPr userDrawn="1"/>
          </p:nvSpPr>
          <p:spPr>
            <a:xfrm>
              <a:off x="3991999"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grpSp>
        <p:nvGrpSpPr>
          <p:cNvPr id="45" name="Group 44">
            <a:extLst>
              <a:ext uri="{FF2B5EF4-FFF2-40B4-BE49-F238E27FC236}">
                <a16:creationId xmlns:a16="http://schemas.microsoft.com/office/drawing/2014/main" id="{9E6B217A-D053-AF58-AC71-69E33D340ADB}"/>
              </a:ext>
            </a:extLst>
          </p:cNvPr>
          <p:cNvGrpSpPr/>
          <p:nvPr userDrawn="1"/>
        </p:nvGrpSpPr>
        <p:grpSpPr>
          <a:xfrm>
            <a:off x="7618555" y="4006937"/>
            <a:ext cx="335280" cy="51335"/>
            <a:chOff x="2763426" y="3858653"/>
            <a:chExt cx="335280" cy="51335"/>
          </a:xfrm>
        </p:grpSpPr>
        <p:sp>
          <p:nvSpPr>
            <p:cNvPr id="36" name="Oval 35">
              <a:extLst>
                <a:ext uri="{FF2B5EF4-FFF2-40B4-BE49-F238E27FC236}">
                  <a16:creationId xmlns:a16="http://schemas.microsoft.com/office/drawing/2014/main" id="{63BBED39-C399-9325-ED44-90D666E81662}"/>
                </a:ext>
              </a:extLst>
            </p:cNvPr>
            <p:cNvSpPr/>
            <p:nvPr userDrawn="1"/>
          </p:nvSpPr>
          <p:spPr>
            <a:xfrm>
              <a:off x="2763426"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8" name="Oval 37">
              <a:extLst>
                <a:ext uri="{FF2B5EF4-FFF2-40B4-BE49-F238E27FC236}">
                  <a16:creationId xmlns:a16="http://schemas.microsoft.com/office/drawing/2014/main" id="{F6FEFF29-62BA-4D27-DCED-75FC3532D8E1}"/>
                </a:ext>
              </a:extLst>
            </p:cNvPr>
            <p:cNvSpPr/>
            <p:nvPr userDrawn="1"/>
          </p:nvSpPr>
          <p:spPr>
            <a:xfrm>
              <a:off x="2858074" y="3858653"/>
              <a:ext cx="51335" cy="513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Oval 38">
              <a:extLst>
                <a:ext uri="{FF2B5EF4-FFF2-40B4-BE49-F238E27FC236}">
                  <a16:creationId xmlns:a16="http://schemas.microsoft.com/office/drawing/2014/main" id="{1C9FA9E1-34DC-8664-3EB8-DE112F89B4C5}"/>
                </a:ext>
              </a:extLst>
            </p:cNvPr>
            <p:cNvSpPr/>
            <p:nvPr userDrawn="1"/>
          </p:nvSpPr>
          <p:spPr>
            <a:xfrm>
              <a:off x="2952722"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1" name="Oval 40">
              <a:extLst>
                <a:ext uri="{FF2B5EF4-FFF2-40B4-BE49-F238E27FC236}">
                  <a16:creationId xmlns:a16="http://schemas.microsoft.com/office/drawing/2014/main" id="{69D4E43B-A6A3-DA30-C857-247670074D41}"/>
                </a:ext>
              </a:extLst>
            </p:cNvPr>
            <p:cNvSpPr/>
            <p:nvPr userDrawn="1"/>
          </p:nvSpPr>
          <p:spPr>
            <a:xfrm>
              <a:off x="3047371" y="3858653"/>
              <a:ext cx="51335" cy="513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Tree>
    <p:extLst>
      <p:ext uri="{BB962C8B-B14F-4D97-AF65-F5344CB8AC3E}">
        <p14:creationId xmlns:p14="http://schemas.microsoft.com/office/powerpoint/2010/main" val="1681035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Mockup Instagram story">
    <p:bg>
      <p:bgPr>
        <a:solidFill>
          <a:schemeClr val="bg2"/>
        </a:solidFill>
        <a:effectLst/>
      </p:bgPr>
    </p:bg>
    <p:spTree>
      <p:nvGrpSpPr>
        <p:cNvPr id="1" name=""/>
        <p:cNvGrpSpPr/>
        <p:nvPr/>
      </p:nvGrpSpPr>
      <p:grpSpPr>
        <a:xfrm>
          <a:off x="0" y="0"/>
          <a:ext cx="0" cy="0"/>
          <a:chOff x="0" y="0"/>
          <a:chExt cx="0" cy="0"/>
        </a:xfrm>
      </p:grpSpPr>
      <p:pic>
        <p:nvPicPr>
          <p:cNvPr id="90" name="Picture 89" descr="A picture containing screenshot, black, design&#10;&#10;Description automatically generated">
            <a:extLst>
              <a:ext uri="{FF2B5EF4-FFF2-40B4-BE49-F238E27FC236}">
                <a16:creationId xmlns:a16="http://schemas.microsoft.com/office/drawing/2014/main" id="{F65CF6F9-4A0F-EE97-21F5-28C889A9FA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0542" y="466165"/>
            <a:ext cx="2513133" cy="5438679"/>
          </a:xfrm>
          <a:prstGeom prst="rect">
            <a:avLst/>
          </a:prstGeom>
        </p:spPr>
      </p:pic>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48" name="Picture Placeholder 47">
            <a:extLst>
              <a:ext uri="{FF2B5EF4-FFF2-40B4-BE49-F238E27FC236}">
                <a16:creationId xmlns:a16="http://schemas.microsoft.com/office/drawing/2014/main" id="{B302EA20-3021-F848-D866-D2A423A616AC}"/>
              </a:ext>
            </a:extLst>
          </p:cNvPr>
          <p:cNvSpPr>
            <a:spLocks noGrp="1"/>
          </p:cNvSpPr>
          <p:nvPr>
            <p:ph type="pic" sz="quarter" idx="32"/>
          </p:nvPr>
        </p:nvSpPr>
        <p:spPr>
          <a:xfrm>
            <a:off x="3481462" y="827666"/>
            <a:ext cx="2476800" cy="4354518"/>
          </a:xfrm>
          <a:custGeom>
            <a:avLst/>
            <a:gdLst>
              <a:gd name="connsiteX0" fmla="*/ 114779 w 2605050"/>
              <a:gd name="connsiteY0" fmla="*/ 0 h 4354518"/>
              <a:gd name="connsiteX1" fmla="*/ 2490271 w 2605050"/>
              <a:gd name="connsiteY1" fmla="*/ 0 h 4354518"/>
              <a:gd name="connsiteX2" fmla="*/ 2605050 w 2605050"/>
              <a:gd name="connsiteY2" fmla="*/ 114779 h 4354518"/>
              <a:gd name="connsiteX3" fmla="*/ 2605050 w 2605050"/>
              <a:gd name="connsiteY3" fmla="*/ 4239739 h 4354518"/>
              <a:gd name="connsiteX4" fmla="*/ 2490271 w 2605050"/>
              <a:gd name="connsiteY4" fmla="*/ 4354518 h 4354518"/>
              <a:gd name="connsiteX5" fmla="*/ 114779 w 2605050"/>
              <a:gd name="connsiteY5" fmla="*/ 4354518 h 4354518"/>
              <a:gd name="connsiteX6" fmla="*/ 0 w 2605050"/>
              <a:gd name="connsiteY6" fmla="*/ 4239739 h 4354518"/>
              <a:gd name="connsiteX7" fmla="*/ 0 w 2605050"/>
              <a:gd name="connsiteY7" fmla="*/ 114779 h 4354518"/>
              <a:gd name="connsiteX8" fmla="*/ 114779 w 2605050"/>
              <a:gd name="connsiteY8" fmla="*/ 0 h 435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050" h="4354518">
                <a:moveTo>
                  <a:pt x="114779" y="0"/>
                </a:moveTo>
                <a:lnTo>
                  <a:pt x="2490271" y="0"/>
                </a:lnTo>
                <a:cubicBezTo>
                  <a:pt x="2553662" y="0"/>
                  <a:pt x="2605050" y="51388"/>
                  <a:pt x="2605050" y="114779"/>
                </a:cubicBezTo>
                <a:lnTo>
                  <a:pt x="2605050" y="4239739"/>
                </a:lnTo>
                <a:cubicBezTo>
                  <a:pt x="2605050" y="4303130"/>
                  <a:pt x="2553662" y="4354518"/>
                  <a:pt x="2490271" y="4354518"/>
                </a:cubicBezTo>
                <a:lnTo>
                  <a:pt x="114779" y="4354518"/>
                </a:lnTo>
                <a:cubicBezTo>
                  <a:pt x="51388" y="4354518"/>
                  <a:pt x="0" y="4303130"/>
                  <a:pt x="0" y="4239739"/>
                </a:cubicBezTo>
                <a:lnTo>
                  <a:pt x="0" y="114779"/>
                </a:lnTo>
                <a:cubicBezTo>
                  <a:pt x="0" y="51388"/>
                  <a:pt x="51388" y="0"/>
                  <a:pt x="114779" y="0"/>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FI"/>
          </a:p>
        </p:txBody>
      </p:sp>
      <p:pic>
        <p:nvPicPr>
          <p:cNvPr id="93" name="Picture 92">
            <a:extLst>
              <a:ext uri="{FF2B5EF4-FFF2-40B4-BE49-F238E27FC236}">
                <a16:creationId xmlns:a16="http://schemas.microsoft.com/office/drawing/2014/main" id="{D25B602C-80A2-F12C-59C0-D123839DCD4A}"/>
              </a:ext>
            </a:extLst>
          </p:cNvPr>
          <p:cNvPicPr>
            <a:picLocks noChangeAspect="1"/>
          </p:cNvPicPr>
          <p:nvPr userDrawn="1"/>
        </p:nvPicPr>
        <p:blipFill>
          <a:blip r:embed="rId5"/>
          <a:stretch>
            <a:fillRect/>
          </a:stretch>
        </p:blipFill>
        <p:spPr>
          <a:xfrm>
            <a:off x="3348945" y="442036"/>
            <a:ext cx="2747952" cy="5539293"/>
          </a:xfrm>
          <a:prstGeom prst="rect">
            <a:avLst/>
          </a:prstGeom>
        </p:spPr>
      </p:pic>
      <p:sp>
        <p:nvSpPr>
          <p:cNvPr id="28" name="Text Placeholder 48">
            <a:extLst>
              <a:ext uri="{FF2B5EF4-FFF2-40B4-BE49-F238E27FC236}">
                <a16:creationId xmlns:a16="http://schemas.microsoft.com/office/drawing/2014/main" id="{B298CAFE-E342-C772-8DEB-7D3D05A7E4AC}"/>
              </a:ext>
            </a:extLst>
          </p:cNvPr>
          <p:cNvSpPr>
            <a:spLocks noGrp="1"/>
          </p:cNvSpPr>
          <p:nvPr>
            <p:ph type="body" sz="quarter" idx="23"/>
          </p:nvPr>
        </p:nvSpPr>
        <p:spPr>
          <a:xfrm>
            <a:off x="3901583" y="931913"/>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29" name="Text Placeholder 50">
            <a:extLst>
              <a:ext uri="{FF2B5EF4-FFF2-40B4-BE49-F238E27FC236}">
                <a16:creationId xmlns:a16="http://schemas.microsoft.com/office/drawing/2014/main" id="{D02124E5-46C5-8044-4F1D-AD5AF0F1F08C}"/>
              </a:ext>
            </a:extLst>
          </p:cNvPr>
          <p:cNvSpPr>
            <a:spLocks noGrp="1"/>
          </p:cNvSpPr>
          <p:nvPr>
            <p:ph type="body" sz="quarter" idx="24"/>
          </p:nvPr>
        </p:nvSpPr>
        <p:spPr>
          <a:xfrm>
            <a:off x="3901583" y="1074364"/>
            <a:ext cx="1392534" cy="137653"/>
          </a:xfrm>
        </p:spPr>
        <p:txBody>
          <a:bodyPr/>
          <a:lstStyle>
            <a:lvl1pPr marL="0" indent="0">
              <a:lnSpc>
                <a:spcPts val="860"/>
              </a:lnSpc>
              <a:buNone/>
              <a:defRPr sz="900">
                <a:solidFill>
                  <a:schemeClr val="tx1"/>
                </a:solidFill>
              </a:defRPr>
            </a:lvl1pPr>
          </a:lstStyle>
          <a:p>
            <a:pPr lvl="0"/>
            <a:r>
              <a:rPr lang="en-US"/>
              <a:t>Click to edit Master text styles</a:t>
            </a:r>
          </a:p>
        </p:txBody>
      </p:sp>
      <p:sp>
        <p:nvSpPr>
          <p:cNvPr id="40" name="Picture Placeholder 39">
            <a:extLst>
              <a:ext uri="{FF2B5EF4-FFF2-40B4-BE49-F238E27FC236}">
                <a16:creationId xmlns:a16="http://schemas.microsoft.com/office/drawing/2014/main" id="{63F84A31-EEAA-2C01-DD04-DC36BE34EA05}"/>
              </a:ext>
            </a:extLst>
          </p:cNvPr>
          <p:cNvSpPr>
            <a:spLocks noGrp="1"/>
          </p:cNvSpPr>
          <p:nvPr>
            <p:ph type="pic" sz="quarter" idx="28"/>
          </p:nvPr>
        </p:nvSpPr>
        <p:spPr>
          <a:xfrm>
            <a:off x="3565725" y="931913"/>
            <a:ext cx="228011" cy="228011"/>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600"/>
            </a:lvl1pPr>
          </a:lstStyle>
          <a:p>
            <a:r>
              <a:rPr lang="en-US"/>
              <a:t>Click icon to add picture</a:t>
            </a:r>
            <a:endParaRPr lang="en-GB"/>
          </a:p>
        </p:txBody>
      </p:sp>
      <p:pic>
        <p:nvPicPr>
          <p:cNvPr id="3" name="Picture 2" descr="A picture containing screenshot, black, design&#10;&#10;Description automatically generated">
            <a:extLst>
              <a:ext uri="{FF2B5EF4-FFF2-40B4-BE49-F238E27FC236}">
                <a16:creationId xmlns:a16="http://schemas.microsoft.com/office/drawing/2014/main" id="{0A9B7857-ACD0-A8FD-7510-E01C61FE4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4620" y="466165"/>
            <a:ext cx="2513133" cy="5438679"/>
          </a:xfrm>
          <a:prstGeom prst="rect">
            <a:avLst/>
          </a:prstGeom>
        </p:spPr>
      </p:pic>
      <p:sp>
        <p:nvSpPr>
          <p:cNvPr id="5" name="Picture Placeholder 47">
            <a:extLst>
              <a:ext uri="{FF2B5EF4-FFF2-40B4-BE49-F238E27FC236}">
                <a16:creationId xmlns:a16="http://schemas.microsoft.com/office/drawing/2014/main" id="{112E5642-65A6-C2D1-79DA-9C8F503B19DA}"/>
              </a:ext>
            </a:extLst>
          </p:cNvPr>
          <p:cNvSpPr>
            <a:spLocks noGrp="1"/>
          </p:cNvSpPr>
          <p:nvPr>
            <p:ph type="pic" sz="quarter" idx="43"/>
          </p:nvPr>
        </p:nvSpPr>
        <p:spPr>
          <a:xfrm>
            <a:off x="7345540" y="827666"/>
            <a:ext cx="2476800" cy="4354518"/>
          </a:xfrm>
          <a:custGeom>
            <a:avLst/>
            <a:gdLst>
              <a:gd name="connsiteX0" fmla="*/ 114779 w 2605050"/>
              <a:gd name="connsiteY0" fmla="*/ 0 h 4354518"/>
              <a:gd name="connsiteX1" fmla="*/ 2490271 w 2605050"/>
              <a:gd name="connsiteY1" fmla="*/ 0 h 4354518"/>
              <a:gd name="connsiteX2" fmla="*/ 2605050 w 2605050"/>
              <a:gd name="connsiteY2" fmla="*/ 114779 h 4354518"/>
              <a:gd name="connsiteX3" fmla="*/ 2605050 w 2605050"/>
              <a:gd name="connsiteY3" fmla="*/ 4239739 h 4354518"/>
              <a:gd name="connsiteX4" fmla="*/ 2490271 w 2605050"/>
              <a:gd name="connsiteY4" fmla="*/ 4354518 h 4354518"/>
              <a:gd name="connsiteX5" fmla="*/ 114779 w 2605050"/>
              <a:gd name="connsiteY5" fmla="*/ 4354518 h 4354518"/>
              <a:gd name="connsiteX6" fmla="*/ 0 w 2605050"/>
              <a:gd name="connsiteY6" fmla="*/ 4239739 h 4354518"/>
              <a:gd name="connsiteX7" fmla="*/ 0 w 2605050"/>
              <a:gd name="connsiteY7" fmla="*/ 114779 h 4354518"/>
              <a:gd name="connsiteX8" fmla="*/ 114779 w 2605050"/>
              <a:gd name="connsiteY8" fmla="*/ 0 h 435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050" h="4354518">
                <a:moveTo>
                  <a:pt x="114779" y="0"/>
                </a:moveTo>
                <a:lnTo>
                  <a:pt x="2490271" y="0"/>
                </a:lnTo>
                <a:cubicBezTo>
                  <a:pt x="2553662" y="0"/>
                  <a:pt x="2605050" y="51388"/>
                  <a:pt x="2605050" y="114779"/>
                </a:cubicBezTo>
                <a:lnTo>
                  <a:pt x="2605050" y="4239739"/>
                </a:lnTo>
                <a:cubicBezTo>
                  <a:pt x="2605050" y="4303130"/>
                  <a:pt x="2553662" y="4354518"/>
                  <a:pt x="2490271" y="4354518"/>
                </a:cubicBezTo>
                <a:lnTo>
                  <a:pt x="114779" y="4354518"/>
                </a:lnTo>
                <a:cubicBezTo>
                  <a:pt x="51388" y="4354518"/>
                  <a:pt x="0" y="4303130"/>
                  <a:pt x="0" y="4239739"/>
                </a:cubicBezTo>
                <a:lnTo>
                  <a:pt x="0" y="114779"/>
                </a:lnTo>
                <a:cubicBezTo>
                  <a:pt x="0" y="51388"/>
                  <a:pt x="51388" y="0"/>
                  <a:pt x="114779" y="0"/>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FI"/>
          </a:p>
        </p:txBody>
      </p:sp>
      <p:pic>
        <p:nvPicPr>
          <p:cNvPr id="6" name="Picture 5">
            <a:extLst>
              <a:ext uri="{FF2B5EF4-FFF2-40B4-BE49-F238E27FC236}">
                <a16:creationId xmlns:a16="http://schemas.microsoft.com/office/drawing/2014/main" id="{BA9E6A46-7172-DC49-E3C3-1E98BA903066}"/>
              </a:ext>
            </a:extLst>
          </p:cNvPr>
          <p:cNvPicPr>
            <a:picLocks noChangeAspect="1"/>
          </p:cNvPicPr>
          <p:nvPr userDrawn="1"/>
        </p:nvPicPr>
        <p:blipFill>
          <a:blip r:embed="rId5"/>
          <a:stretch>
            <a:fillRect/>
          </a:stretch>
        </p:blipFill>
        <p:spPr>
          <a:xfrm>
            <a:off x="7213023" y="442036"/>
            <a:ext cx="2747952" cy="5539293"/>
          </a:xfrm>
          <a:prstGeom prst="rect">
            <a:avLst/>
          </a:prstGeom>
        </p:spPr>
      </p:pic>
      <p:sp>
        <p:nvSpPr>
          <p:cNvPr id="7" name="Text Placeholder 48">
            <a:extLst>
              <a:ext uri="{FF2B5EF4-FFF2-40B4-BE49-F238E27FC236}">
                <a16:creationId xmlns:a16="http://schemas.microsoft.com/office/drawing/2014/main" id="{6D3F24F6-ECB9-DACE-FB30-296A78D77BFB}"/>
              </a:ext>
            </a:extLst>
          </p:cNvPr>
          <p:cNvSpPr>
            <a:spLocks noGrp="1"/>
          </p:cNvSpPr>
          <p:nvPr>
            <p:ph type="body" sz="quarter" idx="44"/>
          </p:nvPr>
        </p:nvSpPr>
        <p:spPr>
          <a:xfrm>
            <a:off x="7765661" y="931913"/>
            <a:ext cx="1392534" cy="137653"/>
          </a:xfrm>
        </p:spPr>
        <p:txBody>
          <a:bodyPr/>
          <a:lstStyle>
            <a:lvl1pPr marL="0" indent="0">
              <a:lnSpc>
                <a:spcPts val="860"/>
              </a:lnSpc>
              <a:buNone/>
              <a:defRPr sz="900" b="1">
                <a:solidFill>
                  <a:schemeClr val="tx1"/>
                </a:solidFill>
              </a:defRPr>
            </a:lvl1pPr>
          </a:lstStyle>
          <a:p>
            <a:pPr lvl="0"/>
            <a:r>
              <a:rPr lang="en-US"/>
              <a:t>Click to edit Master text styles</a:t>
            </a:r>
          </a:p>
        </p:txBody>
      </p:sp>
      <p:sp>
        <p:nvSpPr>
          <p:cNvPr id="11" name="Text Placeholder 50">
            <a:extLst>
              <a:ext uri="{FF2B5EF4-FFF2-40B4-BE49-F238E27FC236}">
                <a16:creationId xmlns:a16="http://schemas.microsoft.com/office/drawing/2014/main" id="{752F1ED5-6409-4152-2930-D4AB4B718E38}"/>
              </a:ext>
            </a:extLst>
          </p:cNvPr>
          <p:cNvSpPr>
            <a:spLocks noGrp="1"/>
          </p:cNvSpPr>
          <p:nvPr>
            <p:ph type="body" sz="quarter" idx="45"/>
          </p:nvPr>
        </p:nvSpPr>
        <p:spPr>
          <a:xfrm>
            <a:off x="7765661" y="1074364"/>
            <a:ext cx="1392534" cy="137653"/>
          </a:xfrm>
        </p:spPr>
        <p:txBody>
          <a:bodyPr/>
          <a:lstStyle>
            <a:lvl1pPr marL="0" indent="0">
              <a:lnSpc>
                <a:spcPts val="860"/>
              </a:lnSpc>
              <a:buNone/>
              <a:defRPr sz="900">
                <a:solidFill>
                  <a:schemeClr val="tx1"/>
                </a:solidFill>
              </a:defRPr>
            </a:lvl1pPr>
          </a:lstStyle>
          <a:p>
            <a:pPr lvl="0"/>
            <a:r>
              <a:rPr lang="en-US"/>
              <a:t>Click to edit Master text styles</a:t>
            </a:r>
          </a:p>
        </p:txBody>
      </p:sp>
      <p:sp>
        <p:nvSpPr>
          <p:cNvPr id="14" name="Picture Placeholder 39">
            <a:extLst>
              <a:ext uri="{FF2B5EF4-FFF2-40B4-BE49-F238E27FC236}">
                <a16:creationId xmlns:a16="http://schemas.microsoft.com/office/drawing/2014/main" id="{8B4C4AE4-732A-4858-B1C0-00D1A203D270}"/>
              </a:ext>
            </a:extLst>
          </p:cNvPr>
          <p:cNvSpPr>
            <a:spLocks noGrp="1"/>
          </p:cNvSpPr>
          <p:nvPr>
            <p:ph type="pic" sz="quarter" idx="46"/>
          </p:nvPr>
        </p:nvSpPr>
        <p:spPr>
          <a:xfrm>
            <a:off x="7429803" y="931913"/>
            <a:ext cx="228011" cy="228011"/>
          </a:xfrm>
          <a:custGeom>
            <a:avLst/>
            <a:gdLst>
              <a:gd name="connsiteX0" fmla="*/ 198808 w 397616"/>
              <a:gd name="connsiteY0" fmla="*/ 0 h 397616"/>
              <a:gd name="connsiteX1" fmla="*/ 397616 w 397616"/>
              <a:gd name="connsiteY1" fmla="*/ 198808 h 397616"/>
              <a:gd name="connsiteX2" fmla="*/ 198808 w 397616"/>
              <a:gd name="connsiteY2" fmla="*/ 397616 h 397616"/>
              <a:gd name="connsiteX3" fmla="*/ 0 w 397616"/>
              <a:gd name="connsiteY3" fmla="*/ 198808 h 397616"/>
              <a:gd name="connsiteX4" fmla="*/ 198808 w 397616"/>
              <a:gd name="connsiteY4" fmla="*/ 0 h 397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6" h="397616">
                <a:moveTo>
                  <a:pt x="198808" y="0"/>
                </a:moveTo>
                <a:cubicBezTo>
                  <a:pt x="308607" y="0"/>
                  <a:pt x="397616" y="89009"/>
                  <a:pt x="397616" y="198808"/>
                </a:cubicBezTo>
                <a:cubicBezTo>
                  <a:pt x="397616" y="308607"/>
                  <a:pt x="308607" y="397616"/>
                  <a:pt x="198808" y="397616"/>
                </a:cubicBezTo>
                <a:cubicBezTo>
                  <a:pt x="89009" y="397616"/>
                  <a:pt x="0" y="308607"/>
                  <a:pt x="0" y="198808"/>
                </a:cubicBezTo>
                <a:cubicBezTo>
                  <a:pt x="0" y="89009"/>
                  <a:pt x="89009" y="0"/>
                  <a:pt x="198808" y="0"/>
                </a:cubicBezTo>
                <a:close/>
              </a:path>
            </a:pathLst>
          </a:custGeom>
          <a:solidFill>
            <a:schemeClr val="bg2"/>
          </a:solidFill>
        </p:spPr>
        <p:txBody>
          <a:bodyPr wrap="square" anchor="ctr" anchorCtr="0">
            <a:noAutofit/>
          </a:bodyPr>
          <a:lstStyle>
            <a:lvl1pPr marL="0" indent="0" algn="ctr">
              <a:buNone/>
              <a:defRPr sz="600"/>
            </a:lvl1pPr>
          </a:lstStyle>
          <a:p>
            <a:r>
              <a:rPr lang="en-US"/>
              <a:t>Click icon to add picture</a:t>
            </a:r>
            <a:endParaRPr lang="en-GB"/>
          </a:p>
        </p:txBody>
      </p:sp>
      <p:sp>
        <p:nvSpPr>
          <p:cNvPr id="4" name="Text Placeholder 4">
            <a:extLst>
              <a:ext uri="{FF2B5EF4-FFF2-40B4-BE49-F238E27FC236}">
                <a16:creationId xmlns:a16="http://schemas.microsoft.com/office/drawing/2014/main" id="{12FE7563-01F3-C953-67C0-FEA9A92550F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912091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8C31A-660B-499D-9821-964D172D4C6F}"/>
              </a:ext>
            </a:extLst>
          </p:cNvPr>
          <p:cNvSpPr>
            <a:spLocks noGrp="1"/>
          </p:cNvSpPr>
          <p:nvPr>
            <p:ph type="dt" sz="half" idx="14"/>
          </p:nvPr>
        </p:nvSpPr>
        <p:spPr/>
        <p:txBody>
          <a:bodyPr/>
          <a:lstStyle/>
          <a:p>
            <a:r>
              <a:rPr lang="fi-FI"/>
              <a:t>19/10/23</a:t>
            </a:r>
          </a:p>
        </p:txBody>
      </p:sp>
      <p:sp>
        <p:nvSpPr>
          <p:cNvPr id="3" name="Footer Placeholder 2">
            <a:extLst>
              <a:ext uri="{FF2B5EF4-FFF2-40B4-BE49-F238E27FC236}">
                <a16:creationId xmlns:a16="http://schemas.microsoft.com/office/drawing/2014/main" id="{DD80D0CC-EEA2-4FCF-8B14-7C6C8A9265FA}"/>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E06981FD-C58B-41E8-BED1-72917E90D9C7}"/>
              </a:ext>
            </a:extLst>
          </p:cNvPr>
          <p:cNvSpPr>
            <a:spLocks noGrp="1"/>
          </p:cNvSpPr>
          <p:nvPr>
            <p:ph type="sldNum" sz="quarter" idx="16"/>
          </p:nvPr>
        </p:nvSpPr>
        <p:spPr/>
        <p:txBody>
          <a:bodyPr/>
          <a:lstStyle/>
          <a:p>
            <a:fld id="{31160B98-140E-4345-B1A3-2A7247C42973}" type="slidenum">
              <a:rPr lang="fi-FI" smtClean="0"/>
              <a:pPr/>
              <a:t>‹#›</a:t>
            </a:fld>
            <a:endParaRPr lang="fi-FI"/>
          </a:p>
        </p:txBody>
      </p:sp>
      <p:sp>
        <p:nvSpPr>
          <p:cNvPr id="8" name="Text Placeholder 4">
            <a:extLst>
              <a:ext uri="{FF2B5EF4-FFF2-40B4-BE49-F238E27FC236}">
                <a16:creationId xmlns:a16="http://schemas.microsoft.com/office/drawing/2014/main" id="{B447FF30-EB33-A6E5-B0D5-0AD957690B6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2043844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rgbClr val="0000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70FEC-53D4-47D7-8671-8CC3F695FEC2}"/>
              </a:ext>
            </a:extLst>
          </p:cNvPr>
          <p:cNvSpPr>
            <a:spLocks noGrp="1"/>
          </p:cNvSpPr>
          <p:nvPr>
            <p:ph type="dt" sz="half" idx="14"/>
          </p:nvPr>
        </p:nvSpPr>
        <p:spPr/>
        <p:txBody>
          <a:bodyPr/>
          <a:lstStyle>
            <a:lvl1pPr>
              <a:defRPr>
                <a:solidFill>
                  <a:schemeClr val="accent1"/>
                </a:solidFill>
              </a:defRPr>
            </a:lvl1pPr>
          </a:lstStyle>
          <a:p>
            <a:r>
              <a:rPr lang="fi-FI"/>
              <a:t>19/10/23</a:t>
            </a:r>
          </a:p>
        </p:txBody>
      </p:sp>
      <p:sp>
        <p:nvSpPr>
          <p:cNvPr id="3" name="Footer Placeholder 2">
            <a:extLst>
              <a:ext uri="{FF2B5EF4-FFF2-40B4-BE49-F238E27FC236}">
                <a16:creationId xmlns:a16="http://schemas.microsoft.com/office/drawing/2014/main" id="{E7CAEC1D-C4B9-4279-A700-D932A3C80D17}"/>
              </a:ext>
            </a:extLst>
          </p:cNvPr>
          <p:cNvSpPr>
            <a:spLocks noGrp="1"/>
          </p:cNvSpPr>
          <p:nvPr>
            <p:ph type="ftr" sz="quarter" idx="15"/>
          </p:nvPr>
        </p:nvSpPr>
        <p:spPr/>
        <p:txBody>
          <a:bodyPr/>
          <a:lstStyle>
            <a:lvl1pPr>
              <a:defRPr>
                <a:solidFill>
                  <a:schemeClr val="accent1"/>
                </a:solidFill>
              </a:defRPr>
            </a:lvl1pPr>
          </a:lstStyle>
          <a:p>
            <a:r>
              <a:rPr lang="fi-FI"/>
              <a:t>Yleisesitys</a:t>
            </a:r>
          </a:p>
        </p:txBody>
      </p:sp>
      <p:sp>
        <p:nvSpPr>
          <p:cNvPr id="4" name="Slide Number Placeholder 3">
            <a:extLst>
              <a:ext uri="{FF2B5EF4-FFF2-40B4-BE49-F238E27FC236}">
                <a16:creationId xmlns:a16="http://schemas.microsoft.com/office/drawing/2014/main" id="{731ECF78-361A-4838-8277-924BCFF27EB3}"/>
              </a:ext>
            </a:extLst>
          </p:cNvPr>
          <p:cNvSpPr>
            <a:spLocks noGrp="1"/>
          </p:cNvSpPr>
          <p:nvPr>
            <p:ph type="sldNum" sz="quarter" idx="16"/>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7" name="Graphic 6">
            <a:extLst>
              <a:ext uri="{FF2B5EF4-FFF2-40B4-BE49-F238E27FC236}">
                <a16:creationId xmlns:a16="http://schemas.microsoft.com/office/drawing/2014/main" id="{E5317B8D-1374-A020-A4BC-B16D0F308B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5" name="Text Placeholder 4">
            <a:extLst>
              <a:ext uri="{FF2B5EF4-FFF2-40B4-BE49-F238E27FC236}">
                <a16:creationId xmlns:a16="http://schemas.microsoft.com/office/drawing/2014/main" id="{4C4BDA04-EB00-035C-AD31-26D2ECA0329E}"/>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12700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ricing">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xt Placeholder 10">
            <a:extLst>
              <a:ext uri="{FF2B5EF4-FFF2-40B4-BE49-F238E27FC236}">
                <a16:creationId xmlns:a16="http://schemas.microsoft.com/office/drawing/2014/main" id="{6B1A969A-AFC6-453C-BDA5-95D2EAA7A4D8}"/>
              </a:ext>
            </a:extLst>
          </p:cNvPr>
          <p:cNvSpPr>
            <a:spLocks noGrp="1"/>
          </p:cNvSpPr>
          <p:nvPr>
            <p:ph type="body" sz="quarter" idx="14"/>
          </p:nvPr>
        </p:nvSpPr>
        <p:spPr>
          <a:xfrm>
            <a:off x="952500" y="1898912"/>
            <a:ext cx="2816225" cy="4245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83A8714B-64BB-44EE-BB19-BFC10C094DA8}"/>
              </a:ext>
            </a:extLst>
          </p:cNvPr>
          <p:cNvSpPr>
            <a:spLocks noGrp="1"/>
          </p:cNvSpPr>
          <p:nvPr>
            <p:ph type="body" sz="quarter" idx="15"/>
          </p:nvPr>
        </p:nvSpPr>
        <p:spPr>
          <a:xfrm>
            <a:off x="4688713" y="1484932"/>
            <a:ext cx="4525625" cy="650047"/>
          </a:xfrm>
        </p:spPr>
        <p:txBody>
          <a:bodyPr/>
          <a:lstStyle>
            <a:lvl2pPr marL="45720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7B2B55A2-A2E3-4A65-9C66-104502DC4231}"/>
              </a:ext>
            </a:extLst>
          </p:cNvPr>
          <p:cNvSpPr>
            <a:spLocks noGrp="1"/>
          </p:cNvSpPr>
          <p:nvPr>
            <p:ph type="body" sz="quarter" idx="16"/>
          </p:nvPr>
        </p:nvSpPr>
        <p:spPr>
          <a:xfrm>
            <a:off x="4688713" y="1124965"/>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14" name="Text Placeholder 10">
            <a:extLst>
              <a:ext uri="{FF2B5EF4-FFF2-40B4-BE49-F238E27FC236}">
                <a16:creationId xmlns:a16="http://schemas.microsoft.com/office/drawing/2014/main" id="{3C6C65B3-A2F3-4C3A-84E3-97F8E7515D98}"/>
              </a:ext>
            </a:extLst>
          </p:cNvPr>
          <p:cNvSpPr>
            <a:spLocks noGrp="1"/>
          </p:cNvSpPr>
          <p:nvPr>
            <p:ph type="body" sz="quarter" idx="17" hasCustomPrompt="1"/>
          </p:nvPr>
        </p:nvSpPr>
        <p:spPr>
          <a:xfrm>
            <a:off x="9309502" y="1124965"/>
            <a:ext cx="906125" cy="273529"/>
          </a:xfrm>
        </p:spPr>
        <p:txBody>
          <a:bodyPr/>
          <a:lstStyle>
            <a:lvl1pPr marL="0" indent="0" algn="r">
              <a:buNone/>
              <a:defRPr b="1" cap="all" baseline="0"/>
            </a:lvl1pPr>
            <a:lvl2pPr marL="457200" indent="0">
              <a:buNone/>
              <a:defRPr/>
            </a:lvl2pPr>
          </a:lstStyle>
          <a:p>
            <a:pPr lvl="0"/>
            <a:r>
              <a:rPr lang="en-US"/>
              <a:t>XXX €</a:t>
            </a:r>
          </a:p>
        </p:txBody>
      </p:sp>
      <p:sp>
        <p:nvSpPr>
          <p:cNvPr id="15" name="Text Placeholder 10">
            <a:extLst>
              <a:ext uri="{FF2B5EF4-FFF2-40B4-BE49-F238E27FC236}">
                <a16:creationId xmlns:a16="http://schemas.microsoft.com/office/drawing/2014/main" id="{2FFBE4CF-5C2E-467C-A850-A4F898DDC177}"/>
              </a:ext>
            </a:extLst>
          </p:cNvPr>
          <p:cNvSpPr>
            <a:spLocks noGrp="1"/>
          </p:cNvSpPr>
          <p:nvPr>
            <p:ph type="body" sz="quarter" idx="18"/>
          </p:nvPr>
        </p:nvSpPr>
        <p:spPr>
          <a:xfrm>
            <a:off x="4688713" y="2808950"/>
            <a:ext cx="4525625" cy="650047"/>
          </a:xfrm>
        </p:spPr>
        <p:txBody>
          <a:bodyPr/>
          <a:lstStyle>
            <a:lvl2pPr marL="457200" indent="0">
              <a:buNone/>
              <a:defRPr/>
            </a:lvl2pPr>
          </a:lstStyle>
          <a:p>
            <a:pPr lvl="0"/>
            <a:r>
              <a:rPr lang="en-US"/>
              <a:t>Click to edit Master text styles</a:t>
            </a:r>
          </a:p>
        </p:txBody>
      </p:sp>
      <p:sp>
        <p:nvSpPr>
          <p:cNvPr id="16" name="Text Placeholder 10">
            <a:extLst>
              <a:ext uri="{FF2B5EF4-FFF2-40B4-BE49-F238E27FC236}">
                <a16:creationId xmlns:a16="http://schemas.microsoft.com/office/drawing/2014/main" id="{3ADAB746-9905-4582-A434-E2EA6C56220C}"/>
              </a:ext>
            </a:extLst>
          </p:cNvPr>
          <p:cNvSpPr>
            <a:spLocks noGrp="1"/>
          </p:cNvSpPr>
          <p:nvPr>
            <p:ph type="body" sz="quarter" idx="19"/>
          </p:nvPr>
        </p:nvSpPr>
        <p:spPr>
          <a:xfrm>
            <a:off x="4688713" y="2448983"/>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4EE3B9EC-69DA-4DA1-8217-E61019D1D40E}"/>
              </a:ext>
            </a:extLst>
          </p:cNvPr>
          <p:cNvSpPr>
            <a:spLocks noGrp="1"/>
          </p:cNvSpPr>
          <p:nvPr>
            <p:ph type="body" sz="quarter" idx="20" hasCustomPrompt="1"/>
          </p:nvPr>
        </p:nvSpPr>
        <p:spPr>
          <a:xfrm>
            <a:off x="9309502" y="2448983"/>
            <a:ext cx="906125" cy="273529"/>
          </a:xfrm>
        </p:spPr>
        <p:txBody>
          <a:bodyPr/>
          <a:lstStyle>
            <a:lvl1pPr marL="0" indent="0" algn="r">
              <a:buNone/>
              <a:defRPr b="1" cap="all" baseline="0"/>
            </a:lvl1pPr>
            <a:lvl2pPr marL="457200" indent="0">
              <a:buNone/>
              <a:defRPr/>
            </a:lvl2pPr>
          </a:lstStyle>
          <a:p>
            <a:pPr lvl="0"/>
            <a:r>
              <a:rPr lang="en-US"/>
              <a:t>XXX €</a:t>
            </a:r>
          </a:p>
        </p:txBody>
      </p:sp>
      <p:sp>
        <p:nvSpPr>
          <p:cNvPr id="18" name="Text Placeholder 10">
            <a:extLst>
              <a:ext uri="{FF2B5EF4-FFF2-40B4-BE49-F238E27FC236}">
                <a16:creationId xmlns:a16="http://schemas.microsoft.com/office/drawing/2014/main" id="{0B16EADB-7409-4873-AA55-307A58B2409B}"/>
              </a:ext>
            </a:extLst>
          </p:cNvPr>
          <p:cNvSpPr>
            <a:spLocks noGrp="1"/>
          </p:cNvSpPr>
          <p:nvPr>
            <p:ph type="body" sz="quarter" idx="21"/>
          </p:nvPr>
        </p:nvSpPr>
        <p:spPr>
          <a:xfrm>
            <a:off x="4688713" y="4108143"/>
            <a:ext cx="4525625" cy="650047"/>
          </a:xfrm>
        </p:spPr>
        <p:txBody>
          <a:bodyPr/>
          <a:lstStyle>
            <a:lvl2pPr marL="457200" indent="0">
              <a:buNone/>
              <a:defRPr/>
            </a:lvl2pPr>
          </a:lstStyle>
          <a:p>
            <a:pPr lvl="0"/>
            <a:r>
              <a:rPr lang="en-US"/>
              <a:t>Click to edit Master text styles</a:t>
            </a:r>
          </a:p>
        </p:txBody>
      </p:sp>
      <p:sp>
        <p:nvSpPr>
          <p:cNvPr id="19" name="Text Placeholder 10">
            <a:extLst>
              <a:ext uri="{FF2B5EF4-FFF2-40B4-BE49-F238E27FC236}">
                <a16:creationId xmlns:a16="http://schemas.microsoft.com/office/drawing/2014/main" id="{502381BA-5432-4471-9BCE-79A3603834ED}"/>
              </a:ext>
            </a:extLst>
          </p:cNvPr>
          <p:cNvSpPr>
            <a:spLocks noGrp="1"/>
          </p:cNvSpPr>
          <p:nvPr>
            <p:ph type="body" sz="quarter" idx="22"/>
          </p:nvPr>
        </p:nvSpPr>
        <p:spPr>
          <a:xfrm>
            <a:off x="4688713" y="3748176"/>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20" name="Text Placeholder 10">
            <a:extLst>
              <a:ext uri="{FF2B5EF4-FFF2-40B4-BE49-F238E27FC236}">
                <a16:creationId xmlns:a16="http://schemas.microsoft.com/office/drawing/2014/main" id="{6C974D74-E3AF-43C4-BF5F-38C482A9A8E7}"/>
              </a:ext>
            </a:extLst>
          </p:cNvPr>
          <p:cNvSpPr>
            <a:spLocks noGrp="1"/>
          </p:cNvSpPr>
          <p:nvPr>
            <p:ph type="body" sz="quarter" idx="23" hasCustomPrompt="1"/>
          </p:nvPr>
        </p:nvSpPr>
        <p:spPr>
          <a:xfrm>
            <a:off x="9309502" y="3748176"/>
            <a:ext cx="906125" cy="273529"/>
          </a:xfrm>
        </p:spPr>
        <p:txBody>
          <a:bodyPr/>
          <a:lstStyle>
            <a:lvl1pPr marL="0" indent="0" algn="r">
              <a:buNone/>
              <a:defRPr b="1" cap="all" baseline="0"/>
            </a:lvl1pPr>
            <a:lvl2pPr marL="457200" indent="0">
              <a:buNone/>
              <a:defRPr/>
            </a:lvl2pPr>
          </a:lstStyle>
          <a:p>
            <a:pPr lvl="0"/>
            <a:r>
              <a:rPr lang="en-US"/>
              <a:t>XXX €</a:t>
            </a:r>
          </a:p>
        </p:txBody>
      </p:sp>
      <p:sp>
        <p:nvSpPr>
          <p:cNvPr id="21" name="Text Placeholder 10">
            <a:extLst>
              <a:ext uri="{FF2B5EF4-FFF2-40B4-BE49-F238E27FC236}">
                <a16:creationId xmlns:a16="http://schemas.microsoft.com/office/drawing/2014/main" id="{DDF461CD-F84B-4BC4-8F41-D26A3A6EA8E5}"/>
              </a:ext>
            </a:extLst>
          </p:cNvPr>
          <p:cNvSpPr>
            <a:spLocks noGrp="1"/>
          </p:cNvSpPr>
          <p:nvPr>
            <p:ph type="body" sz="quarter" idx="24"/>
          </p:nvPr>
        </p:nvSpPr>
        <p:spPr>
          <a:xfrm>
            <a:off x="4688713" y="5461124"/>
            <a:ext cx="4525625" cy="650047"/>
          </a:xfrm>
        </p:spPr>
        <p:txBody>
          <a:bodyPr/>
          <a:lstStyle>
            <a:lvl2pPr marL="457200" indent="0">
              <a:buNone/>
              <a:defRPr/>
            </a:lvl2pPr>
          </a:lstStyle>
          <a:p>
            <a:pPr lvl="0"/>
            <a:r>
              <a:rPr lang="en-US"/>
              <a:t>Click to edit Master text styles</a:t>
            </a:r>
          </a:p>
        </p:txBody>
      </p:sp>
      <p:sp>
        <p:nvSpPr>
          <p:cNvPr id="22" name="Text Placeholder 10">
            <a:extLst>
              <a:ext uri="{FF2B5EF4-FFF2-40B4-BE49-F238E27FC236}">
                <a16:creationId xmlns:a16="http://schemas.microsoft.com/office/drawing/2014/main" id="{EBBF0550-BE96-4A07-BDE5-39E799D0F9F4}"/>
              </a:ext>
            </a:extLst>
          </p:cNvPr>
          <p:cNvSpPr>
            <a:spLocks noGrp="1"/>
          </p:cNvSpPr>
          <p:nvPr>
            <p:ph type="body" sz="quarter" idx="25"/>
          </p:nvPr>
        </p:nvSpPr>
        <p:spPr>
          <a:xfrm>
            <a:off x="4688713" y="5101157"/>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23" name="Text Placeholder 10">
            <a:extLst>
              <a:ext uri="{FF2B5EF4-FFF2-40B4-BE49-F238E27FC236}">
                <a16:creationId xmlns:a16="http://schemas.microsoft.com/office/drawing/2014/main" id="{A77FF2A2-3555-407F-B01D-44D598F32301}"/>
              </a:ext>
            </a:extLst>
          </p:cNvPr>
          <p:cNvSpPr>
            <a:spLocks noGrp="1"/>
          </p:cNvSpPr>
          <p:nvPr>
            <p:ph type="body" sz="quarter" idx="26" hasCustomPrompt="1"/>
          </p:nvPr>
        </p:nvSpPr>
        <p:spPr>
          <a:xfrm>
            <a:off x="9309502" y="5101157"/>
            <a:ext cx="906125" cy="273529"/>
          </a:xfrm>
        </p:spPr>
        <p:txBody>
          <a:bodyPr/>
          <a:lstStyle>
            <a:lvl1pPr marL="0" indent="0" algn="r">
              <a:buNone/>
              <a:defRPr b="1" cap="all" baseline="0"/>
            </a:lvl1pPr>
            <a:lvl2pPr marL="457200" indent="0">
              <a:buNone/>
              <a:defRPr/>
            </a:lvl2pPr>
          </a:lstStyle>
          <a:p>
            <a:pPr lvl="0"/>
            <a:r>
              <a:rPr lang="en-US"/>
              <a:t>XXX €</a:t>
            </a:r>
          </a:p>
        </p:txBody>
      </p:sp>
      <p:sp>
        <p:nvSpPr>
          <p:cNvPr id="24" name="Rectangle 23">
            <a:extLst>
              <a:ext uri="{FF2B5EF4-FFF2-40B4-BE49-F238E27FC236}">
                <a16:creationId xmlns:a16="http://schemas.microsoft.com/office/drawing/2014/main" id="{F9E1B360-2D8A-49E8-8A12-E40F4CB2E25F}"/>
              </a:ext>
            </a:extLst>
          </p:cNvPr>
          <p:cNvSpPr/>
          <p:nvPr userDrawn="1"/>
        </p:nvSpPr>
        <p:spPr>
          <a:xfrm>
            <a:off x="4232720" y="666147"/>
            <a:ext cx="6516652" cy="57056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4">
            <a:extLst>
              <a:ext uri="{FF2B5EF4-FFF2-40B4-BE49-F238E27FC236}">
                <a16:creationId xmlns:a16="http://schemas.microsoft.com/office/drawing/2014/main" id="{748267EA-4206-604F-2A9F-8E0C6B130D5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9">
            <a:extLst>
              <a:ext uri="{FF2B5EF4-FFF2-40B4-BE49-F238E27FC236}">
                <a16:creationId xmlns:a16="http://schemas.microsoft.com/office/drawing/2014/main" id="{CE934D57-0BF1-FEA9-E357-C31100EBA329}"/>
              </a:ext>
            </a:extLst>
          </p:cNvPr>
          <p:cNvSpPr>
            <a:spLocks noGrp="1"/>
          </p:cNvSpPr>
          <p:nvPr>
            <p:ph type="title"/>
          </p:nvPr>
        </p:nvSpPr>
        <p:spPr>
          <a:xfrm>
            <a:off x="953036" y="1049129"/>
            <a:ext cx="2815689" cy="552121"/>
          </a:xfrm>
        </p:spPr>
        <p:txBody>
          <a:bodyPr/>
          <a:lstStyle/>
          <a:p>
            <a:r>
              <a:rPr lang="en-US"/>
              <a:t>Click to edit Master title style</a:t>
            </a:r>
            <a:endParaRPr lang="en-FI"/>
          </a:p>
        </p:txBody>
      </p:sp>
      <p:sp>
        <p:nvSpPr>
          <p:cNvPr id="2" name="SmartArt Placeholder 1">
            <a:extLst>
              <a:ext uri="{FF2B5EF4-FFF2-40B4-BE49-F238E27FC236}">
                <a16:creationId xmlns:a16="http://schemas.microsoft.com/office/drawing/2014/main" id="{D4CAB2D5-7EEF-AF5A-8949-6AFE76C2FFA9}"/>
              </a:ext>
            </a:extLst>
          </p:cNvPr>
          <p:cNvSpPr>
            <a:spLocks noGrp="1"/>
          </p:cNvSpPr>
          <p:nvPr>
            <p:ph type="dgm" sz="quarter" idx="2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02269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2">
    <p:bg>
      <p:bgPr>
        <a:solidFill>
          <a:schemeClr val="bg2"/>
        </a:solidFill>
        <a:effectLst/>
      </p:bgPr>
    </p:bg>
    <p:spTree>
      <p:nvGrpSpPr>
        <p:cNvPr id="1" name=""/>
        <p:cNvGrpSpPr/>
        <p:nvPr/>
      </p:nvGrpSpPr>
      <p:grpSpPr>
        <a:xfrm>
          <a:off x="0" y="0"/>
          <a:ext cx="0" cy="0"/>
          <a:chOff x="0" y="0"/>
          <a:chExt cx="0" cy="0"/>
        </a:xfrm>
      </p:grpSpPr>
      <p:graphicFrame>
        <p:nvGraphicFramePr>
          <p:cNvPr id="35" name="2D Doughnut Chart">
            <a:extLst>
              <a:ext uri="{FF2B5EF4-FFF2-40B4-BE49-F238E27FC236}">
                <a16:creationId xmlns:a16="http://schemas.microsoft.com/office/drawing/2014/main" id="{E93E510C-CC11-4008-A0EA-5E718BDC5153}"/>
              </a:ext>
            </a:extLst>
          </p:cNvPr>
          <p:cNvGraphicFramePr/>
          <p:nvPr/>
        </p:nvGraphicFramePr>
        <p:xfrm>
          <a:off x="3848134"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BA80DEB4-7A79-5042-A7B0-2D97140A1CED}"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725F8FCF-CDD9-D248-C998-6172C7C888C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55F1C101-F77C-6854-91F5-6CE480C6A20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17269925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2" name="SmartArt Placeholder 1">
            <a:extLst>
              <a:ext uri="{FF2B5EF4-FFF2-40B4-BE49-F238E27FC236}">
                <a16:creationId xmlns:a16="http://schemas.microsoft.com/office/drawing/2014/main" id="{60A87A12-E595-5F2E-9AA3-058B4A2E87D8}"/>
              </a:ext>
            </a:extLst>
          </p:cNvPr>
          <p:cNvSpPr>
            <a:spLocks noGrp="1"/>
          </p:cNvSpPr>
          <p:nvPr>
            <p:ph type="dgm" sz="quarter" idx="13"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3977273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solidFill>
                  <a:schemeClr val="accent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solidFill>
                  <a:schemeClr val="accent1"/>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solidFill>
                  <a:schemeClr val="accent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7E75D71E-3DC5-DA56-5874-44DE10A768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SmartArt Placeholder 3">
            <a:extLst>
              <a:ext uri="{FF2B5EF4-FFF2-40B4-BE49-F238E27FC236}">
                <a16:creationId xmlns:a16="http://schemas.microsoft.com/office/drawing/2014/main" id="{BACDA68D-B55A-0142-B3EC-B592D3ED7D07}"/>
              </a:ext>
            </a:extLst>
          </p:cNvPr>
          <p:cNvSpPr>
            <a:spLocks noGrp="1"/>
          </p:cNvSpPr>
          <p:nvPr>
            <p:ph type="dgm" sz="quarter" idx="13"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612352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2" name="SmartArt Placeholder 1">
            <a:extLst>
              <a:ext uri="{FF2B5EF4-FFF2-40B4-BE49-F238E27FC236}">
                <a16:creationId xmlns:a16="http://schemas.microsoft.com/office/drawing/2014/main" id="{46BE0772-2047-198D-0E8A-FE6474AE33A8}"/>
              </a:ext>
            </a:extLst>
          </p:cNvPr>
          <p:cNvSpPr>
            <a:spLocks noGrp="1"/>
          </p:cNvSpPr>
          <p:nvPr>
            <p:ph type="dgm" sz="quarter" idx="13"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0757395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End slide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D64E5CC-F8BE-4764-BE1B-D829CF3CF2B7}"/>
              </a:ext>
            </a:extLst>
          </p:cNvPr>
          <p:cNvSpPr>
            <a:spLocks noGrp="1"/>
          </p:cNvSpPr>
          <p:nvPr>
            <p:ph type="pic" sz="quarter" idx="13"/>
          </p:nvPr>
        </p:nvSpPr>
        <p:spPr>
          <a:xfrm>
            <a:off x="0" y="0"/>
            <a:ext cx="12190287" cy="6858000"/>
          </a:xfrm>
          <a:solidFill>
            <a:schemeClr val="bg2"/>
          </a:solidFill>
        </p:spPr>
        <p:txBody>
          <a:bodyPr anchor="ctr" anchorCtr="0"/>
          <a:lstStyle>
            <a:lvl1pPr marL="0" indent="0" algn="ctr">
              <a:buNone/>
              <a:defRPr sz="1800"/>
            </a:lvl1pPr>
          </a:lstStyle>
          <a:p>
            <a:r>
              <a:rPr lang="en-US"/>
              <a:t>Click icon to add picture</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5065068"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1786726" y="1661374"/>
            <a:ext cx="3716224" cy="1415629"/>
          </a:xfrm>
        </p:spPr>
        <p:txBody>
          <a:bodyPr anchor="b" anchorCtr="0"/>
          <a:lstStyle>
            <a:lvl1pPr algn="l">
              <a:defRPr sz="9200" b="1"/>
            </a:lvl1pPr>
          </a:lstStyle>
          <a:p>
            <a:r>
              <a:rPr lang="fi-FI" err="1"/>
              <a:t>text</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pic>
        <p:nvPicPr>
          <p:cNvPr id="9" name="Graphic 8">
            <a:extLst>
              <a:ext uri="{FF2B5EF4-FFF2-40B4-BE49-F238E27FC236}">
                <a16:creationId xmlns:a16="http://schemas.microsoft.com/office/drawing/2014/main" id="{A893B3FF-D457-DEC6-FB02-54A3F8A572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SmartArt Placeholder 1">
            <a:extLst>
              <a:ext uri="{FF2B5EF4-FFF2-40B4-BE49-F238E27FC236}">
                <a16:creationId xmlns:a16="http://schemas.microsoft.com/office/drawing/2014/main" id="{B9C13A1E-A1F9-D416-F377-22539106154E}"/>
              </a:ext>
            </a:extLst>
          </p:cNvPr>
          <p:cNvSpPr>
            <a:spLocks noGrp="1"/>
          </p:cNvSpPr>
          <p:nvPr>
            <p:ph type="dgm" sz="quarter" idx="29" hasCustomPrompt="1"/>
          </p:nvPr>
        </p:nvSpPr>
        <p:spPr>
          <a:xfrm>
            <a:off x="437882"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1200681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6400148"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531385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935E93-42F4-140A-1B92-B39D932CBD3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A4BE63B-F6A6-1D40-09C1-E27EE2B9A00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C70C7FD-BB49-26FB-2029-5E75CF45A2F5}"/>
              </a:ext>
            </a:extLst>
          </p:cNvPr>
          <p:cNvSpPr>
            <a:spLocks noGrp="1"/>
          </p:cNvSpPr>
          <p:nvPr>
            <p:ph type="dt" sz="half" idx="10"/>
          </p:nvPr>
        </p:nvSpPr>
        <p:spPr/>
        <p:txBody>
          <a:bodyPr/>
          <a:lstStyle/>
          <a:p>
            <a:fld id="{6A768E27-9C20-4D24-9F6E-3D971EA7ABD4}" type="datetimeFigureOut">
              <a:rPr lang="fi-FI" smtClean="0"/>
              <a:t>7.10.2025</a:t>
            </a:fld>
            <a:endParaRPr lang="fi-FI"/>
          </a:p>
        </p:txBody>
      </p:sp>
      <p:sp>
        <p:nvSpPr>
          <p:cNvPr id="5" name="Alatunnisteen paikkamerkki 4">
            <a:extLst>
              <a:ext uri="{FF2B5EF4-FFF2-40B4-BE49-F238E27FC236}">
                <a16:creationId xmlns:a16="http://schemas.microsoft.com/office/drawing/2014/main" id="{28D136FE-C0AD-A908-48A5-F417A7D4D47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C717E54-5AD5-DF16-4EA3-30C2E892009C}"/>
              </a:ext>
            </a:extLst>
          </p:cNvPr>
          <p:cNvSpPr>
            <a:spLocks noGrp="1"/>
          </p:cNvSpPr>
          <p:nvPr>
            <p:ph type="sldNum" sz="quarter" idx="12"/>
          </p:nvPr>
        </p:nvSpPr>
        <p:spPr/>
        <p:txBody>
          <a:bodyPr/>
          <a:lstStyle/>
          <a:p>
            <a:fld id="{B34FE34A-87EC-44FA-B995-7A9C71ECA072}" type="slidenum">
              <a:rPr lang="fi-FI" smtClean="0"/>
              <a:t>‹#›</a:t>
            </a:fld>
            <a:endParaRPr lang="fi-FI"/>
          </a:p>
        </p:txBody>
      </p:sp>
    </p:spTree>
    <p:extLst>
      <p:ext uri="{BB962C8B-B14F-4D97-AF65-F5344CB8AC3E}">
        <p14:creationId xmlns:p14="http://schemas.microsoft.com/office/powerpoint/2010/main" val="19498170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iltton Cover Slide">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B9391258-E8E8-1247-8979-F52AB10DB305}"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4">
            <a:extLst>
              <a:ext uri="{FF2B5EF4-FFF2-40B4-BE49-F238E27FC236}">
                <a16:creationId xmlns:a16="http://schemas.microsoft.com/office/drawing/2014/main" id="{ECF6AD64-A920-8B4F-A8ED-47E2389BEE0E}"/>
              </a:ext>
            </a:extLst>
          </p:cNvPr>
          <p:cNvSpPr/>
          <p:nvPr/>
        </p:nvSpPr>
        <p:spPr>
          <a:xfrm>
            <a:off x="4339305" y="1589708"/>
            <a:ext cx="1838976" cy="16207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10667141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Miltton Cover Slide 2">
    <p:bg>
      <p:bgPr>
        <a:solidFill>
          <a:schemeClr val="tx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ADB44228-66E6-9C4C-A063-8F4F7EDD7A30}"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solidFill>
                  <a:schemeClr val="bg1"/>
                </a:solidFill>
              </a:defRPr>
            </a:lvl1pPr>
          </a:lstStyle>
          <a:p>
            <a:r>
              <a:rPr lang="en-GB"/>
              <a:t>title</a:t>
            </a:r>
          </a:p>
        </p:txBody>
      </p:sp>
      <p:pic>
        <p:nvPicPr>
          <p:cNvPr id="10" name="Mitton-arrow_white.png" descr="Mitton-arrow_white.png">
            <a:extLst>
              <a:ext uri="{FF2B5EF4-FFF2-40B4-BE49-F238E27FC236}">
                <a16:creationId xmlns:a16="http://schemas.microsoft.com/office/drawing/2014/main" id="{2EA1ED99-D9C1-48DB-B7FB-2C948736BC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38000" y="1591200"/>
            <a:ext cx="1839600" cy="1621274"/>
          </a:xfrm>
          <a:prstGeom prst="rect">
            <a:avLst/>
          </a:prstGeom>
          <a:ln w="12700">
            <a:miter lim="400000"/>
          </a:ln>
        </p:spPr>
      </p:pic>
      <p:pic>
        <p:nvPicPr>
          <p:cNvPr id="11" name="Miltton_Text_White.png">
            <a:extLst>
              <a:ext uri="{FF2B5EF4-FFF2-40B4-BE49-F238E27FC236}">
                <a16:creationId xmlns:a16="http://schemas.microsoft.com/office/drawing/2014/main" id="{274DA340-07AA-4790-9B52-9296EF3A25C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pic>
        <p:nvPicPr>
          <p:cNvPr id="17" name="Miltton_Text_White.png" descr="Miltton_Text_White.png">
            <a:extLst>
              <a:ext uri="{FF2B5EF4-FFF2-40B4-BE49-F238E27FC236}">
                <a16:creationId xmlns:a16="http://schemas.microsoft.com/office/drawing/2014/main" id="{981D5566-0C13-4A6A-BC02-48238031F73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3850" y="1730375"/>
            <a:ext cx="4206875" cy="1212850"/>
          </a:xfrm>
          <a:prstGeom prst="rect">
            <a:avLst/>
          </a:prstGeom>
          <a:ln w="12700">
            <a:miter lim="400000"/>
          </a:ln>
        </p:spPr>
      </p:pic>
    </p:spTree>
    <p:extLst>
      <p:ext uri="{BB962C8B-B14F-4D97-AF65-F5344CB8AC3E}">
        <p14:creationId xmlns:p14="http://schemas.microsoft.com/office/powerpoint/2010/main" val="42855912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Miltton Cover Slide 3">
    <p:bg>
      <p:bgPr>
        <a:solidFill>
          <a:srgbClr val="EB5D29"/>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6CCEC744-C183-854B-95A7-A81C658ADC63}"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4">
            <a:extLst>
              <a:ext uri="{FF2B5EF4-FFF2-40B4-BE49-F238E27FC236}">
                <a16:creationId xmlns:a16="http://schemas.microsoft.com/office/drawing/2014/main" id="{ECF6AD64-A920-8B4F-A8ED-47E2389BEE0E}"/>
              </a:ext>
            </a:extLst>
          </p:cNvPr>
          <p:cNvSpPr/>
          <p:nvPr/>
        </p:nvSpPr>
        <p:spPr>
          <a:xfrm>
            <a:off x="4339305" y="1589708"/>
            <a:ext cx="1838976" cy="16207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16744062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iltton Cover Slide animated">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B7E3D163-9149-304F-BF0B-D01DDDC052D6}"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pic>
        <p:nvPicPr>
          <p:cNvPr id="10" name="arrows3.gif" descr="arrows3.gif">
            <a:extLst>
              <a:ext uri="{FF2B5EF4-FFF2-40B4-BE49-F238E27FC236}">
                <a16:creationId xmlns:a16="http://schemas.microsoft.com/office/drawing/2014/main" id="{7D26D8E0-9565-4BE6-B73A-89E33F01A6C9}"/>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494292" y="936298"/>
            <a:ext cx="5097122" cy="2867131"/>
          </a:xfrm>
          <a:prstGeom prst="rect">
            <a:avLst/>
          </a:prstGeom>
          <a:ln w="12700">
            <a:miter lim="400000"/>
          </a:ln>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3746413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3">
    <p:bg>
      <p:bgPr>
        <a:solidFill>
          <a:schemeClr val="bg2"/>
        </a:solidFill>
        <a:effectLst/>
      </p:bgPr>
    </p:bg>
    <p:spTree>
      <p:nvGrpSpPr>
        <p:cNvPr id="1" name=""/>
        <p:cNvGrpSpPr/>
        <p:nvPr/>
      </p:nvGrpSpPr>
      <p:grpSpPr>
        <a:xfrm>
          <a:off x="0" y="0"/>
          <a:ext cx="0" cy="0"/>
          <a:chOff x="0" y="0"/>
          <a:chExt cx="0" cy="0"/>
        </a:xfrm>
      </p:grpSpPr>
      <p:graphicFrame>
        <p:nvGraphicFramePr>
          <p:cNvPr id="33" name="2D Doughnut Chart">
            <a:extLst>
              <a:ext uri="{FF2B5EF4-FFF2-40B4-BE49-F238E27FC236}">
                <a16:creationId xmlns:a16="http://schemas.microsoft.com/office/drawing/2014/main" id="{809E2B73-6295-4F33-B413-5890537FF521}"/>
              </a:ext>
            </a:extLst>
          </p:cNvPr>
          <p:cNvGraphicFramePr/>
          <p:nvPr/>
        </p:nvGraphicFramePr>
        <p:xfrm>
          <a:off x="3849469"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02EF927A-26DA-5440-BD8F-F405E157E39B}"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4" name="Graphic 33">
            <a:extLst>
              <a:ext uri="{FF2B5EF4-FFF2-40B4-BE49-F238E27FC236}">
                <a16:creationId xmlns:a16="http://schemas.microsoft.com/office/drawing/2014/main" id="{62F45815-74B7-D7C6-968E-22AB2588D8F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65096C10-3E77-FDF6-F619-7B24A020437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0949829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Miltton Title Slide Pic">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141AB194-67B2-4312-A7FB-974494ADB3FB}"/>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8A216A07-2679-8E42-84E3-9F2FCC64C166}"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4664160"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4" name="Text Placeholder 3">
            <a:extLst>
              <a:ext uri="{FF2B5EF4-FFF2-40B4-BE49-F238E27FC236}">
                <a16:creationId xmlns:a16="http://schemas.microsoft.com/office/drawing/2014/main" id="{35FF0F97-3BF5-47DA-8985-0E937810FE29}"/>
              </a:ext>
            </a:extLst>
          </p:cNvPr>
          <p:cNvSpPr>
            <a:spLocks noGrp="1"/>
          </p:cNvSpPr>
          <p:nvPr>
            <p:ph type="body" sz="quarter" idx="27" hasCustomPrompt="1"/>
          </p:nvPr>
        </p:nvSpPr>
        <p:spPr>
          <a:xfrm>
            <a:off x="140400" y="1807200"/>
            <a:ext cx="4521600" cy="1227600"/>
          </a:xfrm>
          <a:blipFill>
            <a:blip r:embed="rId3"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vl2pPr marL="457200" indent="0">
              <a:buNone/>
              <a:defRPr/>
            </a:lvl2pPr>
          </a:lstStyle>
          <a:p>
            <a:pPr lvl="0"/>
            <a:r>
              <a:rPr lang="en-US"/>
              <a:t>  </a:t>
            </a:r>
          </a:p>
        </p:txBody>
      </p:sp>
      <p:sp>
        <p:nvSpPr>
          <p:cNvPr id="12" name="Title 1">
            <a:extLst>
              <a:ext uri="{FF2B5EF4-FFF2-40B4-BE49-F238E27FC236}">
                <a16:creationId xmlns:a16="http://schemas.microsoft.com/office/drawing/2014/main" id="{0775D37E-A16E-FE48-A89E-68BFD91E74F5}"/>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3159074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Editable Title Slide">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11092A01-F3F4-A340-AEB4-4CAD2C7C9916}"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12019011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3B391866-8FBC-8E44-9C44-A03FFA580797}"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bg1"/>
                </a:solidFill>
              </a:defRPr>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solidFill>
                  <a:schemeClr val="bg1"/>
                </a:solidFill>
              </a:defRPr>
            </a:lvl1pPr>
          </a:lstStyle>
          <a:p>
            <a:pPr lvl="0"/>
            <a:r>
              <a:rPr lang="fi-FI"/>
              <a:t>  </a:t>
            </a:r>
            <a:endParaRPr lang="en-GB"/>
          </a:p>
        </p:txBody>
      </p:sp>
      <p:pic>
        <p:nvPicPr>
          <p:cNvPr id="11" name="Miltton_Text_White.png">
            <a:extLst>
              <a:ext uri="{FF2B5EF4-FFF2-40B4-BE49-F238E27FC236}">
                <a16:creationId xmlns:a16="http://schemas.microsoft.com/office/drawing/2014/main" id="{2DEA3167-7802-496E-8C01-2F283DAFE27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Tree>
    <p:extLst>
      <p:ext uri="{BB962C8B-B14F-4D97-AF65-F5344CB8AC3E}">
        <p14:creationId xmlns:p14="http://schemas.microsoft.com/office/powerpoint/2010/main" val="4952707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Editable Title Slide 3">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57955E2B-4118-7C43-9498-85A5ECBBE8B4}"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1706893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Editable Title Slide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9B3D4973-764C-46F1-B4AF-625504AA7EF4}"/>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652FD5EA-FEB7-6C46-B316-A4A548664480}"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13" name="Subtitle 2">
            <a:extLst>
              <a:ext uri="{FF2B5EF4-FFF2-40B4-BE49-F238E27FC236}">
                <a16:creationId xmlns:a16="http://schemas.microsoft.com/office/drawing/2014/main" id="{387E494C-9798-3443-9399-DD160FCE8F16}"/>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14" name="Title 1">
            <a:extLst>
              <a:ext uri="{FF2B5EF4-FFF2-40B4-BE49-F238E27FC236}">
                <a16:creationId xmlns:a16="http://schemas.microsoft.com/office/drawing/2014/main" id="{229C7B90-2B18-2341-88BE-102FCE7BB983}"/>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Tree>
    <p:extLst>
      <p:ext uri="{BB962C8B-B14F-4D97-AF65-F5344CB8AC3E}">
        <p14:creationId xmlns:p14="http://schemas.microsoft.com/office/powerpoint/2010/main" val="37338667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Title neon">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4AE5AA45-F7D1-844E-91FE-74ECB967427C}"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578B84B1-E5F9-0B47-B6F1-FEB2033D872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164439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Section Title black">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FA7BC368-4CF9-C848-8FA5-E2236A2B8234}"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bg1"/>
                </a:solidFill>
              </a:defRPr>
            </a:lvl1pPr>
          </a:lstStyle>
          <a:p>
            <a:r>
              <a:rPr lang="en-GB"/>
              <a:t>00_</a:t>
            </a:r>
          </a:p>
        </p:txBody>
      </p:sp>
      <p:pic>
        <p:nvPicPr>
          <p:cNvPr id="11" name="Miltton_Text_White.png">
            <a:extLst>
              <a:ext uri="{FF2B5EF4-FFF2-40B4-BE49-F238E27FC236}">
                <a16:creationId xmlns:a16="http://schemas.microsoft.com/office/drawing/2014/main" id="{2DEA3167-7802-496E-8C01-2F283DAFE27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
        <p:nvSpPr>
          <p:cNvPr id="13" name="Text Placeholder 4">
            <a:extLst>
              <a:ext uri="{FF2B5EF4-FFF2-40B4-BE49-F238E27FC236}">
                <a16:creationId xmlns:a16="http://schemas.microsoft.com/office/drawing/2014/main" id="{33FC39A7-E5C8-1141-BBAA-0AD8EF7CBE7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83303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8DF1B27A-B749-E24A-A609-0F7FB61DDD58}"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446B846D-70AC-FF4B-ABDE-161C9A3B735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599498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Title Pic">
    <p:bg>
      <p:bgPr>
        <a:solidFill>
          <a:schemeClr val="accent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F547880D-106B-46F3-AC59-BA22AF7016C7}"/>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84E0A679-9665-EB4B-94EB-5356D5EB1EA4}"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Text Placeholder 3">
            <a:extLst>
              <a:ext uri="{FF2B5EF4-FFF2-40B4-BE49-F238E27FC236}">
                <a16:creationId xmlns:a16="http://schemas.microsoft.com/office/drawing/2014/main" id="{2820E1F6-1A25-4C77-9F7C-5DE4F5D17220}"/>
              </a:ext>
            </a:extLst>
          </p:cNvPr>
          <p:cNvSpPr>
            <a:spLocks noGrp="1"/>
          </p:cNvSpPr>
          <p:nvPr>
            <p:ph type="body" sz="quarter" idx="14"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11" name="Subtitle 2">
            <a:extLst>
              <a:ext uri="{FF2B5EF4-FFF2-40B4-BE49-F238E27FC236}">
                <a16:creationId xmlns:a16="http://schemas.microsoft.com/office/drawing/2014/main" id="{B5894CB3-5CA8-6041-92CD-809579CB65EB}"/>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13" name="Title 1">
            <a:extLst>
              <a:ext uri="{FF2B5EF4-FFF2-40B4-BE49-F238E27FC236}">
                <a16:creationId xmlns:a16="http://schemas.microsoft.com/office/drawing/2014/main" id="{611FACDD-3476-0F4A-94D9-CF582A42D2D8}"/>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5" name="Text Placeholder 4">
            <a:extLst>
              <a:ext uri="{FF2B5EF4-FFF2-40B4-BE49-F238E27FC236}">
                <a16:creationId xmlns:a16="http://schemas.microsoft.com/office/drawing/2014/main" id="{7B925C96-E63A-3044-AEFD-6D5DE6B187C3}"/>
              </a:ext>
            </a:extLst>
          </p:cNvPr>
          <p:cNvSpPr>
            <a:spLocks noGrp="1"/>
          </p:cNvSpPr>
          <p:nvPr>
            <p:ph type="body" sz="quarter" idx="15"/>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054115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rgbClr val="E4F030"/>
        </a:solidFill>
        <a:effectLst/>
      </p:bgPr>
    </p:bg>
    <p:spTree>
      <p:nvGrpSpPr>
        <p:cNvPr id="1" name=""/>
        <p:cNvGrpSpPr/>
        <p:nvPr/>
      </p:nvGrpSpPr>
      <p:grpSpPr>
        <a:xfrm>
          <a:off x="0" y="0"/>
          <a:ext cx="0" cy="0"/>
          <a:chOff x="0" y="0"/>
          <a:chExt cx="0" cy="0"/>
        </a:xfrm>
      </p:grpSpPr>
      <p:pic>
        <p:nvPicPr>
          <p:cNvPr id="16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69" name="01"/>
          <p:cNvSpPr txBox="1">
            <a:spLocks noGrp="1"/>
          </p:cNvSpPr>
          <p:nvPr>
            <p:ph type="body" idx="22"/>
          </p:nvPr>
        </p:nvSpPr>
        <p:spPr>
          <a:xfrm>
            <a:off x="-233689" y="3147705"/>
            <a:ext cx="6668522"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US"/>
              <a:t>Click to edit Master text styles</a:t>
            </a:r>
          </a:p>
        </p:txBody>
      </p:sp>
      <p:sp>
        <p:nvSpPr>
          <p:cNvPr id="170"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71"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7" name="Text Placeholder 4">
            <a:extLst>
              <a:ext uri="{FF2B5EF4-FFF2-40B4-BE49-F238E27FC236}">
                <a16:creationId xmlns:a16="http://schemas.microsoft.com/office/drawing/2014/main" id="{D9D6F3A6-EFD8-9B41-847D-34BFB171C49F}"/>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60499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4">
    <p:bg>
      <p:bgPr>
        <a:solidFill>
          <a:schemeClr val="bg2"/>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977C962B-8B3A-4465-8C9D-43FF6D4C8523}"/>
              </a:ext>
            </a:extLst>
          </p:cNvPr>
          <p:cNvGraphicFramePr/>
          <p:nvPr/>
        </p:nvGraphicFramePr>
        <p:xfrm>
          <a:off x="3846461"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8F8C4D3A-B908-A843-8C31-901515E163E8}"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E91904FC-999D-AC6F-7862-76970E8163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A164D5B1-25E8-F6E3-C7C4-C4E41EA5C61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1445600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accent5">
            <a:lumOff val="-7647"/>
          </a:schemeClr>
        </a:solidFill>
        <a:effectLst/>
      </p:bgPr>
    </p:bg>
    <p:spTree>
      <p:nvGrpSpPr>
        <p:cNvPr id="1" name=""/>
        <p:cNvGrpSpPr/>
        <p:nvPr/>
      </p:nvGrpSpPr>
      <p:grpSpPr>
        <a:xfrm>
          <a:off x="0" y="0"/>
          <a:ext cx="0" cy="0"/>
          <a:chOff x="0" y="0"/>
          <a:chExt cx="0" cy="0"/>
        </a:xfrm>
      </p:grpSpPr>
      <p:pic>
        <p:nvPicPr>
          <p:cNvPr id="178"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80" name="02"/>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US"/>
              <a:t>Click to edit Master text styles</a:t>
            </a:r>
          </a:p>
        </p:txBody>
      </p:sp>
      <p:sp>
        <p:nvSpPr>
          <p:cNvPr id="181"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8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7" name="Text Placeholder 4">
            <a:extLst>
              <a:ext uri="{FF2B5EF4-FFF2-40B4-BE49-F238E27FC236}">
                <a16:creationId xmlns:a16="http://schemas.microsoft.com/office/drawing/2014/main" id="{101143D7-89E2-6D47-BC17-ADCD9812A86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2905948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le Black">
    <p:bg>
      <p:bgPr>
        <a:solidFill>
          <a:srgbClr val="000000"/>
        </a:solidFill>
        <a:effectLst/>
      </p:bgPr>
    </p:bg>
    <p:spTree>
      <p:nvGrpSpPr>
        <p:cNvPr id="1" name=""/>
        <p:cNvGrpSpPr/>
        <p:nvPr/>
      </p:nvGrpSpPr>
      <p:grpSpPr>
        <a:xfrm>
          <a:off x="0" y="0"/>
          <a:ext cx="0" cy="0"/>
          <a:chOff x="0" y="0"/>
          <a:chExt cx="0" cy="0"/>
        </a:xfrm>
      </p:grpSpPr>
      <p:pic>
        <p:nvPicPr>
          <p:cNvPr id="189"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US"/>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rgbClr val="FFFFFF"/>
                </a:solidFill>
                <a:latin typeface="+mn-lt"/>
                <a:ea typeface="+mn-ea"/>
                <a:cs typeface="+mn-cs"/>
                <a:sym typeface="Helvetica"/>
              </a:defRPr>
            </a:lvl1pPr>
          </a:lstStyle>
          <a:p>
            <a:r>
              <a:rPr lang="en-GB"/>
              <a:t>title</a:t>
            </a:r>
            <a:endParaRPr/>
          </a:p>
        </p:txBody>
      </p:sp>
      <p:pic>
        <p:nvPicPr>
          <p:cNvPr id="193" name="Miltton_Text_White.png" descr="Miltton_Text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94"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528146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ntent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935864" y="1147429"/>
            <a:ext cx="3960000" cy="552121"/>
          </a:xfrm>
        </p:spPr>
        <p:txBody>
          <a:bodyPr/>
          <a:lstStyle/>
          <a:p>
            <a:r>
              <a:rPr lang="en-US"/>
              <a:t>Click to edit Master title style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56E5C95E-A078-3B4D-AD47-9A0CCE4901EC}"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1008845" y="2383318"/>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1412383" y="2383318"/>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Click to edit Master text styles</a:t>
            </a:r>
          </a:p>
        </p:txBody>
      </p:sp>
      <p:sp>
        <p:nvSpPr>
          <p:cNvPr id="15" name="object 4">
            <a:extLst>
              <a:ext uri="{FF2B5EF4-FFF2-40B4-BE49-F238E27FC236}">
                <a16:creationId xmlns:a16="http://schemas.microsoft.com/office/drawing/2014/main" id="{15DE3B00-7844-4B89-B60D-F21A72B32F2A}"/>
              </a:ext>
            </a:extLst>
          </p:cNvPr>
          <p:cNvSpPr/>
          <p:nvPr userDrawn="1"/>
        </p:nvSpPr>
        <p:spPr>
          <a:xfrm>
            <a:off x="239402" y="940158"/>
            <a:ext cx="679492" cy="5988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Tree>
    <p:extLst>
      <p:ext uri="{BB962C8B-B14F-4D97-AF65-F5344CB8AC3E}">
        <p14:creationId xmlns:p14="http://schemas.microsoft.com/office/powerpoint/2010/main" val="29602751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Neon">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C3F7BD-9786-4BAA-B5FA-D9E1DB6867DC}"/>
              </a:ext>
            </a:extLst>
          </p:cNvPr>
          <p:cNvSpPr/>
          <p:nvPr userDrawn="1"/>
        </p:nvSpPr>
        <p:spPr>
          <a:xfrm flipH="1">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7087673" y="1099929"/>
            <a:ext cx="3960000" cy="552121"/>
          </a:xfrm>
        </p:spPr>
        <p:txBody>
          <a:bodyPr/>
          <a:lstStyle/>
          <a:p>
            <a:r>
              <a:rPr lang="en-US"/>
              <a:t>Click to edit Master title style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A87E0BDA-FE15-DF4C-BAED-69CDFB7076CA}"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7160654" y="2442693"/>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7564192" y="2442693"/>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Click to edit Master text styles</a:t>
            </a:r>
          </a:p>
        </p:txBody>
      </p:sp>
      <p:sp>
        <p:nvSpPr>
          <p:cNvPr id="18" name="object 4">
            <a:extLst>
              <a:ext uri="{FF2B5EF4-FFF2-40B4-BE49-F238E27FC236}">
                <a16:creationId xmlns:a16="http://schemas.microsoft.com/office/drawing/2014/main" id="{3D737239-1E34-49FE-9EF6-E8FF99B3DF8A}"/>
              </a:ext>
            </a:extLst>
          </p:cNvPr>
          <p:cNvSpPr/>
          <p:nvPr userDrawn="1"/>
        </p:nvSpPr>
        <p:spPr>
          <a:xfrm>
            <a:off x="6409386" y="94015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21" name="Miltton_Text_Black.png">
            <a:extLst>
              <a:ext uri="{FF2B5EF4-FFF2-40B4-BE49-F238E27FC236}">
                <a16:creationId xmlns:a16="http://schemas.microsoft.com/office/drawing/2014/main" id="{745B22B0-A44B-4BA1-B894-BFC698959B02}"/>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14" name="Text Placeholder 4">
            <a:extLst>
              <a:ext uri="{FF2B5EF4-FFF2-40B4-BE49-F238E27FC236}">
                <a16:creationId xmlns:a16="http://schemas.microsoft.com/office/drawing/2014/main" id="{783C44F0-A236-A246-B258-949B380F3C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0085361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Annual clock">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7" name="2D Doughnut Chart">
            <a:extLst>
              <a:ext uri="{FF2B5EF4-FFF2-40B4-BE49-F238E27FC236}">
                <a16:creationId xmlns:a16="http://schemas.microsoft.com/office/drawing/2014/main" id="{DC28DC4C-88FB-49B8-B45D-C69F5A7667ED}"/>
              </a:ext>
            </a:extLst>
          </p:cNvPr>
          <p:cNvGraphicFramePr/>
          <p:nvPr userDrawn="1">
            <p:extLst>
              <p:ext uri="{D42A27DB-BD31-4B8C-83A1-F6EECF244321}">
                <p14:modId xmlns:p14="http://schemas.microsoft.com/office/powerpoint/2010/main" val="3756427311"/>
              </p:ext>
            </p:extLst>
          </p:nvPr>
        </p:nvGraphicFramePr>
        <p:xfrm>
          <a:off x="3850982" y="1186181"/>
          <a:ext cx="4485640"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9" name="Line"/>
          <p:cNvSpPr/>
          <p:nvPr/>
        </p:nvSpPr>
        <p:spPr>
          <a:xfrm flipH="1">
            <a:off x="6093801" y="3704186"/>
            <a:ext cx="1" cy="210756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A4E846BA-7D67-F444-8FD8-9D76283A9CDF}"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endParaRPr lang="fi-FI"/>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11604861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Q1">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2E72ACD0-2293-4A29-A84A-9C86F8B7FC77}"/>
              </a:ext>
            </a:extLst>
          </p:cNvPr>
          <p:cNvGraphicFramePr/>
          <p:nvPr userDrawn="1"/>
        </p:nvGraphicFramePr>
        <p:xfrm>
          <a:off x="3849930"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07EA41E8-2CC8-9D4F-9930-EF29D1F87BC5}"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endParaRPr lang="fi-FI"/>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15654697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Q2">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5" name="2D Doughnut Chart">
            <a:extLst>
              <a:ext uri="{FF2B5EF4-FFF2-40B4-BE49-F238E27FC236}">
                <a16:creationId xmlns:a16="http://schemas.microsoft.com/office/drawing/2014/main" id="{E93E510C-CC11-4008-A0EA-5E718BDC5153}"/>
              </a:ext>
            </a:extLst>
          </p:cNvPr>
          <p:cNvGraphicFramePr/>
          <p:nvPr userDrawn="1"/>
        </p:nvGraphicFramePr>
        <p:xfrm>
          <a:off x="3848134"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CE1F4259-84D5-8846-9C89-2A8DEFE92ECB}"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endParaRPr lang="fi-FI"/>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27044853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Q3">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3" name="2D Doughnut Chart">
            <a:extLst>
              <a:ext uri="{FF2B5EF4-FFF2-40B4-BE49-F238E27FC236}">
                <a16:creationId xmlns:a16="http://schemas.microsoft.com/office/drawing/2014/main" id="{809E2B73-6295-4F33-B413-5890537FF521}"/>
              </a:ext>
            </a:extLst>
          </p:cNvPr>
          <p:cNvGraphicFramePr/>
          <p:nvPr userDrawn="1"/>
        </p:nvGraphicFramePr>
        <p:xfrm>
          <a:off x="3849469"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91B39950-1987-694E-9EDD-CA293D696374}"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endParaRPr lang="fi-FI"/>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1733280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Q4">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977C962B-8B3A-4465-8C9D-43FF6D4C8523}"/>
              </a:ext>
            </a:extLst>
          </p:cNvPr>
          <p:cNvGraphicFramePr/>
          <p:nvPr userDrawn="1"/>
        </p:nvGraphicFramePr>
        <p:xfrm>
          <a:off x="3846461"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US"/>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US"/>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US"/>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US"/>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US"/>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US"/>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fld id="{0CBF3B08-997C-494F-9020-2AFFAEF00FAD}" type="datetime1">
              <a:rPr lang="fi-FI" smtClean="0"/>
              <a:t>7.10.2025</a:t>
            </a:fld>
            <a:endParaRPr lang="fi-FI"/>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endParaRPr lang="fi-FI"/>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5208724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1D91EF5E-5EEB-8B44-B1E2-7CC735F7F129}"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246821"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p>
            <a:r>
              <a:rPr lang="en-US"/>
              <a:t>Click to edit Master title style</a:t>
            </a:r>
            <a:endParaRPr lang="en-GB"/>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69645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usiness objective chart">
    <p:bg>
      <p:bgPr>
        <a:solidFill>
          <a:srgbClr val="FFFFFF"/>
        </a:solidFill>
        <a:effectLst/>
      </p:bgPr>
    </p:bg>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277833A8-0989-CF1C-5126-CC8A02A9393D}"/>
              </a:ext>
            </a:extLst>
          </p:cNvPr>
          <p:cNvSpPr>
            <a:spLocks noGrp="1"/>
          </p:cNvSpPr>
          <p:nvPr>
            <p:ph type="pic" sz="quarter" idx="33" hasCustomPrompt="1"/>
          </p:nvPr>
        </p:nvSpPr>
        <p:spPr>
          <a:xfrm>
            <a:off x="7204095" y="1042609"/>
            <a:ext cx="4365588" cy="913693"/>
          </a:xfrm>
          <a:custGeom>
            <a:avLst/>
            <a:gdLst>
              <a:gd name="connsiteX0" fmla="*/ 0 w 4365587"/>
              <a:gd name="connsiteY0" fmla="*/ 0 h 913693"/>
              <a:gd name="connsiteX1" fmla="*/ 4365587 w 4365587"/>
              <a:gd name="connsiteY1" fmla="*/ 0 h 913693"/>
              <a:gd name="connsiteX2" fmla="*/ 4365587 w 4365587"/>
              <a:gd name="connsiteY2" fmla="*/ 913693 h 913693"/>
              <a:gd name="connsiteX3" fmla="*/ 0 w 4365587"/>
              <a:gd name="connsiteY3" fmla="*/ 913693 h 913693"/>
            </a:gdLst>
            <a:ahLst/>
            <a:cxnLst>
              <a:cxn ang="0">
                <a:pos x="connsiteX0" y="connsiteY0"/>
              </a:cxn>
              <a:cxn ang="0">
                <a:pos x="connsiteX1" y="connsiteY1"/>
              </a:cxn>
              <a:cxn ang="0">
                <a:pos x="connsiteX2" y="connsiteY2"/>
              </a:cxn>
              <a:cxn ang="0">
                <a:pos x="connsiteX3" y="connsiteY3"/>
              </a:cxn>
            </a:cxnLst>
            <a:rect l="l" t="t" r="r" b="b"/>
            <a:pathLst>
              <a:path w="4365587" h="913693">
                <a:moveTo>
                  <a:pt x="0" y="0"/>
                </a:moveTo>
                <a:lnTo>
                  <a:pt x="4365587" y="0"/>
                </a:lnTo>
                <a:lnTo>
                  <a:pt x="4365587" y="913693"/>
                </a:lnTo>
                <a:lnTo>
                  <a:pt x="0" y="913693"/>
                </a:lnTo>
                <a:close/>
              </a:path>
            </a:pathLst>
          </a:custGeom>
          <a:solidFill>
            <a:schemeClr val="bg1"/>
          </a:solidFill>
        </p:spPr>
        <p:txBody>
          <a:bodyPr wrap="square">
            <a:noAutofit/>
          </a:bodyPr>
          <a:lstStyle>
            <a:lvl1pPr marL="0" indent="0">
              <a:buNone/>
              <a:defRPr sz="100"/>
            </a:lvl1pPr>
          </a:lstStyle>
          <a:p>
            <a:r>
              <a:rPr lang="fi-FI"/>
              <a:t>–</a:t>
            </a:r>
          </a:p>
        </p:txBody>
      </p:sp>
      <p:sp>
        <p:nvSpPr>
          <p:cNvPr id="43" name="Picture Placeholder 42">
            <a:extLst>
              <a:ext uri="{FF2B5EF4-FFF2-40B4-BE49-F238E27FC236}">
                <a16:creationId xmlns:a16="http://schemas.microsoft.com/office/drawing/2014/main" id="{9EC12435-F6A8-A4C0-377E-B3FA051E718B}"/>
              </a:ext>
            </a:extLst>
          </p:cNvPr>
          <p:cNvSpPr>
            <a:spLocks noGrp="1"/>
          </p:cNvSpPr>
          <p:nvPr>
            <p:ph type="pic" sz="quarter" idx="31" hasCustomPrompt="1"/>
          </p:nvPr>
        </p:nvSpPr>
        <p:spPr>
          <a:xfrm>
            <a:off x="10441679" y="4840987"/>
            <a:ext cx="272397" cy="235285"/>
          </a:xfrm>
          <a:custGeom>
            <a:avLst/>
            <a:gdLst>
              <a:gd name="connsiteX0" fmla="*/ 0 w 272397"/>
              <a:gd name="connsiteY0" fmla="*/ 0 h 235285"/>
              <a:gd name="connsiteX1" fmla="*/ 272397 w 272397"/>
              <a:gd name="connsiteY1" fmla="*/ 0 h 235285"/>
              <a:gd name="connsiteX2" fmla="*/ 135931 w 272397"/>
              <a:gd name="connsiteY2" fmla="*/ 235285 h 235285"/>
              <a:gd name="connsiteX3" fmla="*/ 135913 w 272397"/>
              <a:gd name="connsiteY3" fmla="*/ 235285 h 235285"/>
              <a:gd name="connsiteX4" fmla="*/ 0 w 272397"/>
              <a:gd name="connsiteY4" fmla="*/ 952 h 23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7" h="235285">
                <a:moveTo>
                  <a:pt x="0" y="0"/>
                </a:moveTo>
                <a:lnTo>
                  <a:pt x="272397" y="0"/>
                </a:lnTo>
                <a:lnTo>
                  <a:pt x="135931" y="235285"/>
                </a:lnTo>
                <a:lnTo>
                  <a:pt x="135913" y="235285"/>
                </a:lnTo>
                <a:lnTo>
                  <a:pt x="0" y="952"/>
                </a:lnTo>
                <a:close/>
              </a:path>
            </a:pathLst>
          </a:custGeom>
          <a:solidFill>
            <a:schemeClr val="bg2"/>
          </a:solidFill>
        </p:spPr>
        <p:txBody>
          <a:bodyPr wrap="square">
            <a:noAutofit/>
          </a:bodyPr>
          <a:lstStyle>
            <a:lvl1pPr marL="0" indent="0">
              <a:buNone/>
              <a:defRPr sz="100"/>
            </a:lvl1pPr>
          </a:lstStyle>
          <a:p>
            <a:r>
              <a:rPr lang="fi-FI"/>
              <a:t>–</a:t>
            </a:r>
          </a:p>
        </p:txBody>
      </p:sp>
      <p:sp>
        <p:nvSpPr>
          <p:cNvPr id="44" name="Picture Placeholder 43">
            <a:extLst>
              <a:ext uri="{FF2B5EF4-FFF2-40B4-BE49-F238E27FC236}">
                <a16:creationId xmlns:a16="http://schemas.microsoft.com/office/drawing/2014/main" id="{F274B47E-31BB-2A8D-253D-A63115D652BE}"/>
              </a:ext>
            </a:extLst>
          </p:cNvPr>
          <p:cNvSpPr>
            <a:spLocks noGrp="1"/>
          </p:cNvSpPr>
          <p:nvPr>
            <p:ph type="pic" sz="quarter" idx="32" hasCustomPrompt="1"/>
          </p:nvPr>
        </p:nvSpPr>
        <p:spPr>
          <a:xfrm>
            <a:off x="9586071" y="3865917"/>
            <a:ext cx="1983616" cy="996559"/>
          </a:xfrm>
          <a:custGeom>
            <a:avLst/>
            <a:gdLst>
              <a:gd name="connsiteX0" fmla="*/ 0 w 1983616"/>
              <a:gd name="connsiteY0" fmla="*/ 0 h 996559"/>
              <a:gd name="connsiteX1" fmla="*/ 1983616 w 1983616"/>
              <a:gd name="connsiteY1" fmla="*/ 0 h 996559"/>
              <a:gd name="connsiteX2" fmla="*/ 1983616 w 1983616"/>
              <a:gd name="connsiteY2" fmla="*/ 996559 h 996559"/>
              <a:gd name="connsiteX3" fmla="*/ 0 w 1983616"/>
              <a:gd name="connsiteY3" fmla="*/ 996559 h 996559"/>
            </a:gdLst>
            <a:ahLst/>
            <a:cxnLst>
              <a:cxn ang="0">
                <a:pos x="connsiteX0" y="connsiteY0"/>
              </a:cxn>
              <a:cxn ang="0">
                <a:pos x="connsiteX1" y="connsiteY1"/>
              </a:cxn>
              <a:cxn ang="0">
                <a:pos x="connsiteX2" y="connsiteY2"/>
              </a:cxn>
              <a:cxn ang="0">
                <a:pos x="connsiteX3" y="connsiteY3"/>
              </a:cxn>
            </a:cxnLst>
            <a:rect l="l" t="t" r="r" b="b"/>
            <a:pathLst>
              <a:path w="1983616" h="996559">
                <a:moveTo>
                  <a:pt x="0" y="0"/>
                </a:moveTo>
                <a:lnTo>
                  <a:pt x="1983616" y="0"/>
                </a:lnTo>
                <a:lnTo>
                  <a:pt x="1983616" y="996559"/>
                </a:lnTo>
                <a:lnTo>
                  <a:pt x="0" y="996559"/>
                </a:lnTo>
                <a:close/>
              </a:path>
            </a:pathLst>
          </a:custGeom>
          <a:solidFill>
            <a:schemeClr val="bg2"/>
          </a:solidFill>
        </p:spPr>
        <p:txBody>
          <a:bodyPr wrap="square">
            <a:noAutofit/>
          </a:bodyPr>
          <a:lstStyle>
            <a:lvl1pPr marL="0" indent="0">
              <a:buNone/>
              <a:defRPr sz="100"/>
            </a:lvl1pPr>
          </a:lstStyle>
          <a:p>
            <a:r>
              <a:rPr lang="fi-FI"/>
              <a:t>–</a:t>
            </a:r>
          </a:p>
        </p:txBody>
      </p:sp>
      <p:sp>
        <p:nvSpPr>
          <p:cNvPr id="42" name="Picture Placeholder 41">
            <a:extLst>
              <a:ext uri="{FF2B5EF4-FFF2-40B4-BE49-F238E27FC236}">
                <a16:creationId xmlns:a16="http://schemas.microsoft.com/office/drawing/2014/main" id="{6FB1C6C1-258E-8DD3-A43A-084254D898B5}"/>
              </a:ext>
            </a:extLst>
          </p:cNvPr>
          <p:cNvSpPr>
            <a:spLocks noGrp="1"/>
          </p:cNvSpPr>
          <p:nvPr>
            <p:ph type="pic" sz="quarter" idx="30" hasCustomPrompt="1"/>
          </p:nvPr>
        </p:nvSpPr>
        <p:spPr>
          <a:xfrm>
            <a:off x="8059704" y="4843051"/>
            <a:ext cx="272397" cy="235285"/>
          </a:xfrm>
          <a:custGeom>
            <a:avLst/>
            <a:gdLst>
              <a:gd name="connsiteX0" fmla="*/ 0 w 272397"/>
              <a:gd name="connsiteY0" fmla="*/ 0 h 235285"/>
              <a:gd name="connsiteX1" fmla="*/ 272397 w 272397"/>
              <a:gd name="connsiteY1" fmla="*/ 0 h 235285"/>
              <a:gd name="connsiteX2" fmla="*/ 135931 w 272397"/>
              <a:gd name="connsiteY2" fmla="*/ 235285 h 235285"/>
              <a:gd name="connsiteX3" fmla="*/ 135913 w 272397"/>
              <a:gd name="connsiteY3" fmla="*/ 235285 h 235285"/>
              <a:gd name="connsiteX4" fmla="*/ 0 w 272397"/>
              <a:gd name="connsiteY4" fmla="*/ 952 h 23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7" h="235285">
                <a:moveTo>
                  <a:pt x="0" y="0"/>
                </a:moveTo>
                <a:lnTo>
                  <a:pt x="272397" y="0"/>
                </a:lnTo>
                <a:lnTo>
                  <a:pt x="135931" y="235285"/>
                </a:lnTo>
                <a:lnTo>
                  <a:pt x="135913" y="235285"/>
                </a:lnTo>
                <a:lnTo>
                  <a:pt x="0" y="952"/>
                </a:lnTo>
                <a:close/>
              </a:path>
            </a:pathLst>
          </a:custGeom>
          <a:solidFill>
            <a:schemeClr val="bg2"/>
          </a:solidFill>
        </p:spPr>
        <p:txBody>
          <a:bodyPr wrap="square">
            <a:noAutofit/>
          </a:bodyPr>
          <a:lstStyle>
            <a:lvl1pPr marL="0" indent="0">
              <a:buNone/>
              <a:defRPr sz="100"/>
            </a:lvl1pPr>
          </a:lstStyle>
          <a:p>
            <a:r>
              <a:rPr lang="fi-FI"/>
              <a:t>,</a:t>
            </a:r>
          </a:p>
        </p:txBody>
      </p:sp>
      <p:sp>
        <p:nvSpPr>
          <p:cNvPr id="39" name="Picture Placeholder 38">
            <a:extLst>
              <a:ext uri="{FF2B5EF4-FFF2-40B4-BE49-F238E27FC236}">
                <a16:creationId xmlns:a16="http://schemas.microsoft.com/office/drawing/2014/main" id="{06F7D2DD-931E-2726-9601-6C5A11AB7708}"/>
              </a:ext>
            </a:extLst>
          </p:cNvPr>
          <p:cNvSpPr>
            <a:spLocks noGrp="1"/>
          </p:cNvSpPr>
          <p:nvPr>
            <p:ph type="pic" sz="quarter" idx="29" hasCustomPrompt="1"/>
          </p:nvPr>
        </p:nvSpPr>
        <p:spPr>
          <a:xfrm>
            <a:off x="7204096" y="3867981"/>
            <a:ext cx="1983616" cy="996559"/>
          </a:xfrm>
          <a:custGeom>
            <a:avLst/>
            <a:gdLst>
              <a:gd name="connsiteX0" fmla="*/ 0 w 1983616"/>
              <a:gd name="connsiteY0" fmla="*/ 0 h 996559"/>
              <a:gd name="connsiteX1" fmla="*/ 1983616 w 1983616"/>
              <a:gd name="connsiteY1" fmla="*/ 0 h 996559"/>
              <a:gd name="connsiteX2" fmla="*/ 1983616 w 1983616"/>
              <a:gd name="connsiteY2" fmla="*/ 996559 h 996559"/>
              <a:gd name="connsiteX3" fmla="*/ 0 w 1983616"/>
              <a:gd name="connsiteY3" fmla="*/ 996559 h 996559"/>
            </a:gdLst>
            <a:ahLst/>
            <a:cxnLst>
              <a:cxn ang="0">
                <a:pos x="connsiteX0" y="connsiteY0"/>
              </a:cxn>
              <a:cxn ang="0">
                <a:pos x="connsiteX1" y="connsiteY1"/>
              </a:cxn>
              <a:cxn ang="0">
                <a:pos x="connsiteX2" y="connsiteY2"/>
              </a:cxn>
              <a:cxn ang="0">
                <a:pos x="connsiteX3" y="connsiteY3"/>
              </a:cxn>
            </a:cxnLst>
            <a:rect l="l" t="t" r="r" b="b"/>
            <a:pathLst>
              <a:path w="1983616" h="996559">
                <a:moveTo>
                  <a:pt x="0" y="0"/>
                </a:moveTo>
                <a:lnTo>
                  <a:pt x="1983616" y="0"/>
                </a:lnTo>
                <a:lnTo>
                  <a:pt x="1983616" y="996559"/>
                </a:lnTo>
                <a:lnTo>
                  <a:pt x="0" y="996559"/>
                </a:lnTo>
                <a:close/>
              </a:path>
            </a:pathLst>
          </a:custGeom>
          <a:solidFill>
            <a:schemeClr val="bg2"/>
          </a:solidFill>
        </p:spPr>
        <p:txBody>
          <a:bodyPr wrap="square">
            <a:noAutofit/>
          </a:bodyPr>
          <a:lstStyle>
            <a:lvl1pPr marL="0" indent="0">
              <a:buNone/>
              <a:defRPr sz="100"/>
            </a:lvl1pPr>
          </a:lstStyle>
          <a:p>
            <a:r>
              <a:rPr lang="fi-FI"/>
              <a:t>–</a:t>
            </a:r>
          </a:p>
        </p:txBody>
      </p:sp>
      <p:sp>
        <p:nvSpPr>
          <p:cNvPr id="29" name="Picture Placeholder 28">
            <a:extLst>
              <a:ext uri="{FF2B5EF4-FFF2-40B4-BE49-F238E27FC236}">
                <a16:creationId xmlns:a16="http://schemas.microsoft.com/office/drawing/2014/main" id="{7CC67F98-D4B4-7DBD-6CF3-2EBB1A5B7742}"/>
              </a:ext>
            </a:extLst>
          </p:cNvPr>
          <p:cNvSpPr>
            <a:spLocks noGrp="1"/>
          </p:cNvSpPr>
          <p:nvPr>
            <p:ph type="pic" sz="quarter" idx="28" hasCustomPrompt="1"/>
          </p:nvPr>
        </p:nvSpPr>
        <p:spPr>
          <a:xfrm>
            <a:off x="9171303" y="1952326"/>
            <a:ext cx="432378" cy="393702"/>
          </a:xfrm>
          <a:custGeom>
            <a:avLst/>
            <a:gdLst>
              <a:gd name="connsiteX0" fmla="*/ 0 w 272949"/>
              <a:gd name="connsiteY0" fmla="*/ 0 h 235301"/>
              <a:gd name="connsiteX1" fmla="*/ 272949 w 272949"/>
              <a:gd name="connsiteY1" fmla="*/ 0 h 235301"/>
              <a:gd name="connsiteX2" fmla="*/ 136474 w 272949"/>
              <a:gd name="connsiteY2" fmla="*/ 235301 h 235301"/>
            </a:gdLst>
            <a:ahLst/>
            <a:cxnLst>
              <a:cxn ang="0">
                <a:pos x="connsiteX0" y="connsiteY0"/>
              </a:cxn>
              <a:cxn ang="0">
                <a:pos x="connsiteX1" y="connsiteY1"/>
              </a:cxn>
              <a:cxn ang="0">
                <a:pos x="connsiteX2" y="connsiteY2"/>
              </a:cxn>
            </a:cxnLst>
            <a:rect l="l" t="t" r="r" b="b"/>
            <a:pathLst>
              <a:path w="272949" h="235301">
                <a:moveTo>
                  <a:pt x="0" y="0"/>
                </a:moveTo>
                <a:lnTo>
                  <a:pt x="272949" y="0"/>
                </a:lnTo>
                <a:lnTo>
                  <a:pt x="136474" y="235301"/>
                </a:lnTo>
                <a:close/>
              </a:path>
            </a:pathLst>
          </a:custGeom>
          <a:solidFill>
            <a:schemeClr val="bg1"/>
          </a:solidFill>
        </p:spPr>
        <p:txBody>
          <a:bodyPr wrap="square">
            <a:noAutofit/>
          </a:bodyPr>
          <a:lstStyle>
            <a:lvl1pPr marL="0" indent="0">
              <a:buNone/>
              <a:defRPr sz="100"/>
            </a:lvl1pPr>
          </a:lstStyle>
          <a:p>
            <a:r>
              <a:rPr lang="fi-FI"/>
              <a: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7" y="1679247"/>
            <a:ext cx="5052590" cy="446407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3DA7A2C8-3DA1-FA40-92A1-4647924907DE}" type="datetime1">
              <a:rPr lang="fi-FI" smtClean="0"/>
              <a:t>7.10.2025</a:t>
            </a:fld>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cxnSp>
        <p:nvCxnSpPr>
          <p:cNvPr id="20" name="Straight Connector 19">
            <a:extLst>
              <a:ext uri="{FF2B5EF4-FFF2-40B4-BE49-F238E27FC236}">
                <a16:creationId xmlns:a16="http://schemas.microsoft.com/office/drawing/2014/main" id="{46C9FD23-0249-EE02-9D94-CA683325BB64}"/>
              </a:ext>
            </a:extLst>
          </p:cNvPr>
          <p:cNvCxnSpPr>
            <a:cxnSpLocks/>
          </p:cNvCxnSpPr>
          <p:nvPr/>
        </p:nvCxnSpPr>
        <p:spPr>
          <a:xfrm>
            <a:off x="6604862" y="584358"/>
            <a:ext cx="0" cy="5689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DE6E5A96-CD66-7588-4222-E7F942304FC7}"/>
              </a:ext>
            </a:extLst>
          </p:cNvPr>
          <p:cNvSpPr>
            <a:spLocks noGrp="1"/>
          </p:cNvSpPr>
          <p:nvPr>
            <p:ph type="body" sz="quarter" idx="18" hasCustomPrompt="1"/>
          </p:nvPr>
        </p:nvSpPr>
        <p:spPr>
          <a:xfrm>
            <a:off x="8395076" y="670953"/>
            <a:ext cx="1983613" cy="418476"/>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Business objective</a:t>
            </a:r>
            <a:endParaRPr lang="en-FI"/>
          </a:p>
        </p:txBody>
      </p:sp>
      <p:sp>
        <p:nvSpPr>
          <p:cNvPr id="23" name="Text Placeholder 21">
            <a:extLst>
              <a:ext uri="{FF2B5EF4-FFF2-40B4-BE49-F238E27FC236}">
                <a16:creationId xmlns:a16="http://schemas.microsoft.com/office/drawing/2014/main" id="{B53B77C3-DDEA-C23C-4CB9-1F69AB2319D4}"/>
              </a:ext>
            </a:extLst>
          </p:cNvPr>
          <p:cNvSpPr>
            <a:spLocks noGrp="1"/>
          </p:cNvSpPr>
          <p:nvPr>
            <p:ph type="body" sz="quarter" idx="19" hasCustomPrompt="1"/>
          </p:nvPr>
        </p:nvSpPr>
        <p:spPr>
          <a:xfrm>
            <a:off x="7204096" y="3476452"/>
            <a:ext cx="1983618" cy="418476"/>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Brand objective</a:t>
            </a:r>
          </a:p>
          <a:p>
            <a:pPr lvl="0"/>
            <a:endParaRPr lang="en-FI"/>
          </a:p>
        </p:txBody>
      </p:sp>
      <p:sp>
        <p:nvSpPr>
          <p:cNvPr id="24" name="Text Placeholder 21">
            <a:extLst>
              <a:ext uri="{FF2B5EF4-FFF2-40B4-BE49-F238E27FC236}">
                <a16:creationId xmlns:a16="http://schemas.microsoft.com/office/drawing/2014/main" id="{BCE060CD-9586-1A1C-B61A-DA40CFDD7340}"/>
              </a:ext>
            </a:extLst>
          </p:cNvPr>
          <p:cNvSpPr>
            <a:spLocks noGrp="1"/>
          </p:cNvSpPr>
          <p:nvPr>
            <p:ph type="body" sz="quarter" idx="20" hasCustomPrompt="1"/>
          </p:nvPr>
        </p:nvSpPr>
        <p:spPr>
          <a:xfrm>
            <a:off x="9586073" y="3476451"/>
            <a:ext cx="1983618" cy="400779"/>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Communication objective</a:t>
            </a:r>
          </a:p>
          <a:p>
            <a:pPr lvl="0"/>
            <a:endParaRPr lang="en-FI"/>
          </a:p>
        </p:txBody>
      </p:sp>
      <p:sp>
        <p:nvSpPr>
          <p:cNvPr id="25" name="Text Placeholder 21">
            <a:extLst>
              <a:ext uri="{FF2B5EF4-FFF2-40B4-BE49-F238E27FC236}">
                <a16:creationId xmlns:a16="http://schemas.microsoft.com/office/drawing/2014/main" id="{343754D5-AEB5-A7A7-8267-5993D6679848}"/>
              </a:ext>
            </a:extLst>
          </p:cNvPr>
          <p:cNvSpPr>
            <a:spLocks noGrp="1"/>
          </p:cNvSpPr>
          <p:nvPr>
            <p:ph type="body" sz="quarter" idx="21" hasCustomPrompt="1"/>
          </p:nvPr>
        </p:nvSpPr>
        <p:spPr>
          <a:xfrm>
            <a:off x="7204096" y="5234131"/>
            <a:ext cx="1983618" cy="418475"/>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KPI</a:t>
            </a:r>
          </a:p>
          <a:p>
            <a:pPr lvl="0"/>
            <a:endParaRPr lang="en-FI"/>
          </a:p>
        </p:txBody>
      </p:sp>
      <p:sp>
        <p:nvSpPr>
          <p:cNvPr id="26" name="Text Placeholder 21">
            <a:extLst>
              <a:ext uri="{FF2B5EF4-FFF2-40B4-BE49-F238E27FC236}">
                <a16:creationId xmlns:a16="http://schemas.microsoft.com/office/drawing/2014/main" id="{4AA8FBE2-2511-BD70-0581-826ABDA3B141}"/>
              </a:ext>
            </a:extLst>
          </p:cNvPr>
          <p:cNvSpPr>
            <a:spLocks noGrp="1"/>
          </p:cNvSpPr>
          <p:nvPr>
            <p:ph type="body" sz="quarter" idx="22" hasCustomPrompt="1"/>
          </p:nvPr>
        </p:nvSpPr>
        <p:spPr>
          <a:xfrm>
            <a:off x="9586073" y="5234132"/>
            <a:ext cx="1983618" cy="418474"/>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KPI</a:t>
            </a:r>
            <a:endParaRPr lang="en-FI"/>
          </a:p>
        </p:txBody>
      </p:sp>
      <p:sp>
        <p:nvSpPr>
          <p:cNvPr id="33" name="Text Placeholder 31">
            <a:extLst>
              <a:ext uri="{FF2B5EF4-FFF2-40B4-BE49-F238E27FC236}">
                <a16:creationId xmlns:a16="http://schemas.microsoft.com/office/drawing/2014/main" id="{3BDECE99-A440-B86B-26D1-B790B5C96AC1}"/>
              </a:ext>
            </a:extLst>
          </p:cNvPr>
          <p:cNvSpPr>
            <a:spLocks noGrp="1"/>
          </p:cNvSpPr>
          <p:nvPr>
            <p:ph type="body" sz="quarter" idx="24" hasCustomPrompt="1"/>
          </p:nvPr>
        </p:nvSpPr>
        <p:spPr>
          <a:xfrm>
            <a:off x="7204095" y="4242716"/>
            <a:ext cx="1983617" cy="3285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Text</a:t>
            </a:r>
          </a:p>
        </p:txBody>
      </p:sp>
      <p:sp>
        <p:nvSpPr>
          <p:cNvPr id="34" name="Text Placeholder 31">
            <a:extLst>
              <a:ext uri="{FF2B5EF4-FFF2-40B4-BE49-F238E27FC236}">
                <a16:creationId xmlns:a16="http://schemas.microsoft.com/office/drawing/2014/main" id="{B3D81740-480D-723D-F166-70A71E3643D9}"/>
              </a:ext>
            </a:extLst>
          </p:cNvPr>
          <p:cNvSpPr>
            <a:spLocks noGrp="1"/>
          </p:cNvSpPr>
          <p:nvPr>
            <p:ph type="body" sz="quarter" idx="25" hasCustomPrompt="1"/>
          </p:nvPr>
        </p:nvSpPr>
        <p:spPr>
          <a:xfrm>
            <a:off x="9586074" y="4242716"/>
            <a:ext cx="1983617" cy="3285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Text</a:t>
            </a:r>
          </a:p>
        </p:txBody>
      </p:sp>
      <p:sp>
        <p:nvSpPr>
          <p:cNvPr id="35" name="Text Placeholder 4">
            <a:extLst>
              <a:ext uri="{FF2B5EF4-FFF2-40B4-BE49-F238E27FC236}">
                <a16:creationId xmlns:a16="http://schemas.microsoft.com/office/drawing/2014/main" id="{5A82D80A-AD80-1835-0233-85F90BB53D5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7" name="Text Placeholder 21">
            <a:extLst>
              <a:ext uri="{FF2B5EF4-FFF2-40B4-BE49-F238E27FC236}">
                <a16:creationId xmlns:a16="http://schemas.microsoft.com/office/drawing/2014/main" id="{1D7834FB-DBFB-E2CA-9485-AF8C793F1AD3}"/>
              </a:ext>
            </a:extLst>
          </p:cNvPr>
          <p:cNvSpPr>
            <a:spLocks noGrp="1"/>
          </p:cNvSpPr>
          <p:nvPr>
            <p:ph type="body" sz="quarter" idx="26" hasCustomPrompt="1"/>
          </p:nvPr>
        </p:nvSpPr>
        <p:spPr>
          <a:xfrm>
            <a:off x="8369207" y="2404215"/>
            <a:ext cx="1983618" cy="418476"/>
          </a:xfrm>
        </p:spPr>
        <p:txBody>
          <a:bodyPr/>
          <a:lstStyle>
            <a:lvl1pPr marL="0" indent="0" algn="ctr">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KPI</a:t>
            </a:r>
          </a:p>
          <a:p>
            <a:pPr lvl="0"/>
            <a:endParaRPr lang="en-FI"/>
          </a:p>
        </p:txBody>
      </p:sp>
      <p:sp>
        <p:nvSpPr>
          <p:cNvPr id="17" name="Title 16">
            <a:extLst>
              <a:ext uri="{FF2B5EF4-FFF2-40B4-BE49-F238E27FC236}">
                <a16:creationId xmlns:a16="http://schemas.microsoft.com/office/drawing/2014/main" id="{C5E8FE36-A95E-A55D-3870-BE5DA8107346}"/>
              </a:ext>
            </a:extLst>
          </p:cNvPr>
          <p:cNvSpPr>
            <a:spLocks noGrp="1"/>
          </p:cNvSpPr>
          <p:nvPr>
            <p:ph type="title"/>
          </p:nvPr>
        </p:nvSpPr>
        <p:spPr>
          <a:xfrm>
            <a:off x="953037" y="1049129"/>
            <a:ext cx="5052590" cy="552121"/>
          </a:xfrm>
        </p:spPr>
        <p:txBody>
          <a:bodyPr/>
          <a:lstStyle/>
          <a:p>
            <a:r>
              <a:rPr lang="en-GB"/>
              <a:t>Click to edit Master title style</a:t>
            </a:r>
            <a:endParaRPr lang="en-FI"/>
          </a:p>
        </p:txBody>
      </p:sp>
      <p:sp>
        <p:nvSpPr>
          <p:cNvPr id="2" name="Footer Placeholder 7">
            <a:extLst>
              <a:ext uri="{FF2B5EF4-FFF2-40B4-BE49-F238E27FC236}">
                <a16:creationId xmlns:a16="http://schemas.microsoft.com/office/drawing/2014/main" id="{77D5CDB1-24C4-0F2B-6AE4-8CE697FD9826}"/>
              </a:ext>
            </a:extLst>
          </p:cNvPr>
          <p:cNvSpPr>
            <a:spLocks noGrp="1"/>
          </p:cNvSpPr>
          <p:nvPr>
            <p:ph type="ftr" sz="quarter" idx="11"/>
          </p:nvPr>
        </p:nvSpPr>
        <p:spPr>
          <a:xfrm>
            <a:off x="1282148" y="6374821"/>
            <a:ext cx="4114800" cy="220350"/>
          </a:xfrm>
        </p:spPr>
        <p:txBody>
          <a:bodyPr/>
          <a:lstStyle/>
          <a:p>
            <a:r>
              <a:rPr lang="fi-FI"/>
              <a:t>Yleisesitys</a:t>
            </a:r>
          </a:p>
        </p:txBody>
      </p:sp>
      <p:sp>
        <p:nvSpPr>
          <p:cNvPr id="49" name="SmartArt Placeholder 48">
            <a:extLst>
              <a:ext uri="{FF2B5EF4-FFF2-40B4-BE49-F238E27FC236}">
                <a16:creationId xmlns:a16="http://schemas.microsoft.com/office/drawing/2014/main" id="{82FDDABE-D417-1D9F-8109-CD6A0CAE569E}"/>
              </a:ext>
            </a:extLst>
          </p:cNvPr>
          <p:cNvSpPr>
            <a:spLocks noGrp="1"/>
          </p:cNvSpPr>
          <p:nvPr>
            <p:ph type="dgm" sz="quarter" idx="1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4" name="Text Placeholder 31">
            <a:extLst>
              <a:ext uri="{FF2B5EF4-FFF2-40B4-BE49-F238E27FC236}">
                <a16:creationId xmlns:a16="http://schemas.microsoft.com/office/drawing/2014/main" id="{62F74E2F-A7A6-4385-05DC-175B9B3CD162}"/>
              </a:ext>
            </a:extLst>
          </p:cNvPr>
          <p:cNvSpPr>
            <a:spLocks noGrp="1"/>
          </p:cNvSpPr>
          <p:nvPr>
            <p:ph type="body" sz="quarter" idx="34" hasCustomPrompt="1"/>
          </p:nvPr>
        </p:nvSpPr>
        <p:spPr>
          <a:xfrm>
            <a:off x="7705402" y="1122197"/>
            <a:ext cx="3362960" cy="771942"/>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Text</a:t>
            </a:r>
          </a:p>
        </p:txBody>
      </p:sp>
    </p:spTree>
    <p:extLst>
      <p:ext uri="{BB962C8B-B14F-4D97-AF65-F5344CB8AC3E}">
        <p14:creationId xmlns:p14="http://schemas.microsoft.com/office/powerpoint/2010/main" val="12587325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9DE39127-65F9-2140-B13D-682FB4FB5D24}"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6400148"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p>
            <a:r>
              <a:rPr lang="en-US"/>
              <a:t>Click to edit Master title style</a:t>
            </a:r>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5482783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67028021-0F42-C04C-AEB5-53C80BA79A00}"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079698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4B45B0FC-AE09-C443-A744-3113E6D69D8B}"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9722CFE-94BA-4687-82C9-143E8A82E051}"/>
              </a:ext>
            </a:extLst>
          </p:cNvPr>
          <p:cNvSpPr>
            <a:spLocks noGrp="1"/>
          </p:cNvSpPr>
          <p:nvPr>
            <p:ph type="body" idx="14"/>
          </p:nvPr>
        </p:nvSpPr>
        <p:spPr>
          <a:xfrm>
            <a:off x="95144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F0F7934D-16B2-4553-A4E8-EA9700B430E5}"/>
              </a:ext>
            </a:extLst>
          </p:cNvPr>
          <p:cNvSpPr>
            <a:spLocks noGrp="1"/>
          </p:cNvSpPr>
          <p:nvPr>
            <p:ph type="body" sz="quarter" idx="3"/>
          </p:nvPr>
        </p:nvSpPr>
        <p:spPr>
          <a:xfrm>
            <a:off x="611746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57696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wo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bg1"/>
                </a:solidFill>
              </a:defRPr>
            </a:lvl1pPr>
          </a:lstStyle>
          <a:p>
            <a:fld id="{8F32D3D7-E604-124B-A90A-194A83678785}"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pic>
        <p:nvPicPr>
          <p:cNvPr id="15" name="Miltton_Text_White.png">
            <a:extLst>
              <a:ext uri="{FF2B5EF4-FFF2-40B4-BE49-F238E27FC236}">
                <a16:creationId xmlns:a16="http://schemas.microsoft.com/office/drawing/2014/main" id="{464CF055-CE08-47F6-A36A-1569F3D0511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Tree>
    <p:extLst>
      <p:ext uri="{BB962C8B-B14F-4D97-AF65-F5344CB8AC3E}">
        <p14:creationId xmlns:p14="http://schemas.microsoft.com/office/powerpoint/2010/main" val="41505967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solidFill>
                  <a:schemeClr val="tx1"/>
                </a:solidFill>
              </a:defRPr>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bg1"/>
                </a:solidFill>
              </a:defRPr>
            </a:lvl1pPr>
          </a:lstStyle>
          <a:p>
            <a:fld id="{D48E1861-E55C-844D-9253-14FBE1B109A3}"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lvl1pPr>
              <a:defRPr>
                <a:solidFill>
                  <a:schemeClr val="bg1"/>
                </a:solidFill>
              </a:defRPr>
            </a:lvl1pPr>
          </a:lstStyle>
          <a:p>
            <a:r>
              <a:rPr lang="en-US"/>
              <a:t>Click to edit Master title style</a:t>
            </a:r>
            <a:endParaRPr lang="en-GB"/>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pic>
        <p:nvPicPr>
          <p:cNvPr id="12" name="Mitton-arrow_white.png" descr="Mitton-arrow_white.png">
            <a:extLst>
              <a:ext uri="{FF2B5EF4-FFF2-40B4-BE49-F238E27FC236}">
                <a16:creationId xmlns:a16="http://schemas.microsoft.com/office/drawing/2014/main" id="{960322DE-6C9D-41F0-AA03-C3F810B917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48400" y="936000"/>
            <a:ext cx="666000" cy="586959"/>
          </a:xfrm>
          <a:prstGeom prst="rect">
            <a:avLst/>
          </a:prstGeom>
          <a:ln w="12700">
            <a:miter lim="400000"/>
          </a:ln>
        </p:spPr>
      </p:pic>
    </p:spTree>
    <p:extLst>
      <p:ext uri="{BB962C8B-B14F-4D97-AF65-F5344CB8AC3E}">
        <p14:creationId xmlns:p14="http://schemas.microsoft.com/office/powerpoint/2010/main" val="2775227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Picture Left black">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2D7CD01F-987C-ED4C-A52E-CDC453C61E37}"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lvl1pPr>
              <a:defRPr>
                <a:solidFill>
                  <a:schemeClr val="bg1"/>
                </a:solidFill>
              </a:defRPr>
            </a:lvl1pPr>
          </a:lstStyle>
          <a:p>
            <a:r>
              <a:rPr lang="en-US"/>
              <a:t>Click to edit Master title style</a:t>
            </a:r>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3" name="Miltton_Text_White.png">
            <a:extLst>
              <a:ext uri="{FF2B5EF4-FFF2-40B4-BE49-F238E27FC236}">
                <a16:creationId xmlns:a16="http://schemas.microsoft.com/office/drawing/2014/main" id="{E0773CA5-3C27-491F-9EE1-D94224C5A35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pic>
        <p:nvPicPr>
          <p:cNvPr id="15" name="Mitton-arrow_white.png" descr="Mitton-arrow_white.png">
            <a:extLst>
              <a:ext uri="{FF2B5EF4-FFF2-40B4-BE49-F238E27FC236}">
                <a16:creationId xmlns:a16="http://schemas.microsoft.com/office/drawing/2014/main" id="{991372DA-2B25-4F01-B51C-E8386E9620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400209" y="936000"/>
            <a:ext cx="666000" cy="586959"/>
          </a:xfrm>
          <a:prstGeom prst="rect">
            <a:avLst/>
          </a:prstGeom>
          <a:ln w="12700">
            <a:miter lim="400000"/>
          </a:ln>
        </p:spPr>
      </p:pic>
    </p:spTree>
    <p:extLst>
      <p:ext uri="{BB962C8B-B14F-4D97-AF65-F5344CB8AC3E}">
        <p14:creationId xmlns:p14="http://schemas.microsoft.com/office/powerpoint/2010/main" val="29929414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 Ne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9E419EED-5343-144B-865C-04F420FD7CEF}" type="datetime1">
              <a:rPr lang="fi-FI" smtClean="0"/>
              <a:t>7.10.2025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Tree>
    <p:extLst>
      <p:ext uri="{BB962C8B-B14F-4D97-AF65-F5344CB8AC3E}">
        <p14:creationId xmlns:p14="http://schemas.microsoft.com/office/powerpoint/2010/main" val="14301250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ext + New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bg1"/>
                </a:solidFill>
              </a:defRPr>
            </a:lvl1pPr>
          </a:lstStyle>
          <a:p>
            <a:fld id="{DE39AACB-C1E1-1143-BB3D-BC34799A5420}" type="datetime1">
              <a:rPr lang="fi-FI" smtClean="0"/>
              <a:t>7.10.2025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r>
              <a:rPr lang="en-US"/>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r>
              <a:rPr lang="en-US"/>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r>
              <a:rPr lang="en-US"/>
              <a:t>Click icon to add picture</a:t>
            </a:r>
            <a:endParaRPr/>
          </a:p>
        </p:txBody>
      </p:sp>
      <p:pic>
        <p:nvPicPr>
          <p:cNvPr id="13" name="Miltton_Text_White.png">
            <a:extLst>
              <a:ext uri="{FF2B5EF4-FFF2-40B4-BE49-F238E27FC236}">
                <a16:creationId xmlns:a16="http://schemas.microsoft.com/office/drawing/2014/main" id="{42E4D1FA-59D2-4FCF-90D1-53751F407ED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Tree>
    <p:extLst>
      <p:ext uri="{BB962C8B-B14F-4D97-AF65-F5344CB8AC3E}">
        <p14:creationId xmlns:p14="http://schemas.microsoft.com/office/powerpoint/2010/main" val="13338359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xt + News grey">
    <p:bg>
      <p:bgPr>
        <a:solidFill>
          <a:srgbClr val="F2F2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F24A8C4-9788-0C45-8FE5-94579741E584}" type="datetime1">
              <a:rPr lang="fi-FI" smtClean="0"/>
              <a:t>7.10.2025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US"/>
              <a:t>Click icon to add picture</a:t>
            </a:r>
            <a:endParaRPr/>
          </a:p>
        </p:txBody>
      </p:sp>
    </p:spTree>
    <p:extLst>
      <p:ext uri="{BB962C8B-B14F-4D97-AF65-F5344CB8AC3E}">
        <p14:creationId xmlns:p14="http://schemas.microsoft.com/office/powerpoint/2010/main" val="36305379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teps 1-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1614974"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1614488" y="3923003"/>
            <a:ext cx="1646237" cy="1838146"/>
          </a:xfrm>
        </p:spPr>
        <p:txBody>
          <a:bodyPr/>
          <a:lstStyle>
            <a:lvl1pPr marL="0" indent="0">
              <a:lnSpc>
                <a:spcPct val="90000"/>
              </a:lnSpc>
              <a:buNone/>
              <a:defRPr sz="2000"/>
            </a:lvl1pPr>
          </a:lstStyle>
          <a:p>
            <a:pPr lvl="0"/>
            <a:r>
              <a:rPr lang="en-US"/>
              <a:t>Click to edit Master text styles</a:t>
            </a:r>
          </a:p>
        </p:txBody>
      </p:sp>
      <p:sp>
        <p:nvSpPr>
          <p:cNvPr id="16" name="1.">
            <a:extLst>
              <a:ext uri="{FF2B5EF4-FFF2-40B4-BE49-F238E27FC236}">
                <a16:creationId xmlns:a16="http://schemas.microsoft.com/office/drawing/2014/main" id="{2FA52246-7888-4959-B059-C33E6F578A02}"/>
              </a:ext>
            </a:extLst>
          </p:cNvPr>
          <p:cNvSpPr txBox="1">
            <a:spLocks noGrp="1"/>
          </p:cNvSpPr>
          <p:nvPr>
            <p:ph type="body" sz="quarter" idx="32" hasCustomPrompt="1"/>
          </p:nvPr>
        </p:nvSpPr>
        <p:spPr>
          <a:xfrm>
            <a:off x="378291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7" name="Text Placeholder 2">
            <a:extLst>
              <a:ext uri="{FF2B5EF4-FFF2-40B4-BE49-F238E27FC236}">
                <a16:creationId xmlns:a16="http://schemas.microsoft.com/office/drawing/2014/main" id="{30FAEF93-16C3-4DB4-8C57-6176DE8B6DE9}"/>
              </a:ext>
            </a:extLst>
          </p:cNvPr>
          <p:cNvSpPr>
            <a:spLocks noGrp="1"/>
          </p:cNvSpPr>
          <p:nvPr>
            <p:ph type="body" sz="quarter" idx="33"/>
          </p:nvPr>
        </p:nvSpPr>
        <p:spPr>
          <a:xfrm>
            <a:off x="3782431" y="3923003"/>
            <a:ext cx="1646237" cy="1838146"/>
          </a:xfrm>
        </p:spPr>
        <p:txBody>
          <a:bodyPr/>
          <a:lstStyle>
            <a:lvl1pPr marL="0" indent="0">
              <a:lnSpc>
                <a:spcPct val="90000"/>
              </a:lnSpc>
              <a:buNone/>
              <a:defRPr sz="2000"/>
            </a:lvl1pPr>
          </a:lstStyle>
          <a:p>
            <a:pPr lvl="0"/>
            <a:r>
              <a:rPr lang="en-US"/>
              <a:t>Click to edit Master text styles</a:t>
            </a:r>
          </a:p>
        </p:txBody>
      </p:sp>
      <p:sp>
        <p:nvSpPr>
          <p:cNvPr id="18" name="1.">
            <a:extLst>
              <a:ext uri="{FF2B5EF4-FFF2-40B4-BE49-F238E27FC236}">
                <a16:creationId xmlns:a16="http://schemas.microsoft.com/office/drawing/2014/main" id="{190A6F34-CA5F-430C-90FE-A685F5EF752A}"/>
              </a:ext>
            </a:extLst>
          </p:cNvPr>
          <p:cNvSpPr txBox="1">
            <a:spLocks noGrp="1"/>
          </p:cNvSpPr>
          <p:nvPr>
            <p:ph type="body" sz="quarter" idx="34" hasCustomPrompt="1"/>
          </p:nvPr>
        </p:nvSpPr>
        <p:spPr>
          <a:xfrm>
            <a:off x="613545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99D438B8-A948-4B2D-960A-F6E577CCFFDE}"/>
              </a:ext>
            </a:extLst>
          </p:cNvPr>
          <p:cNvSpPr>
            <a:spLocks noGrp="1"/>
          </p:cNvSpPr>
          <p:nvPr>
            <p:ph type="body" sz="quarter" idx="35"/>
          </p:nvPr>
        </p:nvSpPr>
        <p:spPr>
          <a:xfrm>
            <a:off x="6134971" y="3923003"/>
            <a:ext cx="1646237" cy="1838146"/>
          </a:xfrm>
        </p:spPr>
        <p:txBody>
          <a:bodyPr/>
          <a:lstStyle>
            <a:lvl1pPr marL="0" indent="0">
              <a:lnSpc>
                <a:spcPct val="90000"/>
              </a:lnSpc>
              <a:buNone/>
              <a:defRPr sz="2000"/>
            </a:lvl1pPr>
          </a:lstStyle>
          <a:p>
            <a:pPr lvl="0"/>
            <a:r>
              <a:rPr lang="en-US"/>
              <a:t>Click to edit Master text styles</a:t>
            </a:r>
          </a:p>
        </p:txBody>
      </p:sp>
      <p:sp>
        <p:nvSpPr>
          <p:cNvPr id="20" name="1.">
            <a:extLst>
              <a:ext uri="{FF2B5EF4-FFF2-40B4-BE49-F238E27FC236}">
                <a16:creationId xmlns:a16="http://schemas.microsoft.com/office/drawing/2014/main" id="{23378251-3B63-4372-B87F-85A589B57C22}"/>
              </a:ext>
            </a:extLst>
          </p:cNvPr>
          <p:cNvSpPr txBox="1">
            <a:spLocks noGrp="1"/>
          </p:cNvSpPr>
          <p:nvPr>
            <p:ph type="body" sz="quarter" idx="36" hasCustomPrompt="1"/>
          </p:nvPr>
        </p:nvSpPr>
        <p:spPr>
          <a:xfrm>
            <a:off x="854380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21" name="Text Placeholder 2">
            <a:extLst>
              <a:ext uri="{FF2B5EF4-FFF2-40B4-BE49-F238E27FC236}">
                <a16:creationId xmlns:a16="http://schemas.microsoft.com/office/drawing/2014/main" id="{7666558D-4A35-4334-8DBA-F2F0E29E9ABA}"/>
              </a:ext>
            </a:extLst>
          </p:cNvPr>
          <p:cNvSpPr>
            <a:spLocks noGrp="1"/>
          </p:cNvSpPr>
          <p:nvPr>
            <p:ph type="body" sz="quarter" idx="37"/>
          </p:nvPr>
        </p:nvSpPr>
        <p:spPr>
          <a:xfrm>
            <a:off x="8543321" y="3923003"/>
            <a:ext cx="1646237" cy="1838146"/>
          </a:xfrm>
        </p:spPr>
        <p:txBody>
          <a:bodyPr/>
          <a:lstStyle>
            <a:lvl1pPr marL="0" indent="0">
              <a:lnSpc>
                <a:spcPct val="90000"/>
              </a:lnSpc>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F9EB82E3-9694-2B4B-98FC-CBE2EF40D48C}"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endParaRPr lang="fi-FI"/>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60593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B449DEC1-C1F7-E94F-99EA-C961F1F5BF68}"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4" name="Text Placeholder 4">
            <a:extLst>
              <a:ext uri="{FF2B5EF4-FFF2-40B4-BE49-F238E27FC236}">
                <a16:creationId xmlns:a16="http://schemas.microsoft.com/office/drawing/2014/main" id="{24FAC77B-6711-A05C-29F1-316E2825DBF7}"/>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1" name="Title 10">
            <a:extLst>
              <a:ext uri="{FF2B5EF4-FFF2-40B4-BE49-F238E27FC236}">
                <a16:creationId xmlns:a16="http://schemas.microsoft.com/office/drawing/2014/main" id="{32536AA3-BF35-ED3B-CE2E-9BE13A2A0238}"/>
              </a:ext>
            </a:extLst>
          </p:cNvPr>
          <p:cNvSpPr>
            <a:spLocks noGrp="1"/>
          </p:cNvSpPr>
          <p:nvPr>
            <p:ph type="title"/>
          </p:nvPr>
        </p:nvSpPr>
        <p:spPr>
          <a:xfrm>
            <a:off x="953036" y="1049129"/>
            <a:ext cx="3852045"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087ADA4A-24B9-44BE-6E06-13B1F16B7CA4}"/>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1651276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How">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1" name="Miltton_Text_White.png" descr="Miltton_Text_White.png">
            <a:extLst>
              <a:ext uri="{FF2B5EF4-FFF2-40B4-BE49-F238E27FC236}">
                <a16:creationId xmlns:a16="http://schemas.microsoft.com/office/drawing/2014/main" id="{FD80D371-4906-419F-936F-FD3936651A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rgbClr val="FFFFFF"/>
            </a:solidFill>
            <a:miter/>
          </a:ln>
        </p:spPr>
        <p:txBody>
          <a:bodyPr tIns="91439" bIns="91439"/>
          <a:lstStyle/>
          <a:p>
            <a:pPr defTabSz="1828800">
              <a:lnSpc>
                <a:spcPct val="100000"/>
              </a:lnSpc>
              <a:defRPr sz="3600">
                <a:solidFill>
                  <a:srgbClr val="414359"/>
                </a:solidFill>
              </a:defRPr>
            </a:pPr>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bg1"/>
                </a:solidFill>
              </a:defRPr>
            </a:lvl1pPr>
          </a:lstStyle>
          <a:p>
            <a:fld id="{74BCAD4C-3666-FC4A-BCFB-C69ABC221985}"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03613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Wha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a:noFill/>
          <a:ln>
            <a:noFill/>
          </a:ln>
        </p:spPr>
        <p:txBody>
          <a:bodyPr/>
          <a:lstStyle>
            <a:lvl1pPr marL="0" indent="987425">
              <a:buNone/>
              <a:defRPr sz="3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793346C1-5B48-F54E-AC85-9D9DC1DE8B3F}"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endParaRPr lang="fi-FI"/>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A1D0CF2E-AB2D-4143-A4D5-16BCDF4E3C98}"/>
              </a:ext>
            </a:extLst>
          </p:cNvPr>
          <p:cNvSpPr>
            <a:spLocks noGrp="1"/>
          </p:cNvSpPr>
          <p:nvPr>
            <p:ph type="body" sz="quarter" idx="28" hasCustomPrompt="1"/>
          </p:nvPr>
        </p:nvSpPr>
        <p:spPr>
          <a:xfrm>
            <a:off x="128472" y="1052832"/>
            <a:ext cx="1137634" cy="1005537"/>
          </a:xfrm>
          <a:blipFill>
            <a:blip r:embed="rId2" cstate="print">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311434001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EEEDE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chemeClr val="tx1"/>
            </a:solidFill>
            <a:miter/>
          </a:ln>
        </p:spPr>
        <p:txBody>
          <a:bodyPr tIns="91439" bIns="91439"/>
          <a:lstStyle/>
          <a:p>
            <a:pPr defTabSz="1828800">
              <a:lnSpc>
                <a:spcPct val="100000"/>
              </a:lnSpc>
              <a:defRPr sz="3600">
                <a:solidFill>
                  <a:srgbClr val="414359"/>
                </a:solidFill>
              </a:defRPr>
            </a:pPr>
            <a:endParaRPr>
              <a:solidFill>
                <a:schemeClr val="tx1"/>
              </a:solidFill>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CD9B2A08-DF61-394B-922B-C72B2C877B11}"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endParaRPr lang="fi-FI"/>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grpSp>
        <p:nvGrpSpPr>
          <p:cNvPr id="9" name="Group">
            <a:extLst>
              <a:ext uri="{FF2B5EF4-FFF2-40B4-BE49-F238E27FC236}">
                <a16:creationId xmlns:a16="http://schemas.microsoft.com/office/drawing/2014/main" id="{129CD699-7114-427F-B3EF-95E6F5306716}"/>
              </a:ext>
            </a:extLst>
          </p:cNvPr>
          <p:cNvGrpSpPr>
            <a:grpSpLocks noChangeAspect="1"/>
          </p:cNvGrpSpPr>
          <p:nvPr userDrawn="1"/>
        </p:nvGrpSpPr>
        <p:grpSpPr>
          <a:xfrm>
            <a:off x="-1" y="1980000"/>
            <a:ext cx="12192001" cy="5857857"/>
            <a:chOff x="0" y="0"/>
            <a:chExt cx="24167420" cy="11611653"/>
          </a:xfrm>
        </p:grpSpPr>
        <p:pic>
          <p:nvPicPr>
            <p:cNvPr id="10" name="World Map.png" descr="World Map.png">
              <a:extLst>
                <a:ext uri="{FF2B5EF4-FFF2-40B4-BE49-F238E27FC236}">
                  <a16:creationId xmlns:a16="http://schemas.microsoft.com/office/drawing/2014/main" id="{A335511B-AA9F-442C-B0C9-AF05A02CCD5B}"/>
                </a:ext>
              </a:extLst>
            </p:cNvPr>
            <p:cNvPicPr>
              <a:picLocks noChangeAspect="1"/>
            </p:cNvPicPr>
            <p:nvPr/>
          </p:nvPicPr>
          <p:blipFill>
            <a:blip r:embed="rId2" cstate="email">
              <a:alphaModFix amt="8000"/>
              <a:extLst>
                <a:ext uri="{28A0092B-C50C-407E-A947-70E740481C1C}">
                  <a14:useLocalDpi xmlns:a14="http://schemas.microsoft.com/office/drawing/2010/main"/>
                </a:ext>
              </a:extLst>
            </a:blip>
            <a:stretch>
              <a:fillRect/>
            </a:stretch>
          </p:blipFill>
          <p:spPr>
            <a:xfrm>
              <a:off x="0" y="0"/>
              <a:ext cx="24167421" cy="11611654"/>
            </a:xfrm>
            <a:prstGeom prst="rect">
              <a:avLst/>
            </a:prstGeom>
            <a:ln w="12700" cap="flat">
              <a:noFill/>
              <a:miter lim="400000"/>
            </a:ln>
            <a:effectLst/>
          </p:spPr>
        </p:pic>
        <p:sp>
          <p:nvSpPr>
            <p:cNvPr id="13" name="Circle">
              <a:extLst>
                <a:ext uri="{FF2B5EF4-FFF2-40B4-BE49-F238E27FC236}">
                  <a16:creationId xmlns:a16="http://schemas.microsoft.com/office/drawing/2014/main" id="{D653F058-B8C8-46EC-A42B-816520D0D81D}"/>
                </a:ext>
              </a:extLst>
            </p:cNvPr>
            <p:cNvSpPr/>
            <p:nvPr/>
          </p:nvSpPr>
          <p:spPr>
            <a:xfrm>
              <a:off x="6391879" y="4751806"/>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4" name="Circle">
              <a:extLst>
                <a:ext uri="{FF2B5EF4-FFF2-40B4-BE49-F238E27FC236}">
                  <a16:creationId xmlns:a16="http://schemas.microsoft.com/office/drawing/2014/main" id="{C36C5F0E-B7C4-4CFB-866A-66BA086030C9}"/>
                </a:ext>
              </a:extLst>
            </p:cNvPr>
            <p:cNvSpPr/>
            <p:nvPr/>
          </p:nvSpPr>
          <p:spPr>
            <a:xfrm>
              <a:off x="13165568" y="272849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5" name="Circle">
              <a:extLst>
                <a:ext uri="{FF2B5EF4-FFF2-40B4-BE49-F238E27FC236}">
                  <a16:creationId xmlns:a16="http://schemas.microsoft.com/office/drawing/2014/main" id="{E0B5914D-68C0-4700-B39C-10193797C1E9}"/>
                </a:ext>
              </a:extLst>
            </p:cNvPr>
            <p:cNvSpPr/>
            <p:nvPr/>
          </p:nvSpPr>
          <p:spPr>
            <a:xfrm>
              <a:off x="13188922" y="301677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6" name="Circle">
              <a:extLst>
                <a:ext uri="{FF2B5EF4-FFF2-40B4-BE49-F238E27FC236}">
                  <a16:creationId xmlns:a16="http://schemas.microsoft.com/office/drawing/2014/main" id="{498B2CED-1BC2-4F95-A9C0-D868F60A3D99}"/>
                </a:ext>
              </a:extLst>
            </p:cNvPr>
            <p:cNvSpPr/>
            <p:nvPr/>
          </p:nvSpPr>
          <p:spPr>
            <a:xfrm>
              <a:off x="12610862" y="3042177"/>
              <a:ext cx="249588"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7" name="Circle">
              <a:extLst>
                <a:ext uri="{FF2B5EF4-FFF2-40B4-BE49-F238E27FC236}">
                  <a16:creationId xmlns:a16="http://schemas.microsoft.com/office/drawing/2014/main" id="{EE3D223B-263E-4415-BA9E-C33B64CF9EF3}"/>
                </a:ext>
              </a:extLst>
            </p:cNvPr>
            <p:cNvSpPr/>
            <p:nvPr/>
          </p:nvSpPr>
          <p:spPr>
            <a:xfrm>
              <a:off x="11679529" y="3870123"/>
              <a:ext cx="249587" cy="249588"/>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9" name="Circle">
              <a:extLst>
                <a:ext uri="{FF2B5EF4-FFF2-40B4-BE49-F238E27FC236}">
                  <a16:creationId xmlns:a16="http://schemas.microsoft.com/office/drawing/2014/main" id="{97B09038-F6CB-4654-92CE-F3AE0D58758C}"/>
                </a:ext>
              </a:extLst>
            </p:cNvPr>
            <p:cNvSpPr/>
            <p:nvPr/>
          </p:nvSpPr>
          <p:spPr>
            <a:xfrm>
              <a:off x="13038568" y="3253844"/>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grpSp>
    </p:spTree>
    <p:extLst>
      <p:ext uri="{BB962C8B-B14F-4D97-AF65-F5344CB8AC3E}">
        <p14:creationId xmlns:p14="http://schemas.microsoft.com/office/powerpoint/2010/main" val="38107621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48F34689-D436-418B-92F3-FA12DC6FC232}"/>
              </a:ext>
            </a:extLst>
          </p:cNvPr>
          <p:cNvSpPr/>
          <p:nvPr userDrawn="1"/>
        </p:nvSpPr>
        <p:spPr>
          <a:xfrm>
            <a:off x="128789" y="1053707"/>
            <a:ext cx="1137634" cy="10026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4" y="1312863"/>
            <a:ext cx="11358563" cy="1002620"/>
          </a:xfrm>
          <a:noFill/>
        </p:spPr>
        <p:txBody>
          <a:bodyPr/>
          <a:lstStyle>
            <a:lvl1pPr marL="0" indent="987425">
              <a:buNone/>
              <a:defRPr sz="37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3DF9225E-03C8-F84E-A964-23791A3B26B4}"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endParaRPr lang="fi-FI"/>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0" name="Text Placeholder 3">
            <a:extLst>
              <a:ext uri="{FF2B5EF4-FFF2-40B4-BE49-F238E27FC236}">
                <a16:creationId xmlns:a16="http://schemas.microsoft.com/office/drawing/2014/main" id="{5143C314-5706-42ED-9EC4-B3B5874B0FD0}"/>
              </a:ext>
            </a:extLst>
          </p:cNvPr>
          <p:cNvSpPr>
            <a:spLocks noGrp="1"/>
          </p:cNvSpPr>
          <p:nvPr>
            <p:ph type="body" sz="quarter" idx="34" hasCustomPrompt="1"/>
          </p:nvPr>
        </p:nvSpPr>
        <p:spPr>
          <a:xfrm>
            <a:off x="3905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1" name="Text Placeholder 5">
            <a:extLst>
              <a:ext uri="{FF2B5EF4-FFF2-40B4-BE49-F238E27FC236}">
                <a16:creationId xmlns:a16="http://schemas.microsoft.com/office/drawing/2014/main" id="{9368118B-3C37-4BDB-BE61-8728C9ACE884}"/>
              </a:ext>
            </a:extLst>
          </p:cNvPr>
          <p:cNvSpPr>
            <a:spLocks noGrp="1"/>
          </p:cNvSpPr>
          <p:nvPr>
            <p:ph type="body" sz="quarter" idx="35"/>
          </p:nvPr>
        </p:nvSpPr>
        <p:spPr>
          <a:xfrm>
            <a:off x="390525" y="3448050"/>
            <a:ext cx="2047875" cy="1536700"/>
          </a:xfrm>
        </p:spPr>
        <p:txBody>
          <a:bodyPr/>
          <a:lstStyle>
            <a:lvl1pPr marL="0" indent="0">
              <a:buNone/>
              <a:defRPr sz="1000"/>
            </a:lvl1pPr>
          </a:lstStyle>
          <a:p>
            <a:pPr lvl="0"/>
            <a:r>
              <a:rPr lang="en-US"/>
              <a:t>Click to edit Master text styles</a:t>
            </a:r>
          </a:p>
        </p:txBody>
      </p:sp>
      <p:sp>
        <p:nvSpPr>
          <p:cNvPr id="12" name="Text Placeholder 3">
            <a:extLst>
              <a:ext uri="{FF2B5EF4-FFF2-40B4-BE49-F238E27FC236}">
                <a16:creationId xmlns:a16="http://schemas.microsoft.com/office/drawing/2014/main" id="{F2D77B40-6DB6-45AC-9CBC-5C528D940986}"/>
              </a:ext>
            </a:extLst>
          </p:cNvPr>
          <p:cNvSpPr>
            <a:spLocks noGrp="1"/>
          </p:cNvSpPr>
          <p:nvPr>
            <p:ph type="body" sz="quarter" idx="36" hasCustomPrompt="1"/>
          </p:nvPr>
        </p:nvSpPr>
        <p:spPr>
          <a:xfrm>
            <a:off x="2663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3" name="Text Placeholder 5">
            <a:extLst>
              <a:ext uri="{FF2B5EF4-FFF2-40B4-BE49-F238E27FC236}">
                <a16:creationId xmlns:a16="http://schemas.microsoft.com/office/drawing/2014/main" id="{C1066981-1286-4C43-8C20-CA76E4F5A868}"/>
              </a:ext>
            </a:extLst>
          </p:cNvPr>
          <p:cNvSpPr>
            <a:spLocks noGrp="1"/>
          </p:cNvSpPr>
          <p:nvPr>
            <p:ph type="body" sz="quarter" idx="37"/>
          </p:nvPr>
        </p:nvSpPr>
        <p:spPr>
          <a:xfrm>
            <a:off x="2663825" y="3448050"/>
            <a:ext cx="2047875" cy="1536700"/>
          </a:xfrm>
        </p:spPr>
        <p:txBody>
          <a:bodyPr/>
          <a:lstStyle>
            <a:lvl1pPr marL="0" indent="0">
              <a:buNone/>
              <a:defRPr sz="1000"/>
            </a:lvl1pPr>
          </a:lstStyle>
          <a:p>
            <a:pPr lvl="0"/>
            <a:r>
              <a:rPr lang="en-US"/>
              <a:t>Click to edit Master text styles</a:t>
            </a:r>
          </a:p>
        </p:txBody>
      </p:sp>
      <p:sp>
        <p:nvSpPr>
          <p:cNvPr id="14" name="Text Placeholder 3">
            <a:extLst>
              <a:ext uri="{FF2B5EF4-FFF2-40B4-BE49-F238E27FC236}">
                <a16:creationId xmlns:a16="http://schemas.microsoft.com/office/drawing/2014/main" id="{FE27167C-647B-42BD-97D9-C49A178612DF}"/>
              </a:ext>
            </a:extLst>
          </p:cNvPr>
          <p:cNvSpPr>
            <a:spLocks noGrp="1"/>
          </p:cNvSpPr>
          <p:nvPr>
            <p:ph type="body" sz="quarter" idx="38" hasCustomPrompt="1"/>
          </p:nvPr>
        </p:nvSpPr>
        <p:spPr>
          <a:xfrm>
            <a:off x="4949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6" name="Text Placeholder 5">
            <a:extLst>
              <a:ext uri="{FF2B5EF4-FFF2-40B4-BE49-F238E27FC236}">
                <a16:creationId xmlns:a16="http://schemas.microsoft.com/office/drawing/2014/main" id="{6570A830-7218-47BF-B682-B1E14648F0B6}"/>
              </a:ext>
            </a:extLst>
          </p:cNvPr>
          <p:cNvSpPr>
            <a:spLocks noGrp="1"/>
          </p:cNvSpPr>
          <p:nvPr>
            <p:ph type="body" sz="quarter" idx="39"/>
          </p:nvPr>
        </p:nvSpPr>
        <p:spPr>
          <a:xfrm>
            <a:off x="4949825" y="3448050"/>
            <a:ext cx="2047875" cy="1536700"/>
          </a:xfrm>
        </p:spPr>
        <p:txBody>
          <a:bodyPr/>
          <a:lstStyle>
            <a:lvl1pPr marL="0" indent="0">
              <a:buNone/>
              <a:defRPr sz="1000"/>
            </a:lvl1pPr>
          </a:lstStyle>
          <a:p>
            <a:pPr lvl="0"/>
            <a:r>
              <a:rPr lang="en-US"/>
              <a:t>Click to edit Master text styles</a:t>
            </a:r>
          </a:p>
        </p:txBody>
      </p:sp>
      <p:sp>
        <p:nvSpPr>
          <p:cNvPr id="17" name="Text Placeholder 3">
            <a:extLst>
              <a:ext uri="{FF2B5EF4-FFF2-40B4-BE49-F238E27FC236}">
                <a16:creationId xmlns:a16="http://schemas.microsoft.com/office/drawing/2014/main" id="{DF4A5FE5-3819-4C48-B88B-D50BBA8ADB48}"/>
              </a:ext>
            </a:extLst>
          </p:cNvPr>
          <p:cNvSpPr>
            <a:spLocks noGrp="1"/>
          </p:cNvSpPr>
          <p:nvPr>
            <p:ph type="body" sz="quarter" idx="40" hasCustomPrompt="1"/>
          </p:nvPr>
        </p:nvSpPr>
        <p:spPr>
          <a:xfrm>
            <a:off x="7235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9" name="Text Placeholder 5">
            <a:extLst>
              <a:ext uri="{FF2B5EF4-FFF2-40B4-BE49-F238E27FC236}">
                <a16:creationId xmlns:a16="http://schemas.microsoft.com/office/drawing/2014/main" id="{942B9297-7DF9-4660-A745-1601E5550453}"/>
              </a:ext>
            </a:extLst>
          </p:cNvPr>
          <p:cNvSpPr>
            <a:spLocks noGrp="1"/>
          </p:cNvSpPr>
          <p:nvPr>
            <p:ph type="body" sz="quarter" idx="41"/>
          </p:nvPr>
        </p:nvSpPr>
        <p:spPr>
          <a:xfrm>
            <a:off x="7235825" y="3448050"/>
            <a:ext cx="2047875" cy="1536700"/>
          </a:xfrm>
        </p:spPr>
        <p:txBody>
          <a:bodyPr/>
          <a:lstStyle>
            <a:lvl1pPr marL="0" indent="0">
              <a:buNone/>
              <a:defRPr sz="1000"/>
            </a:lvl1pPr>
          </a:lstStyle>
          <a:p>
            <a:pPr lvl="0"/>
            <a:r>
              <a:rPr lang="en-US"/>
              <a:t>Click to edit Master text styles</a:t>
            </a:r>
          </a:p>
        </p:txBody>
      </p:sp>
      <p:sp>
        <p:nvSpPr>
          <p:cNvPr id="20" name="Text Placeholder 3">
            <a:extLst>
              <a:ext uri="{FF2B5EF4-FFF2-40B4-BE49-F238E27FC236}">
                <a16:creationId xmlns:a16="http://schemas.microsoft.com/office/drawing/2014/main" id="{6D2A9322-2FAA-4E39-917D-E44D6FD4FD40}"/>
              </a:ext>
            </a:extLst>
          </p:cNvPr>
          <p:cNvSpPr>
            <a:spLocks noGrp="1"/>
          </p:cNvSpPr>
          <p:nvPr>
            <p:ph type="body" sz="quarter" idx="42" hasCustomPrompt="1"/>
          </p:nvPr>
        </p:nvSpPr>
        <p:spPr>
          <a:xfrm>
            <a:off x="951547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21" name="Text Placeholder 5">
            <a:extLst>
              <a:ext uri="{FF2B5EF4-FFF2-40B4-BE49-F238E27FC236}">
                <a16:creationId xmlns:a16="http://schemas.microsoft.com/office/drawing/2014/main" id="{CFB4E912-B82D-4849-B22D-E7AF1C74B610}"/>
              </a:ext>
            </a:extLst>
          </p:cNvPr>
          <p:cNvSpPr>
            <a:spLocks noGrp="1"/>
          </p:cNvSpPr>
          <p:nvPr>
            <p:ph type="body" sz="quarter" idx="43"/>
          </p:nvPr>
        </p:nvSpPr>
        <p:spPr>
          <a:xfrm>
            <a:off x="9515475" y="3448050"/>
            <a:ext cx="2047875" cy="1536700"/>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15939537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Intro Summary">
    <p:bg>
      <p:bgPr>
        <a:solidFill>
          <a:srgbClr val="E4F030"/>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70358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8C779825-2BAA-CB44-BF8D-403DF612AF11}"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E424E037-125E-466A-83D1-5B89637DF9D9}"/>
              </a:ext>
            </a:extLst>
          </p:cNvPr>
          <p:cNvSpPr>
            <a:spLocks noGrp="1"/>
          </p:cNvSpPr>
          <p:nvPr>
            <p:ph type="body" sz="quarter" idx="18"/>
          </p:nvPr>
        </p:nvSpPr>
        <p:spPr>
          <a:xfrm>
            <a:off x="7696200" y="730249"/>
            <a:ext cx="4052888" cy="5391151"/>
          </a:xfrm>
        </p:spPr>
        <p:txBody>
          <a:bodyPr anchor="ctr" anchorCtr="0"/>
          <a:lstStyle>
            <a:lvl1pPr marL="0" indent="0">
              <a:buNone/>
              <a:defRPr sz="225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285100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Process steps">
    <p:bg>
      <p:bgPr>
        <a:solidFill>
          <a:srgbClr val="E4F030"/>
        </a:solidFill>
        <a:effectLst/>
      </p:bgPr>
    </p:bg>
    <p:spTree>
      <p:nvGrpSpPr>
        <p:cNvPr id="1" name=""/>
        <p:cNvGrpSpPr/>
        <p:nvPr/>
      </p:nvGrpSpPr>
      <p:grpSpPr>
        <a:xfrm>
          <a:off x="0" y="0"/>
          <a:ext cx="0" cy="0"/>
          <a:chOff x="0" y="0"/>
          <a:chExt cx="0" cy="0"/>
        </a:xfrm>
      </p:grpSpPr>
      <p:pic>
        <p:nvPicPr>
          <p:cNvPr id="631"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640" name="Line"/>
          <p:cNvSpPr/>
          <p:nvPr/>
        </p:nvSpPr>
        <p:spPr>
          <a:xfrm>
            <a:off x="413955" y="4233111"/>
            <a:ext cx="1488198"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1" name="Line"/>
          <p:cNvSpPr/>
          <p:nvPr/>
        </p:nvSpPr>
        <p:spPr>
          <a:xfrm>
            <a:off x="2058303" y="4233111"/>
            <a:ext cx="1498830"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2" name="Line"/>
          <p:cNvSpPr/>
          <p:nvPr/>
        </p:nvSpPr>
        <p:spPr>
          <a:xfrm>
            <a:off x="3713282" y="4233111"/>
            <a:ext cx="1480834"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3" name="Line"/>
          <p:cNvSpPr/>
          <p:nvPr/>
        </p:nvSpPr>
        <p:spPr>
          <a:xfrm>
            <a:off x="5352367" y="4233111"/>
            <a:ext cx="148726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4" name="Line"/>
          <p:cNvSpPr/>
          <p:nvPr/>
        </p:nvSpPr>
        <p:spPr>
          <a:xfrm>
            <a:off x="6997400" y="4233111"/>
            <a:ext cx="148819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5" name="Line"/>
          <p:cNvSpPr/>
          <p:nvPr/>
        </p:nvSpPr>
        <p:spPr>
          <a:xfrm>
            <a:off x="8641748"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6" name="Line"/>
          <p:cNvSpPr/>
          <p:nvPr/>
        </p:nvSpPr>
        <p:spPr>
          <a:xfrm>
            <a:off x="10269832"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pic>
        <p:nvPicPr>
          <p:cNvPr id="650" name="Mitton-arrow.png" descr="Mitton-arr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3" name="Title 2">
            <a:extLst>
              <a:ext uri="{FF2B5EF4-FFF2-40B4-BE49-F238E27FC236}">
                <a16:creationId xmlns:a16="http://schemas.microsoft.com/office/drawing/2014/main" id="{18E3BCBF-446C-406B-8C98-60E52BDBA158}"/>
              </a:ext>
            </a:extLst>
          </p:cNvPr>
          <p:cNvSpPr>
            <a:spLocks noGrp="1"/>
          </p:cNvSpPr>
          <p:nvPr>
            <p:ph type="title"/>
          </p:nvPr>
        </p:nvSpPr>
        <p:spPr/>
        <p:txBody>
          <a:bodyPr/>
          <a:lstStyle/>
          <a:p>
            <a:r>
              <a:rPr lang="en-US"/>
              <a:t>Click to edit Master title style</a:t>
            </a:r>
            <a:endParaRPr lang="en-GB"/>
          </a:p>
        </p:txBody>
      </p:sp>
      <p:sp>
        <p:nvSpPr>
          <p:cNvPr id="31" name="Text Placeholder 4">
            <a:extLst>
              <a:ext uri="{FF2B5EF4-FFF2-40B4-BE49-F238E27FC236}">
                <a16:creationId xmlns:a16="http://schemas.microsoft.com/office/drawing/2014/main" id="{BF4FDD33-6A0E-4467-BEE7-37A74B1154F0}"/>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4" name="Date Placeholder 3">
            <a:extLst>
              <a:ext uri="{FF2B5EF4-FFF2-40B4-BE49-F238E27FC236}">
                <a16:creationId xmlns:a16="http://schemas.microsoft.com/office/drawing/2014/main" id="{A6D3EFE5-A49A-4245-9444-90F183E70B64}"/>
              </a:ext>
            </a:extLst>
          </p:cNvPr>
          <p:cNvSpPr>
            <a:spLocks noGrp="1"/>
          </p:cNvSpPr>
          <p:nvPr>
            <p:ph type="dt" sz="half" idx="38"/>
          </p:nvPr>
        </p:nvSpPr>
        <p:spPr/>
        <p:txBody>
          <a:bodyPr/>
          <a:lstStyle/>
          <a:p>
            <a:fld id="{6979E958-D495-624A-AAF9-D74D25D2ECF1}" type="datetime1">
              <a:rPr lang="fi-FI" smtClean="0"/>
              <a:t>7.10.2025</a:t>
            </a:fld>
            <a:endParaRPr lang="fi-FI"/>
          </a:p>
        </p:txBody>
      </p:sp>
      <p:sp>
        <p:nvSpPr>
          <p:cNvPr id="5" name="Footer Placeholder 4">
            <a:extLst>
              <a:ext uri="{FF2B5EF4-FFF2-40B4-BE49-F238E27FC236}">
                <a16:creationId xmlns:a16="http://schemas.microsoft.com/office/drawing/2014/main" id="{9A4F5780-FD7C-4148-BD40-83C707CD9847}"/>
              </a:ext>
            </a:extLst>
          </p:cNvPr>
          <p:cNvSpPr>
            <a:spLocks noGrp="1"/>
          </p:cNvSpPr>
          <p:nvPr>
            <p:ph type="ftr" sz="quarter" idx="39"/>
          </p:nvPr>
        </p:nvSpPr>
        <p:spPr/>
        <p:txBody>
          <a:bodyPr/>
          <a:lstStyle/>
          <a:p>
            <a:endParaRPr lang="fi-FI"/>
          </a:p>
        </p:txBody>
      </p:sp>
      <p:sp>
        <p:nvSpPr>
          <p:cNvPr id="6" name="Slide Number Placeholder 5">
            <a:extLst>
              <a:ext uri="{FF2B5EF4-FFF2-40B4-BE49-F238E27FC236}">
                <a16:creationId xmlns:a16="http://schemas.microsoft.com/office/drawing/2014/main" id="{92231399-A992-4AFB-A850-C25B37C0AEC0}"/>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5" name="1.">
            <a:extLst>
              <a:ext uri="{FF2B5EF4-FFF2-40B4-BE49-F238E27FC236}">
                <a16:creationId xmlns:a16="http://schemas.microsoft.com/office/drawing/2014/main" id="{75EEC7DC-993D-4A87-8685-D24F57D1827E}"/>
              </a:ext>
            </a:extLst>
          </p:cNvPr>
          <p:cNvSpPr txBox="1">
            <a:spLocks noGrp="1"/>
          </p:cNvSpPr>
          <p:nvPr>
            <p:ph type="body" sz="quarter" idx="25" hasCustomPrompt="1"/>
          </p:nvPr>
        </p:nvSpPr>
        <p:spPr>
          <a:xfrm>
            <a:off x="4079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8" name="Text Placeholder 7">
            <a:extLst>
              <a:ext uri="{FF2B5EF4-FFF2-40B4-BE49-F238E27FC236}">
                <a16:creationId xmlns:a16="http://schemas.microsoft.com/office/drawing/2014/main" id="{BCC90859-5154-4E90-B557-14352393BBC9}"/>
              </a:ext>
            </a:extLst>
          </p:cNvPr>
          <p:cNvSpPr>
            <a:spLocks noGrp="1"/>
          </p:cNvSpPr>
          <p:nvPr>
            <p:ph type="body" sz="quarter" idx="41"/>
          </p:nvPr>
        </p:nvSpPr>
        <p:spPr>
          <a:xfrm>
            <a:off x="407988" y="4483100"/>
            <a:ext cx="1500187" cy="1365250"/>
          </a:xfrm>
        </p:spPr>
        <p:txBody>
          <a:bodyPr/>
          <a:lstStyle>
            <a:lvl1pPr marL="0" indent="0" algn="ctr">
              <a:buNone/>
              <a:defRPr/>
            </a:lvl1pPr>
          </a:lstStyle>
          <a:p>
            <a:pPr lvl="0"/>
            <a:r>
              <a:rPr lang="en-US"/>
              <a:t>Click to edit Master text styles</a:t>
            </a:r>
          </a:p>
        </p:txBody>
      </p:sp>
      <p:sp>
        <p:nvSpPr>
          <p:cNvPr id="38" name="1.">
            <a:extLst>
              <a:ext uri="{FF2B5EF4-FFF2-40B4-BE49-F238E27FC236}">
                <a16:creationId xmlns:a16="http://schemas.microsoft.com/office/drawing/2014/main" id="{05536A7F-52FB-4937-A18F-4EA8B95BF868}"/>
              </a:ext>
            </a:extLst>
          </p:cNvPr>
          <p:cNvSpPr txBox="1">
            <a:spLocks noGrp="1"/>
          </p:cNvSpPr>
          <p:nvPr>
            <p:ph type="body" sz="quarter" idx="42" hasCustomPrompt="1"/>
          </p:nvPr>
        </p:nvSpPr>
        <p:spPr>
          <a:xfrm>
            <a:off x="20462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39" name="Text Placeholder 7">
            <a:extLst>
              <a:ext uri="{FF2B5EF4-FFF2-40B4-BE49-F238E27FC236}">
                <a16:creationId xmlns:a16="http://schemas.microsoft.com/office/drawing/2014/main" id="{834711D0-12F6-4807-8030-F5F1749E67FF}"/>
              </a:ext>
            </a:extLst>
          </p:cNvPr>
          <p:cNvSpPr>
            <a:spLocks noGrp="1"/>
          </p:cNvSpPr>
          <p:nvPr>
            <p:ph type="body" sz="quarter" idx="43"/>
          </p:nvPr>
        </p:nvSpPr>
        <p:spPr>
          <a:xfrm>
            <a:off x="2046288" y="4483100"/>
            <a:ext cx="1500187" cy="1365250"/>
          </a:xfrm>
        </p:spPr>
        <p:txBody>
          <a:bodyPr/>
          <a:lstStyle>
            <a:lvl1pPr marL="0" indent="0" algn="ctr">
              <a:buNone/>
              <a:defRPr/>
            </a:lvl1pPr>
          </a:lstStyle>
          <a:p>
            <a:pPr lvl="0"/>
            <a:r>
              <a:rPr lang="en-US"/>
              <a:t>Click to edit Master text styles</a:t>
            </a:r>
          </a:p>
        </p:txBody>
      </p:sp>
      <p:sp>
        <p:nvSpPr>
          <p:cNvPr id="40" name="1.">
            <a:extLst>
              <a:ext uri="{FF2B5EF4-FFF2-40B4-BE49-F238E27FC236}">
                <a16:creationId xmlns:a16="http://schemas.microsoft.com/office/drawing/2014/main" id="{72C37892-91B0-44A9-9849-E669C795A659}"/>
              </a:ext>
            </a:extLst>
          </p:cNvPr>
          <p:cNvSpPr txBox="1">
            <a:spLocks noGrp="1"/>
          </p:cNvSpPr>
          <p:nvPr>
            <p:ph type="body" sz="quarter" idx="44" hasCustomPrompt="1"/>
          </p:nvPr>
        </p:nvSpPr>
        <p:spPr>
          <a:xfrm>
            <a:off x="37036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1" name="Text Placeholder 7">
            <a:extLst>
              <a:ext uri="{FF2B5EF4-FFF2-40B4-BE49-F238E27FC236}">
                <a16:creationId xmlns:a16="http://schemas.microsoft.com/office/drawing/2014/main" id="{DDA2757D-6EC0-4CDF-8082-3A842012C8F4}"/>
              </a:ext>
            </a:extLst>
          </p:cNvPr>
          <p:cNvSpPr>
            <a:spLocks noGrp="1"/>
          </p:cNvSpPr>
          <p:nvPr>
            <p:ph type="body" sz="quarter" idx="45"/>
          </p:nvPr>
        </p:nvSpPr>
        <p:spPr>
          <a:xfrm>
            <a:off x="3703638" y="4483100"/>
            <a:ext cx="1500187" cy="1365250"/>
          </a:xfrm>
        </p:spPr>
        <p:txBody>
          <a:bodyPr/>
          <a:lstStyle>
            <a:lvl1pPr marL="0" indent="0" algn="ctr">
              <a:buNone/>
              <a:defRPr/>
            </a:lvl1pPr>
          </a:lstStyle>
          <a:p>
            <a:pPr lvl="0"/>
            <a:r>
              <a:rPr lang="en-US"/>
              <a:t>Click to edit Master text styles</a:t>
            </a:r>
          </a:p>
        </p:txBody>
      </p:sp>
      <p:sp>
        <p:nvSpPr>
          <p:cNvPr id="42" name="1.">
            <a:extLst>
              <a:ext uri="{FF2B5EF4-FFF2-40B4-BE49-F238E27FC236}">
                <a16:creationId xmlns:a16="http://schemas.microsoft.com/office/drawing/2014/main" id="{47D260EE-F96F-4628-B892-868831384A34}"/>
              </a:ext>
            </a:extLst>
          </p:cNvPr>
          <p:cNvSpPr txBox="1">
            <a:spLocks noGrp="1"/>
          </p:cNvSpPr>
          <p:nvPr>
            <p:ph type="body" sz="quarter" idx="46" hasCustomPrompt="1"/>
          </p:nvPr>
        </p:nvSpPr>
        <p:spPr>
          <a:xfrm>
            <a:off x="5341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3" name="Text Placeholder 7">
            <a:extLst>
              <a:ext uri="{FF2B5EF4-FFF2-40B4-BE49-F238E27FC236}">
                <a16:creationId xmlns:a16="http://schemas.microsoft.com/office/drawing/2014/main" id="{607E7C8F-CAB7-456A-AACE-CC6307B23432}"/>
              </a:ext>
            </a:extLst>
          </p:cNvPr>
          <p:cNvSpPr>
            <a:spLocks noGrp="1"/>
          </p:cNvSpPr>
          <p:nvPr>
            <p:ph type="body" sz="quarter" idx="47"/>
          </p:nvPr>
        </p:nvSpPr>
        <p:spPr>
          <a:xfrm>
            <a:off x="5341938" y="4483100"/>
            <a:ext cx="1500187" cy="1365250"/>
          </a:xfrm>
        </p:spPr>
        <p:txBody>
          <a:bodyPr/>
          <a:lstStyle>
            <a:lvl1pPr marL="0" indent="0" algn="ctr">
              <a:buNone/>
              <a:defRPr/>
            </a:lvl1pPr>
          </a:lstStyle>
          <a:p>
            <a:pPr lvl="0"/>
            <a:r>
              <a:rPr lang="en-US"/>
              <a:t>Click to edit Master text styles</a:t>
            </a:r>
          </a:p>
        </p:txBody>
      </p:sp>
      <p:sp>
        <p:nvSpPr>
          <p:cNvPr id="44" name="1.">
            <a:extLst>
              <a:ext uri="{FF2B5EF4-FFF2-40B4-BE49-F238E27FC236}">
                <a16:creationId xmlns:a16="http://schemas.microsoft.com/office/drawing/2014/main" id="{7C2E9C7F-EA71-4A4D-8AA9-1573B94ED5F6}"/>
              </a:ext>
            </a:extLst>
          </p:cNvPr>
          <p:cNvSpPr txBox="1">
            <a:spLocks noGrp="1"/>
          </p:cNvSpPr>
          <p:nvPr>
            <p:ph type="body" sz="quarter" idx="48" hasCustomPrompt="1"/>
          </p:nvPr>
        </p:nvSpPr>
        <p:spPr>
          <a:xfrm>
            <a:off x="6992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5" name="Text Placeholder 7">
            <a:extLst>
              <a:ext uri="{FF2B5EF4-FFF2-40B4-BE49-F238E27FC236}">
                <a16:creationId xmlns:a16="http://schemas.microsoft.com/office/drawing/2014/main" id="{5CE93C9F-7783-430F-95A2-35399A4BD73E}"/>
              </a:ext>
            </a:extLst>
          </p:cNvPr>
          <p:cNvSpPr>
            <a:spLocks noGrp="1"/>
          </p:cNvSpPr>
          <p:nvPr>
            <p:ph type="body" sz="quarter" idx="49"/>
          </p:nvPr>
        </p:nvSpPr>
        <p:spPr>
          <a:xfrm>
            <a:off x="6992938" y="4483100"/>
            <a:ext cx="1500187" cy="1365250"/>
          </a:xfrm>
        </p:spPr>
        <p:txBody>
          <a:bodyPr/>
          <a:lstStyle>
            <a:lvl1pPr marL="0" indent="0" algn="ctr">
              <a:buNone/>
              <a:defRPr/>
            </a:lvl1pPr>
          </a:lstStyle>
          <a:p>
            <a:pPr lvl="0"/>
            <a:r>
              <a:rPr lang="en-US"/>
              <a:t>Click to edit Master text styles</a:t>
            </a:r>
          </a:p>
        </p:txBody>
      </p:sp>
      <p:sp>
        <p:nvSpPr>
          <p:cNvPr id="46" name="1.">
            <a:extLst>
              <a:ext uri="{FF2B5EF4-FFF2-40B4-BE49-F238E27FC236}">
                <a16:creationId xmlns:a16="http://schemas.microsoft.com/office/drawing/2014/main" id="{F9B78D16-F2B2-4CCC-A857-D2CCCEBFE87F}"/>
              </a:ext>
            </a:extLst>
          </p:cNvPr>
          <p:cNvSpPr txBox="1">
            <a:spLocks noGrp="1"/>
          </p:cNvSpPr>
          <p:nvPr>
            <p:ph type="body" sz="quarter" idx="50" hasCustomPrompt="1"/>
          </p:nvPr>
        </p:nvSpPr>
        <p:spPr>
          <a:xfrm>
            <a:off x="86375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7" name="Text Placeholder 7">
            <a:extLst>
              <a:ext uri="{FF2B5EF4-FFF2-40B4-BE49-F238E27FC236}">
                <a16:creationId xmlns:a16="http://schemas.microsoft.com/office/drawing/2014/main" id="{194CD6EF-28A4-4BC9-80DC-2B2FA420AA8B}"/>
              </a:ext>
            </a:extLst>
          </p:cNvPr>
          <p:cNvSpPr>
            <a:spLocks noGrp="1"/>
          </p:cNvSpPr>
          <p:nvPr>
            <p:ph type="body" sz="quarter" idx="51"/>
          </p:nvPr>
        </p:nvSpPr>
        <p:spPr>
          <a:xfrm>
            <a:off x="8637588" y="4483100"/>
            <a:ext cx="1500187" cy="1365250"/>
          </a:xfrm>
        </p:spPr>
        <p:txBody>
          <a:bodyPr/>
          <a:lstStyle>
            <a:lvl1pPr marL="0" indent="0" algn="ctr">
              <a:buNone/>
              <a:defRPr/>
            </a:lvl1pPr>
          </a:lstStyle>
          <a:p>
            <a:pPr lvl="0"/>
            <a:r>
              <a:rPr lang="en-US"/>
              <a:t>Click to edit Master text styles</a:t>
            </a:r>
          </a:p>
        </p:txBody>
      </p:sp>
      <p:sp>
        <p:nvSpPr>
          <p:cNvPr id="48" name="1.">
            <a:extLst>
              <a:ext uri="{FF2B5EF4-FFF2-40B4-BE49-F238E27FC236}">
                <a16:creationId xmlns:a16="http://schemas.microsoft.com/office/drawing/2014/main" id="{92EF4754-3565-49A3-B1FE-CCF957D40D72}"/>
              </a:ext>
            </a:extLst>
          </p:cNvPr>
          <p:cNvSpPr txBox="1">
            <a:spLocks noGrp="1"/>
          </p:cNvSpPr>
          <p:nvPr>
            <p:ph type="body" sz="quarter" idx="52" hasCustomPrompt="1"/>
          </p:nvPr>
        </p:nvSpPr>
        <p:spPr>
          <a:xfrm>
            <a:off x="102568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9" name="Text Placeholder 7">
            <a:extLst>
              <a:ext uri="{FF2B5EF4-FFF2-40B4-BE49-F238E27FC236}">
                <a16:creationId xmlns:a16="http://schemas.microsoft.com/office/drawing/2014/main" id="{DCDD7646-3DBD-4AD9-96E9-02D1E9791049}"/>
              </a:ext>
            </a:extLst>
          </p:cNvPr>
          <p:cNvSpPr>
            <a:spLocks noGrp="1"/>
          </p:cNvSpPr>
          <p:nvPr>
            <p:ph type="body" sz="quarter" idx="53"/>
          </p:nvPr>
        </p:nvSpPr>
        <p:spPr>
          <a:xfrm>
            <a:off x="10256838" y="4483100"/>
            <a:ext cx="1500187" cy="1365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9361070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able 3 parts">
    <p:spTree>
      <p:nvGrpSpPr>
        <p:cNvPr id="1" name=""/>
        <p:cNvGrpSpPr/>
        <p:nvPr/>
      </p:nvGrpSpPr>
      <p:grpSpPr>
        <a:xfrm>
          <a:off x="0" y="0"/>
          <a:ext cx="0" cy="0"/>
          <a:chOff x="0" y="0"/>
          <a:chExt cx="0" cy="0"/>
        </a:xfrm>
      </p:grpSpPr>
      <p:sp>
        <p:nvSpPr>
          <p:cNvPr id="664" name="Lorem ipsum"/>
          <p:cNvSpPr>
            <a:spLocks noGrp="1"/>
          </p:cNvSpPr>
          <p:nvPr>
            <p:ph type="body" sz="quarter" idx="21"/>
          </p:nvPr>
        </p:nvSpPr>
        <p:spPr>
          <a:xfrm>
            <a:off x="7280407" y="1826653"/>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5" name="Lorem ipsum"/>
          <p:cNvSpPr>
            <a:spLocks noGrp="1"/>
          </p:cNvSpPr>
          <p:nvPr>
            <p:ph type="body" sz="quarter" idx="22"/>
          </p:nvPr>
        </p:nvSpPr>
        <p:spPr>
          <a:xfrm>
            <a:off x="4164303" y="3696852"/>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6" name="Lorem ipsum"/>
          <p:cNvSpPr>
            <a:spLocks noGrp="1"/>
          </p:cNvSpPr>
          <p:nvPr>
            <p:ph type="body" sz="quarter" idx="23"/>
          </p:nvPr>
        </p:nvSpPr>
        <p:spPr>
          <a:xfrm>
            <a:off x="7280407" y="4619441"/>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7" name="Lorem ipsum"/>
          <p:cNvSpPr>
            <a:spLocks noGrp="1"/>
          </p:cNvSpPr>
          <p:nvPr>
            <p:ph type="body" sz="quarter" idx="24"/>
          </p:nvPr>
        </p:nvSpPr>
        <p:spPr>
          <a:xfrm>
            <a:off x="4164303" y="2758939"/>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8" name="Lorem ipsum"/>
          <p:cNvSpPr>
            <a:spLocks noGrp="1"/>
          </p:cNvSpPr>
          <p:nvPr>
            <p:ph type="body" sz="quarter" idx="25"/>
          </p:nvPr>
        </p:nvSpPr>
        <p:spPr>
          <a:xfrm>
            <a:off x="5725849"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69" name="Lorem ipsum"/>
          <p:cNvSpPr>
            <a:spLocks noGrp="1"/>
          </p:cNvSpPr>
          <p:nvPr>
            <p:ph type="body" sz="quarter" idx="26"/>
          </p:nvPr>
        </p:nvSpPr>
        <p:spPr>
          <a:xfrm>
            <a:off x="5725849" y="275830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0" name="Lorem ipsum"/>
          <p:cNvSpPr>
            <a:spLocks noGrp="1"/>
          </p:cNvSpPr>
          <p:nvPr>
            <p:ph type="body" sz="quarter" idx="27"/>
          </p:nvPr>
        </p:nvSpPr>
        <p:spPr>
          <a:xfrm>
            <a:off x="5725849" y="182409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1" name="Lorem ipsum"/>
          <p:cNvSpPr>
            <a:spLocks noGrp="1"/>
          </p:cNvSpPr>
          <p:nvPr>
            <p:ph type="body" sz="quarter" idx="28"/>
          </p:nvPr>
        </p:nvSpPr>
        <p:spPr>
          <a:xfrm>
            <a:off x="7280407" y="2741907"/>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2" name="Lorem ipsum"/>
          <p:cNvSpPr>
            <a:spLocks noGrp="1"/>
          </p:cNvSpPr>
          <p:nvPr>
            <p:ph type="body" sz="quarter" idx="29"/>
          </p:nvPr>
        </p:nvSpPr>
        <p:spPr>
          <a:xfrm>
            <a:off x="7280407"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3" name="Lorem ipsum"/>
          <p:cNvSpPr>
            <a:spLocks noGrp="1"/>
          </p:cNvSpPr>
          <p:nvPr>
            <p:ph type="body" sz="quarter" idx="30"/>
          </p:nvPr>
        </p:nvSpPr>
        <p:spPr>
          <a:xfrm>
            <a:off x="4164303" y="182409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4" name="Lorem ipsum"/>
          <p:cNvSpPr>
            <a:spLocks noGrp="1"/>
          </p:cNvSpPr>
          <p:nvPr>
            <p:ph type="body" sz="quarter" idx="31"/>
          </p:nvPr>
        </p:nvSpPr>
        <p:spPr>
          <a:xfrm>
            <a:off x="2602756"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5" name="Lorem ipsum"/>
          <p:cNvSpPr>
            <a:spLocks noGrp="1"/>
          </p:cNvSpPr>
          <p:nvPr>
            <p:ph type="body" sz="quarter" idx="32"/>
          </p:nvPr>
        </p:nvSpPr>
        <p:spPr>
          <a:xfrm>
            <a:off x="2602756" y="2748895"/>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6" name="Lorem ipsum"/>
          <p:cNvSpPr>
            <a:spLocks noGrp="1"/>
          </p:cNvSpPr>
          <p:nvPr>
            <p:ph type="body" sz="quarter" idx="33"/>
          </p:nvPr>
        </p:nvSpPr>
        <p:spPr>
          <a:xfrm>
            <a:off x="5725849" y="4619441"/>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79" name="Measurements"/>
          <p:cNvSpPr txBox="1">
            <a:spLocks noGrp="1"/>
          </p:cNvSpPr>
          <p:nvPr>
            <p:ph type="body" sz="quarter" idx="36"/>
          </p:nvPr>
        </p:nvSpPr>
        <p:spPr>
          <a:xfrm>
            <a:off x="84777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680" name="Line"/>
          <p:cNvSpPr/>
          <p:nvPr/>
        </p:nvSpPr>
        <p:spPr>
          <a:xfrm flipH="1">
            <a:off x="611894" y="1834982"/>
            <a:ext cx="1" cy="3463232"/>
          </a:xfrm>
          <a:prstGeom prst="line">
            <a:avLst/>
          </a:prstGeom>
          <a:ln w="19050">
            <a:solidFill>
              <a:srgbClr val="000000"/>
            </a:solidFill>
            <a:miter lim="400000"/>
            <a:tailEnd type="triangle"/>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81" name="Line"/>
          <p:cNvSpPr/>
          <p:nvPr/>
        </p:nvSpPr>
        <p:spPr>
          <a:xfrm>
            <a:off x="2561507" y="1669730"/>
            <a:ext cx="6174353"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2" name="GOAL 1"/>
          <p:cNvSpPr>
            <a:spLocks noGrp="1"/>
          </p:cNvSpPr>
          <p:nvPr>
            <p:ph type="body" sz="quarter" idx="37"/>
          </p:nvPr>
        </p:nvSpPr>
        <p:spPr>
          <a:xfrm>
            <a:off x="771369" y="1824099"/>
            <a:ext cx="1431987" cy="803859"/>
          </a:xfrm>
          <a:prstGeom prst="rect">
            <a:avLst/>
          </a:prstGeom>
          <a:solidFill>
            <a:srgbClr val="E4F030"/>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3" name="GOAL 2"/>
          <p:cNvSpPr>
            <a:spLocks noGrp="1"/>
          </p:cNvSpPr>
          <p:nvPr>
            <p:ph type="body" sz="quarter" idx="38"/>
          </p:nvPr>
        </p:nvSpPr>
        <p:spPr>
          <a:xfrm>
            <a:off x="771369" y="2745559"/>
            <a:ext cx="1431987" cy="803859"/>
          </a:xfrm>
          <a:prstGeom prst="rect">
            <a:avLst/>
          </a:prstGeom>
          <a:solidFill>
            <a:srgbClr val="E4F030"/>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4" name="GOAL 3"/>
          <p:cNvSpPr>
            <a:spLocks noGrp="1"/>
          </p:cNvSpPr>
          <p:nvPr>
            <p:ph type="body" sz="quarter" idx="39"/>
          </p:nvPr>
        </p:nvSpPr>
        <p:spPr>
          <a:xfrm>
            <a:off x="771369" y="3692519"/>
            <a:ext cx="1431987" cy="803859"/>
          </a:xfrm>
          <a:prstGeom prst="rect">
            <a:avLst/>
          </a:prstGeom>
          <a:solidFill>
            <a:srgbClr val="E4F030"/>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5" name="GOAL4"/>
          <p:cNvSpPr>
            <a:spLocks noGrp="1"/>
          </p:cNvSpPr>
          <p:nvPr>
            <p:ph type="body" sz="quarter" idx="40"/>
          </p:nvPr>
        </p:nvSpPr>
        <p:spPr>
          <a:xfrm>
            <a:off x="771369" y="4619441"/>
            <a:ext cx="1431987" cy="803859"/>
          </a:xfrm>
          <a:prstGeom prst="rect">
            <a:avLst/>
          </a:prstGeom>
          <a:solidFill>
            <a:srgbClr val="E4F030"/>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686" name="Line"/>
          <p:cNvSpPr/>
          <p:nvPr/>
        </p:nvSpPr>
        <p:spPr>
          <a:xfrm>
            <a:off x="9157849" y="1669730"/>
            <a:ext cx="2216578"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7" name="Rectangle"/>
          <p:cNvSpPr>
            <a:spLocks noGrp="1"/>
          </p:cNvSpPr>
          <p:nvPr>
            <p:ph type="body" sz="quarter" idx="41" hasCustomPrompt="1"/>
          </p:nvPr>
        </p:nvSpPr>
        <p:spPr>
          <a:xfrm>
            <a:off x="9164950" y="1824099"/>
            <a:ext cx="2202376" cy="3594471"/>
          </a:xfrm>
          <a:prstGeom prst="rect">
            <a:avLst/>
          </a:prstGeom>
          <a:solidFill>
            <a:srgbClr val="E4F030"/>
          </a:solidFill>
        </p:spPr>
        <p:txBody>
          <a:bodyPr lIns="0" tIns="0" rIns="0" bIns="0" anchor="ctr">
            <a:noAutofit/>
          </a:bodyPr>
          <a:lstStyle>
            <a:lvl1pPr marL="0" indent="0" algn="ctr" defTabSz="412750">
              <a:lnSpc>
                <a:spcPct val="100000"/>
              </a:lnSpc>
              <a:spcBef>
                <a:spcPts val="0"/>
              </a:spcBef>
              <a:buSzTx/>
              <a:buNone/>
              <a:defRPr sz="200">
                <a:solidFill>
                  <a:srgbClr val="FFFFFF"/>
                </a:solidFill>
                <a:latin typeface="+mn-lt"/>
                <a:ea typeface="+mn-ea"/>
                <a:cs typeface="+mn-cs"/>
                <a:sym typeface="Helvetica"/>
              </a:defRPr>
            </a:lvl1pPr>
          </a:lstStyle>
          <a:p>
            <a:pPr marL="0" indent="0" algn="ctr" defTabSz="825500">
              <a:lnSpc>
                <a:spcPct val="120000"/>
              </a:lnSpc>
              <a:spcBef>
                <a:spcPts val="0"/>
              </a:spcBef>
              <a:buSzTx/>
              <a:buNone/>
              <a:defRPr sz="2000">
                <a:solidFill>
                  <a:srgbClr val="FFFFFF"/>
                </a:solidFill>
                <a:latin typeface="+mn-lt"/>
                <a:ea typeface="+mn-ea"/>
                <a:cs typeface="+mn-cs"/>
                <a:sym typeface="Helvetica"/>
              </a:defRPr>
            </a:pPr>
            <a:r>
              <a:rPr lang="fi-FI"/>
              <a:t> </a:t>
            </a:r>
            <a:endParaRPr/>
          </a:p>
        </p:txBody>
      </p:sp>
      <p:sp>
        <p:nvSpPr>
          <p:cNvPr id="688" name="Lorem ipsum"/>
          <p:cNvSpPr txBox="1">
            <a:spLocks noGrp="1"/>
          </p:cNvSpPr>
          <p:nvPr>
            <p:ph type="body" sz="quarter" idx="42"/>
          </p:nvPr>
        </p:nvSpPr>
        <p:spPr>
          <a:xfrm>
            <a:off x="9407612" y="2144354"/>
            <a:ext cx="1590052" cy="153888"/>
          </a:xfrm>
          <a:prstGeom prst="rect">
            <a:avLst/>
          </a:prstGeom>
        </p:spPr>
        <p:txBody>
          <a:bodyPr anchor="ct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689" name="Lorem ipsum"/>
          <p:cNvSpPr txBox="1">
            <a:spLocks noGrp="1"/>
          </p:cNvSpPr>
          <p:nvPr>
            <p:ph type="body" sz="quarter" idx="43"/>
          </p:nvPr>
        </p:nvSpPr>
        <p:spPr>
          <a:xfrm>
            <a:off x="9407612" y="3017473"/>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US"/>
              <a:t>Click to edit Master text styles</a:t>
            </a:r>
          </a:p>
        </p:txBody>
      </p:sp>
      <p:sp>
        <p:nvSpPr>
          <p:cNvPr id="690" name="Lorem ipsum"/>
          <p:cNvSpPr txBox="1">
            <a:spLocks noGrp="1"/>
          </p:cNvSpPr>
          <p:nvPr>
            <p:ph type="body" sz="quarter" idx="44"/>
          </p:nvPr>
        </p:nvSpPr>
        <p:spPr>
          <a:xfrm>
            <a:off x="9471112" y="4060880"/>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US"/>
              <a:t>Click to edit Master text styles</a:t>
            </a:r>
          </a:p>
        </p:txBody>
      </p:sp>
      <p:sp>
        <p:nvSpPr>
          <p:cNvPr id="691" name="Lorem ipsum"/>
          <p:cNvSpPr txBox="1">
            <a:spLocks noGrp="1"/>
          </p:cNvSpPr>
          <p:nvPr>
            <p:ph type="body" sz="quarter" idx="45"/>
          </p:nvPr>
        </p:nvSpPr>
        <p:spPr>
          <a:xfrm>
            <a:off x="9407612" y="4940739"/>
            <a:ext cx="1590052" cy="161263"/>
          </a:xfrm>
          <a:prstGeom prst="rect">
            <a:avLst/>
          </a:prstGeom>
        </p:spPr>
        <p:txBody>
          <a:bodyPr anchor="ctr">
            <a:spAutoFit/>
          </a:bodyPr>
          <a:lstStyle>
            <a:lvl1pPr marL="0" indent="0" defTabSz="412750">
              <a:lnSpc>
                <a:spcPct val="130000"/>
              </a:lnSpc>
              <a:spcBef>
                <a:spcPts val="0"/>
              </a:spcBef>
              <a:buSzTx/>
              <a:buNone/>
              <a:defRPr sz="900">
                <a:latin typeface="+mn-lt"/>
                <a:ea typeface="+mn-ea"/>
                <a:cs typeface="+mn-cs"/>
                <a:sym typeface="Helvetica"/>
              </a:defRPr>
            </a:lvl1pPr>
          </a:lstStyle>
          <a:p>
            <a:pPr lvl="0"/>
            <a:r>
              <a:rPr lang="en-US"/>
              <a:t>Click to edit Master text styles</a:t>
            </a:r>
          </a:p>
        </p:txBody>
      </p:sp>
      <p:pic>
        <p:nvPicPr>
          <p:cNvPr id="695"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pic>
        <p:nvPicPr>
          <p:cNvPr id="699" name="Mitton-arrow.png" descr="Mitton-arr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344" y="738013"/>
            <a:ext cx="383601" cy="338075"/>
          </a:xfrm>
          <a:prstGeom prst="rect">
            <a:avLst/>
          </a:prstGeom>
          <a:ln w="12700">
            <a:miter lim="400000"/>
          </a:ln>
        </p:spPr>
      </p:pic>
      <p:sp>
        <p:nvSpPr>
          <p:cNvPr id="4" name="Title 3">
            <a:extLst>
              <a:ext uri="{FF2B5EF4-FFF2-40B4-BE49-F238E27FC236}">
                <a16:creationId xmlns:a16="http://schemas.microsoft.com/office/drawing/2014/main" id="{09BE371A-8797-4F86-A0E4-316D49A67CC6}"/>
              </a:ext>
            </a:extLst>
          </p:cNvPr>
          <p:cNvSpPr>
            <a:spLocks noGrp="1"/>
          </p:cNvSpPr>
          <p:nvPr>
            <p:ph type="title"/>
          </p:nvPr>
        </p:nvSpPr>
        <p:spPr>
          <a:xfrm>
            <a:off x="737136" y="807829"/>
            <a:ext cx="10284807" cy="328821"/>
          </a:xfrm>
        </p:spPr>
        <p:txBody>
          <a:bodyPr/>
          <a:lstStyle>
            <a:lvl1pPr>
              <a:defRPr sz="1500"/>
            </a:lvl1pPr>
          </a:lstStyle>
          <a:p>
            <a:r>
              <a:rPr lang="en-US"/>
              <a:t>Click to edit Master title style</a:t>
            </a:r>
            <a:endParaRPr lang="en-GB"/>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fld id="{5C5C4BE0-8175-A542-98D2-30B35B812F41}" type="datetime1">
              <a:rPr lang="fi-FI" smtClean="0"/>
              <a:t>7.10.2025</a:t>
            </a:fld>
            <a:endParaRPr lang="fi-FI"/>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endParaRPr lang="fi-FI"/>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fi-FI" smtClean="0"/>
              <a:pPr/>
              <a:t>‹#›</a:t>
            </a:fld>
            <a:endParaRPr lang="fi-FI"/>
          </a:p>
        </p:txBody>
      </p:sp>
      <p:sp>
        <p:nvSpPr>
          <p:cNvPr id="45" name="Text Placeholder 4">
            <a:extLst>
              <a:ext uri="{FF2B5EF4-FFF2-40B4-BE49-F238E27FC236}">
                <a16:creationId xmlns:a16="http://schemas.microsoft.com/office/drawing/2014/main" id="{37B9AF04-80AD-43A6-A606-D1CDFC1850A6}"/>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46" name="Text Placeholder 7">
            <a:extLst>
              <a:ext uri="{FF2B5EF4-FFF2-40B4-BE49-F238E27FC236}">
                <a16:creationId xmlns:a16="http://schemas.microsoft.com/office/drawing/2014/main" id="{B43800BF-9633-452C-A60D-D8ABAE080000}"/>
              </a:ext>
            </a:extLst>
          </p:cNvPr>
          <p:cNvSpPr>
            <a:spLocks noGrp="1"/>
          </p:cNvSpPr>
          <p:nvPr>
            <p:ph type="body" sz="quarter" idx="52"/>
          </p:nvPr>
        </p:nvSpPr>
        <p:spPr>
          <a:xfrm>
            <a:off x="782638" y="5577026"/>
            <a:ext cx="1500187" cy="398324"/>
          </a:xfrm>
        </p:spPr>
        <p:txBody>
          <a:bodyPr/>
          <a:lstStyle>
            <a:lvl1pPr marL="0" indent="0" algn="l">
              <a:buNone/>
              <a:defRPr sz="900"/>
            </a:lvl1pPr>
          </a:lstStyle>
          <a:p>
            <a:pPr lvl="0"/>
            <a:r>
              <a:rPr lang="en-US"/>
              <a:t>Click to edit Master text styles</a:t>
            </a:r>
          </a:p>
        </p:txBody>
      </p:sp>
      <p:sp>
        <p:nvSpPr>
          <p:cNvPr id="47" name="Measurements">
            <a:extLst>
              <a:ext uri="{FF2B5EF4-FFF2-40B4-BE49-F238E27FC236}">
                <a16:creationId xmlns:a16="http://schemas.microsoft.com/office/drawing/2014/main" id="{7A7FE24B-8E2D-4783-A4C7-F86622E5897C}"/>
              </a:ext>
            </a:extLst>
          </p:cNvPr>
          <p:cNvSpPr txBox="1">
            <a:spLocks noGrp="1"/>
          </p:cNvSpPr>
          <p:nvPr>
            <p:ph type="body" sz="quarter" idx="53"/>
          </p:nvPr>
        </p:nvSpPr>
        <p:spPr>
          <a:xfrm>
            <a:off x="38803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5782273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Columns 1-4">
    <p:spTree>
      <p:nvGrpSpPr>
        <p:cNvPr id="1" name=""/>
        <p:cNvGrpSpPr/>
        <p:nvPr/>
      </p:nvGrpSpPr>
      <p:grpSpPr>
        <a:xfrm>
          <a:off x="0" y="0"/>
          <a:ext cx="0" cy="0"/>
          <a:chOff x="0" y="0"/>
          <a:chExt cx="0" cy="0"/>
        </a:xfrm>
      </p:grpSpPr>
      <p:pic>
        <p:nvPicPr>
          <p:cNvPr id="70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714" name="Lorem ipsum"/>
          <p:cNvSpPr txBox="1">
            <a:spLocks noGrp="1"/>
          </p:cNvSpPr>
          <p:nvPr>
            <p:ph type="body" sz="quarter" idx="27"/>
          </p:nvPr>
        </p:nvSpPr>
        <p:spPr>
          <a:xfrm>
            <a:off x="13767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715" name="1"/>
          <p:cNvSpPr txBox="1">
            <a:spLocks noGrp="1"/>
          </p:cNvSpPr>
          <p:nvPr>
            <p:ph type="body" sz="quarter" idx="28" hasCustomPrompt="1"/>
          </p:nvPr>
        </p:nvSpPr>
        <p:spPr>
          <a:xfrm>
            <a:off x="7923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721" name="Line"/>
          <p:cNvSpPr/>
          <p:nvPr/>
        </p:nvSpPr>
        <p:spPr>
          <a:xfrm>
            <a:off x="426963" y="4041706"/>
            <a:ext cx="10959202" cy="1"/>
          </a:xfrm>
          <a:prstGeom prst="line">
            <a:avLst/>
          </a:prstGeom>
          <a:ln w="19050">
            <a:solidFill>
              <a:schemeClr val="accent1">
                <a:lumOff val="-7254"/>
              </a:schemeClr>
            </a:solidFill>
            <a:miter lim="400000"/>
          </a:ln>
        </p:spPr>
        <p:txBody>
          <a:bodyPr tIns="45720" bIns="45720"/>
          <a:lstStyle/>
          <a:p>
            <a:pPr defTabSz="914400">
              <a:lnSpc>
                <a:spcPct val="100000"/>
              </a:lnSpc>
              <a:defRPr sz="3600">
                <a:solidFill>
                  <a:srgbClr val="414359"/>
                </a:solidFill>
              </a:defRPr>
            </a:pPr>
            <a:endParaRPr sz="1800"/>
          </a:p>
        </p:txBody>
      </p:sp>
      <p:sp>
        <p:nvSpPr>
          <p:cNvPr id="722" name="LOREM IPSUM"/>
          <p:cNvSpPr txBox="1">
            <a:spLocks noGrp="1"/>
          </p:cNvSpPr>
          <p:nvPr>
            <p:ph type="body" sz="quarter" idx="34"/>
          </p:nvPr>
        </p:nvSpPr>
        <p:spPr>
          <a:xfrm rot="16200000">
            <a:off x="-426854" y="2912896"/>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726" name="LOREM IPSUM"/>
          <p:cNvSpPr txBox="1">
            <a:spLocks noGrp="1"/>
          </p:cNvSpPr>
          <p:nvPr>
            <p:ph type="body" sz="quarter" idx="38"/>
          </p:nvPr>
        </p:nvSpPr>
        <p:spPr>
          <a:xfrm rot="16200000">
            <a:off x="-424416" y="4863397"/>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pic>
        <p:nvPicPr>
          <p:cNvPr id="738" name="Mitton-arrow.png" descr="Mitton-arr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344" y="738013"/>
            <a:ext cx="383601" cy="338075"/>
          </a:xfrm>
          <a:prstGeom prst="rect">
            <a:avLst/>
          </a:prstGeom>
          <a:ln w="12700">
            <a:miter lim="400000"/>
          </a:ln>
        </p:spPr>
      </p:pic>
      <p:sp>
        <p:nvSpPr>
          <p:cNvPr id="35" name="Title 3">
            <a:extLst>
              <a:ext uri="{FF2B5EF4-FFF2-40B4-BE49-F238E27FC236}">
                <a16:creationId xmlns:a16="http://schemas.microsoft.com/office/drawing/2014/main" id="{F226AD1B-2D4B-4DFF-A862-60F684385205}"/>
              </a:ext>
            </a:extLst>
          </p:cNvPr>
          <p:cNvSpPr>
            <a:spLocks noGrp="1"/>
          </p:cNvSpPr>
          <p:nvPr>
            <p:ph type="title"/>
          </p:nvPr>
        </p:nvSpPr>
        <p:spPr>
          <a:xfrm>
            <a:off x="737136" y="807829"/>
            <a:ext cx="10284807" cy="328821"/>
          </a:xfrm>
        </p:spPr>
        <p:txBody>
          <a:bodyPr/>
          <a:lstStyle>
            <a:lvl1pPr>
              <a:defRPr sz="1500"/>
            </a:lvl1pPr>
          </a:lstStyle>
          <a:p>
            <a:r>
              <a:rPr lang="en-US"/>
              <a:t>Click to edit Master title style</a:t>
            </a:r>
            <a:endParaRPr lang="en-GB"/>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fld id="{1E5512E6-AAB9-9D49-BB87-BE1CF1E6AE3F}" type="datetime1">
              <a:rPr lang="fi-FI" smtClean="0"/>
              <a:t>7.10.2025</a:t>
            </a:fld>
            <a:endParaRPr lang="fi-FI"/>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endParaRPr lang="fi-FI"/>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40" name="Lorem ipsum">
            <a:extLst>
              <a:ext uri="{FF2B5EF4-FFF2-40B4-BE49-F238E27FC236}">
                <a16:creationId xmlns:a16="http://schemas.microsoft.com/office/drawing/2014/main" id="{9E75F50C-9082-40C0-8739-6D3BA1F5F0B4}"/>
              </a:ext>
            </a:extLst>
          </p:cNvPr>
          <p:cNvSpPr txBox="1">
            <a:spLocks noGrp="1"/>
          </p:cNvSpPr>
          <p:nvPr>
            <p:ph type="body" sz="quarter" idx="51"/>
          </p:nvPr>
        </p:nvSpPr>
        <p:spPr>
          <a:xfrm>
            <a:off x="40564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1" name="1">
            <a:extLst>
              <a:ext uri="{FF2B5EF4-FFF2-40B4-BE49-F238E27FC236}">
                <a16:creationId xmlns:a16="http://schemas.microsoft.com/office/drawing/2014/main" id="{5F7E313D-FD03-4933-AC8C-B0DB042B7E04}"/>
              </a:ext>
            </a:extLst>
          </p:cNvPr>
          <p:cNvSpPr txBox="1">
            <a:spLocks noGrp="1"/>
          </p:cNvSpPr>
          <p:nvPr>
            <p:ph type="body" sz="quarter" idx="52" hasCustomPrompt="1"/>
          </p:nvPr>
        </p:nvSpPr>
        <p:spPr>
          <a:xfrm>
            <a:off x="34720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42" name="Lorem ipsum">
            <a:extLst>
              <a:ext uri="{FF2B5EF4-FFF2-40B4-BE49-F238E27FC236}">
                <a16:creationId xmlns:a16="http://schemas.microsoft.com/office/drawing/2014/main" id="{D89ADAB1-C383-4622-A543-0548B49B9296}"/>
              </a:ext>
            </a:extLst>
          </p:cNvPr>
          <p:cNvSpPr txBox="1">
            <a:spLocks noGrp="1"/>
          </p:cNvSpPr>
          <p:nvPr>
            <p:ph type="body" sz="quarter" idx="53"/>
          </p:nvPr>
        </p:nvSpPr>
        <p:spPr>
          <a:xfrm>
            <a:off x="67615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3" name="1">
            <a:extLst>
              <a:ext uri="{FF2B5EF4-FFF2-40B4-BE49-F238E27FC236}">
                <a16:creationId xmlns:a16="http://schemas.microsoft.com/office/drawing/2014/main" id="{A7B12C41-D2A3-401E-BCB2-3523C5F99F8B}"/>
              </a:ext>
            </a:extLst>
          </p:cNvPr>
          <p:cNvSpPr txBox="1">
            <a:spLocks noGrp="1"/>
          </p:cNvSpPr>
          <p:nvPr>
            <p:ph type="body" sz="quarter" idx="54" hasCustomPrompt="1"/>
          </p:nvPr>
        </p:nvSpPr>
        <p:spPr>
          <a:xfrm>
            <a:off x="61771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44" name="Lorem ipsum">
            <a:extLst>
              <a:ext uri="{FF2B5EF4-FFF2-40B4-BE49-F238E27FC236}">
                <a16:creationId xmlns:a16="http://schemas.microsoft.com/office/drawing/2014/main" id="{B4DB201F-B5EE-4383-8322-B40ACAE9DA24}"/>
              </a:ext>
            </a:extLst>
          </p:cNvPr>
          <p:cNvSpPr txBox="1">
            <a:spLocks noGrp="1"/>
          </p:cNvSpPr>
          <p:nvPr>
            <p:ph type="body" sz="quarter" idx="55"/>
          </p:nvPr>
        </p:nvSpPr>
        <p:spPr>
          <a:xfrm>
            <a:off x="948569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5" name="1">
            <a:extLst>
              <a:ext uri="{FF2B5EF4-FFF2-40B4-BE49-F238E27FC236}">
                <a16:creationId xmlns:a16="http://schemas.microsoft.com/office/drawing/2014/main" id="{85D7E0DA-86AD-40D0-9237-B8D725A6C7F4}"/>
              </a:ext>
            </a:extLst>
          </p:cNvPr>
          <p:cNvSpPr txBox="1">
            <a:spLocks noGrp="1"/>
          </p:cNvSpPr>
          <p:nvPr>
            <p:ph type="body" sz="quarter" idx="56" hasCustomPrompt="1"/>
          </p:nvPr>
        </p:nvSpPr>
        <p:spPr>
          <a:xfrm>
            <a:off x="890132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1076059" y="2538893"/>
            <a:ext cx="2297704" cy="1093645"/>
          </a:xfrm>
        </p:spPr>
        <p:txBody>
          <a:bodyPr/>
          <a:lstStyle>
            <a:lvl1pPr marL="0" indent="0">
              <a:lnSpc>
                <a:spcPct val="130000"/>
              </a:lnSpc>
              <a:buNone/>
              <a:defRPr sz="1000"/>
            </a:lvl1pPr>
          </a:lstStyle>
          <a:p>
            <a:pPr lvl="0"/>
            <a:r>
              <a:rPr lang="en-US"/>
              <a:t>Click to edit Master text styles</a:t>
            </a:r>
          </a:p>
        </p:txBody>
      </p:sp>
      <p:sp>
        <p:nvSpPr>
          <p:cNvPr id="48" name="Text Placeholder 5">
            <a:extLst>
              <a:ext uri="{FF2B5EF4-FFF2-40B4-BE49-F238E27FC236}">
                <a16:creationId xmlns:a16="http://schemas.microsoft.com/office/drawing/2014/main" id="{9FA20B6C-25FB-4F0E-8C70-C00FFFA6A398}"/>
              </a:ext>
            </a:extLst>
          </p:cNvPr>
          <p:cNvSpPr>
            <a:spLocks noGrp="1"/>
          </p:cNvSpPr>
          <p:nvPr>
            <p:ph type="body" sz="quarter" idx="58"/>
          </p:nvPr>
        </p:nvSpPr>
        <p:spPr>
          <a:xfrm>
            <a:off x="1076059" y="4443893"/>
            <a:ext cx="2297704" cy="1093645"/>
          </a:xfrm>
        </p:spPr>
        <p:txBody>
          <a:bodyPr/>
          <a:lstStyle>
            <a:lvl1pPr marL="0" indent="0">
              <a:lnSpc>
                <a:spcPct val="130000"/>
              </a:lnSpc>
              <a:buNone/>
              <a:defRPr sz="1000"/>
            </a:lvl1pPr>
          </a:lstStyle>
          <a:p>
            <a:pPr lvl="0"/>
            <a:r>
              <a:rPr lang="en-US"/>
              <a:t>Click to edit Master text styles</a:t>
            </a:r>
          </a:p>
        </p:txBody>
      </p:sp>
      <p:sp>
        <p:nvSpPr>
          <p:cNvPr id="49" name="Text Placeholder 5">
            <a:extLst>
              <a:ext uri="{FF2B5EF4-FFF2-40B4-BE49-F238E27FC236}">
                <a16:creationId xmlns:a16="http://schemas.microsoft.com/office/drawing/2014/main" id="{1C8D7715-9B9E-4C0A-8099-075D7210B849}"/>
              </a:ext>
            </a:extLst>
          </p:cNvPr>
          <p:cNvSpPr>
            <a:spLocks noGrp="1"/>
          </p:cNvSpPr>
          <p:nvPr>
            <p:ph type="body" sz="quarter" idx="59"/>
          </p:nvPr>
        </p:nvSpPr>
        <p:spPr>
          <a:xfrm>
            <a:off x="3743059" y="2538893"/>
            <a:ext cx="2297704" cy="1093645"/>
          </a:xfrm>
        </p:spPr>
        <p:txBody>
          <a:bodyPr/>
          <a:lstStyle>
            <a:lvl1pPr marL="0" indent="0">
              <a:lnSpc>
                <a:spcPct val="130000"/>
              </a:lnSpc>
              <a:buNone/>
              <a:defRPr sz="1000"/>
            </a:lvl1pPr>
          </a:lstStyle>
          <a:p>
            <a:pPr lvl="0"/>
            <a:r>
              <a:rPr lang="en-US"/>
              <a:t>Click to edit Master text styles</a:t>
            </a:r>
          </a:p>
        </p:txBody>
      </p:sp>
      <p:sp>
        <p:nvSpPr>
          <p:cNvPr id="50" name="Text Placeholder 5">
            <a:extLst>
              <a:ext uri="{FF2B5EF4-FFF2-40B4-BE49-F238E27FC236}">
                <a16:creationId xmlns:a16="http://schemas.microsoft.com/office/drawing/2014/main" id="{0D900064-DDD6-4BF2-92E2-301D636B2F8B}"/>
              </a:ext>
            </a:extLst>
          </p:cNvPr>
          <p:cNvSpPr>
            <a:spLocks noGrp="1"/>
          </p:cNvSpPr>
          <p:nvPr>
            <p:ph type="body" sz="quarter" idx="60"/>
          </p:nvPr>
        </p:nvSpPr>
        <p:spPr>
          <a:xfrm>
            <a:off x="3743059" y="4443893"/>
            <a:ext cx="2297704" cy="1093645"/>
          </a:xfrm>
        </p:spPr>
        <p:txBody>
          <a:bodyPr/>
          <a:lstStyle>
            <a:lvl1pPr marL="0" indent="0">
              <a:lnSpc>
                <a:spcPct val="130000"/>
              </a:lnSpc>
              <a:buNone/>
              <a:defRPr sz="1000"/>
            </a:lvl1pPr>
          </a:lstStyle>
          <a:p>
            <a:pPr lvl="0"/>
            <a:r>
              <a:rPr lang="en-US"/>
              <a:t>Click to edit Master text styles</a:t>
            </a:r>
          </a:p>
        </p:txBody>
      </p:sp>
      <p:sp>
        <p:nvSpPr>
          <p:cNvPr id="51" name="Text Placeholder 5">
            <a:extLst>
              <a:ext uri="{FF2B5EF4-FFF2-40B4-BE49-F238E27FC236}">
                <a16:creationId xmlns:a16="http://schemas.microsoft.com/office/drawing/2014/main" id="{65FDC6C3-A94E-4380-824D-27EFFF2BBDCA}"/>
              </a:ext>
            </a:extLst>
          </p:cNvPr>
          <p:cNvSpPr>
            <a:spLocks noGrp="1"/>
          </p:cNvSpPr>
          <p:nvPr>
            <p:ph type="body" sz="quarter" idx="61"/>
          </p:nvPr>
        </p:nvSpPr>
        <p:spPr>
          <a:xfrm>
            <a:off x="6410059" y="2538893"/>
            <a:ext cx="2297704" cy="1093645"/>
          </a:xfrm>
        </p:spPr>
        <p:txBody>
          <a:bodyPr/>
          <a:lstStyle>
            <a:lvl1pPr marL="0" indent="0">
              <a:lnSpc>
                <a:spcPct val="130000"/>
              </a:lnSpc>
              <a:buNone/>
              <a:defRPr sz="1000"/>
            </a:lvl1pPr>
          </a:lstStyle>
          <a:p>
            <a:pPr lvl="0"/>
            <a:r>
              <a:rPr lang="en-US"/>
              <a:t>Click to edit Master text styles</a:t>
            </a:r>
          </a:p>
        </p:txBody>
      </p:sp>
      <p:sp>
        <p:nvSpPr>
          <p:cNvPr id="52" name="Text Placeholder 5">
            <a:extLst>
              <a:ext uri="{FF2B5EF4-FFF2-40B4-BE49-F238E27FC236}">
                <a16:creationId xmlns:a16="http://schemas.microsoft.com/office/drawing/2014/main" id="{5ED5C250-AA53-448E-9114-61CDEC5DE472}"/>
              </a:ext>
            </a:extLst>
          </p:cNvPr>
          <p:cNvSpPr>
            <a:spLocks noGrp="1"/>
          </p:cNvSpPr>
          <p:nvPr>
            <p:ph type="body" sz="quarter" idx="62"/>
          </p:nvPr>
        </p:nvSpPr>
        <p:spPr>
          <a:xfrm>
            <a:off x="6410059" y="4443893"/>
            <a:ext cx="2297704" cy="1093645"/>
          </a:xfrm>
        </p:spPr>
        <p:txBody>
          <a:bodyPr/>
          <a:lstStyle>
            <a:lvl1pPr marL="0" indent="0">
              <a:lnSpc>
                <a:spcPct val="130000"/>
              </a:lnSpc>
              <a:buNone/>
              <a:defRPr sz="1000"/>
            </a:lvl1pPr>
          </a:lstStyle>
          <a:p>
            <a:pPr lvl="0"/>
            <a:r>
              <a:rPr lang="en-US"/>
              <a:t>Click to edit Master text styles</a:t>
            </a:r>
          </a:p>
        </p:txBody>
      </p:sp>
      <p:sp>
        <p:nvSpPr>
          <p:cNvPr id="53" name="Text Placeholder 5">
            <a:extLst>
              <a:ext uri="{FF2B5EF4-FFF2-40B4-BE49-F238E27FC236}">
                <a16:creationId xmlns:a16="http://schemas.microsoft.com/office/drawing/2014/main" id="{AB2AD075-265A-4D36-AE02-7DCDC43C6A25}"/>
              </a:ext>
            </a:extLst>
          </p:cNvPr>
          <p:cNvSpPr>
            <a:spLocks noGrp="1"/>
          </p:cNvSpPr>
          <p:nvPr>
            <p:ph type="body" sz="quarter" idx="63"/>
          </p:nvPr>
        </p:nvSpPr>
        <p:spPr>
          <a:xfrm>
            <a:off x="9172309" y="2538893"/>
            <a:ext cx="2297704" cy="1093645"/>
          </a:xfrm>
        </p:spPr>
        <p:txBody>
          <a:bodyPr/>
          <a:lstStyle>
            <a:lvl1pPr marL="0" indent="0">
              <a:lnSpc>
                <a:spcPct val="130000"/>
              </a:lnSpc>
              <a:buNone/>
              <a:defRPr sz="1000"/>
            </a:lvl1pPr>
          </a:lstStyle>
          <a:p>
            <a:pPr lvl="0"/>
            <a:r>
              <a:rPr lang="en-US"/>
              <a:t>Click to edit Master text styles</a:t>
            </a:r>
          </a:p>
        </p:txBody>
      </p:sp>
      <p:sp>
        <p:nvSpPr>
          <p:cNvPr id="54" name="Text Placeholder 5">
            <a:extLst>
              <a:ext uri="{FF2B5EF4-FFF2-40B4-BE49-F238E27FC236}">
                <a16:creationId xmlns:a16="http://schemas.microsoft.com/office/drawing/2014/main" id="{615F1502-6719-4D89-A7A5-EB3EF93E6729}"/>
              </a:ext>
            </a:extLst>
          </p:cNvPr>
          <p:cNvSpPr>
            <a:spLocks noGrp="1"/>
          </p:cNvSpPr>
          <p:nvPr>
            <p:ph type="body" sz="quarter" idx="64"/>
          </p:nvPr>
        </p:nvSpPr>
        <p:spPr>
          <a:xfrm>
            <a:off x="9172309" y="4443893"/>
            <a:ext cx="2297704" cy="1093645"/>
          </a:xfrm>
        </p:spPr>
        <p:txBody>
          <a:bodyPr/>
          <a:lstStyle>
            <a:lvl1pPr marL="0" indent="0">
              <a:lnSpc>
                <a:spcPct val="130000"/>
              </a:lnSpc>
              <a:buNone/>
              <a:defRPr sz="1000"/>
            </a:lvl1pPr>
          </a:lstStyle>
          <a:p>
            <a:pPr lvl="0"/>
            <a:r>
              <a:rPr lang="en-US"/>
              <a:t>Click to edit Master text styles</a:t>
            </a:r>
          </a:p>
        </p:txBody>
      </p:sp>
    </p:spTree>
    <p:extLst>
      <p:ext uri="{BB962C8B-B14F-4D97-AF65-F5344CB8AC3E}">
        <p14:creationId xmlns:p14="http://schemas.microsoft.com/office/powerpoint/2010/main" val="9541798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Fourfold table">
    <p:spTree>
      <p:nvGrpSpPr>
        <p:cNvPr id="1" name=""/>
        <p:cNvGrpSpPr/>
        <p:nvPr/>
      </p:nvGrpSpPr>
      <p:grpSpPr>
        <a:xfrm>
          <a:off x="0" y="0"/>
          <a:ext cx="0" cy="0"/>
          <a:chOff x="0" y="0"/>
          <a:chExt cx="0" cy="0"/>
        </a:xfrm>
      </p:grpSpPr>
      <p:pic>
        <p:nvPicPr>
          <p:cNvPr id="70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fld id="{558F67EC-053B-7D48-808E-A09F217C6911}" type="datetime1">
              <a:rPr lang="fi-FI" smtClean="0"/>
              <a:t>7.10.2025</a:t>
            </a:fld>
            <a:endParaRPr lang="fi-FI"/>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endParaRPr lang="fi-FI"/>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3327972" y="1655826"/>
            <a:ext cx="2158425" cy="1138542"/>
          </a:xfrm>
        </p:spPr>
        <p:txBody>
          <a:bodyPr/>
          <a:lstStyle>
            <a:lvl1pPr marL="0" indent="0">
              <a:lnSpc>
                <a:spcPct val="130000"/>
              </a:lnSpc>
              <a:buNone/>
              <a:defRPr sz="1000"/>
            </a:lvl1pPr>
          </a:lstStyle>
          <a:p>
            <a:pPr lvl="0"/>
            <a:r>
              <a:rPr lang="en-US"/>
              <a:t>Click to edit Master text styles</a:t>
            </a:r>
          </a:p>
        </p:txBody>
      </p:sp>
      <p:sp>
        <p:nvSpPr>
          <p:cNvPr id="28" name="Line">
            <a:extLst>
              <a:ext uri="{FF2B5EF4-FFF2-40B4-BE49-F238E27FC236}">
                <a16:creationId xmlns:a16="http://schemas.microsoft.com/office/drawing/2014/main" id="{CC177CC8-269E-41F2-91E5-671E64879B4B}"/>
              </a:ext>
            </a:extLst>
          </p:cNvPr>
          <p:cNvSpPr/>
          <p:nvPr userDrawn="1"/>
        </p:nvSpPr>
        <p:spPr>
          <a:xfrm flipV="1">
            <a:off x="6096000" y="836902"/>
            <a:ext cx="1" cy="5234616"/>
          </a:xfrm>
          <a:prstGeom prst="line">
            <a:avLst/>
          </a:prstGeom>
          <a:ln w="25400">
            <a:solidFill>
              <a:schemeClr val="accent1">
                <a:lumOff val="-7254"/>
              </a:schemeClr>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29" name="Line">
            <a:extLst>
              <a:ext uri="{FF2B5EF4-FFF2-40B4-BE49-F238E27FC236}">
                <a16:creationId xmlns:a16="http://schemas.microsoft.com/office/drawing/2014/main" id="{1598DBCC-2108-42A6-A6E6-4F1F5856CEE9}"/>
              </a:ext>
            </a:extLst>
          </p:cNvPr>
          <p:cNvSpPr/>
          <p:nvPr userDrawn="1"/>
        </p:nvSpPr>
        <p:spPr>
          <a:xfrm>
            <a:off x="2078680" y="3429000"/>
            <a:ext cx="8502000" cy="0"/>
          </a:xfrm>
          <a:prstGeom prst="line">
            <a:avLst/>
          </a:prstGeom>
          <a:ln w="25400">
            <a:solidFill>
              <a:schemeClr val="accent1">
                <a:lumOff val="-7254"/>
              </a:schemeClr>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7" name="Text Placeholder 6">
            <a:extLst>
              <a:ext uri="{FF2B5EF4-FFF2-40B4-BE49-F238E27FC236}">
                <a16:creationId xmlns:a16="http://schemas.microsoft.com/office/drawing/2014/main" id="{85EFDCB6-2F19-4A59-A58D-BA60D5CF566F}"/>
              </a:ext>
            </a:extLst>
          </p:cNvPr>
          <p:cNvSpPr>
            <a:spLocks noGrp="1"/>
          </p:cNvSpPr>
          <p:nvPr>
            <p:ph type="body" sz="quarter" idx="59"/>
          </p:nvPr>
        </p:nvSpPr>
        <p:spPr>
          <a:xfrm>
            <a:off x="4961745" y="3159178"/>
            <a:ext cx="2267366" cy="550888"/>
          </a:xfrm>
          <a:solidFill>
            <a:srgbClr val="E9F352"/>
          </a:solidFill>
        </p:spPr>
        <p:txBody>
          <a:bodyPr bIns="18000" anchor="ctr" anchorCtr="0"/>
          <a:lstStyle>
            <a:lvl1pPr marL="0" indent="0" algn="ctr">
              <a:lnSpc>
                <a:spcPct val="100000"/>
              </a:lnSpc>
              <a:buNone/>
              <a:defRPr sz="2500" b="1"/>
            </a:lvl1pPr>
            <a:lvl2pPr marL="457200" indent="0">
              <a:buNone/>
              <a:defRPr/>
            </a:lvl2pPr>
          </a:lstStyle>
          <a:p>
            <a:pPr lvl="0"/>
            <a:r>
              <a:rPr lang="en-US"/>
              <a:t>Click to edit Master text styles</a:t>
            </a:r>
          </a:p>
        </p:txBody>
      </p:sp>
      <p:sp>
        <p:nvSpPr>
          <p:cNvPr id="32" name="Text Placeholder 5">
            <a:extLst>
              <a:ext uri="{FF2B5EF4-FFF2-40B4-BE49-F238E27FC236}">
                <a16:creationId xmlns:a16="http://schemas.microsoft.com/office/drawing/2014/main" id="{5052F834-74EC-4C45-BF45-32D9983AB1C2}"/>
              </a:ext>
            </a:extLst>
          </p:cNvPr>
          <p:cNvSpPr>
            <a:spLocks noGrp="1"/>
          </p:cNvSpPr>
          <p:nvPr>
            <p:ph type="body" sz="quarter" idx="60"/>
          </p:nvPr>
        </p:nvSpPr>
        <p:spPr>
          <a:xfrm>
            <a:off x="7020297" y="1655826"/>
            <a:ext cx="2158423" cy="1138542"/>
          </a:xfrm>
        </p:spPr>
        <p:txBody>
          <a:bodyPr/>
          <a:lstStyle>
            <a:lvl1pPr marL="0" indent="0">
              <a:lnSpc>
                <a:spcPct val="130000"/>
              </a:lnSpc>
              <a:buNone/>
              <a:defRPr sz="1000"/>
            </a:lvl1pPr>
          </a:lstStyle>
          <a:p>
            <a:pPr lvl="0"/>
            <a:r>
              <a:rPr lang="en-US"/>
              <a:t>Click to edit Master text styles</a:t>
            </a:r>
          </a:p>
        </p:txBody>
      </p:sp>
      <p:sp>
        <p:nvSpPr>
          <p:cNvPr id="33" name="Text Placeholder 5">
            <a:extLst>
              <a:ext uri="{FF2B5EF4-FFF2-40B4-BE49-F238E27FC236}">
                <a16:creationId xmlns:a16="http://schemas.microsoft.com/office/drawing/2014/main" id="{90F842C2-5F34-4903-9A91-FC01D0060EAC}"/>
              </a:ext>
            </a:extLst>
          </p:cNvPr>
          <p:cNvSpPr>
            <a:spLocks noGrp="1"/>
          </p:cNvSpPr>
          <p:nvPr>
            <p:ph type="body" sz="quarter" idx="61"/>
          </p:nvPr>
        </p:nvSpPr>
        <p:spPr>
          <a:xfrm>
            <a:off x="3327972" y="4520621"/>
            <a:ext cx="2158425" cy="1138542"/>
          </a:xfrm>
        </p:spPr>
        <p:txBody>
          <a:bodyPr/>
          <a:lstStyle>
            <a:lvl1pPr marL="0" indent="0">
              <a:lnSpc>
                <a:spcPct val="130000"/>
              </a:lnSpc>
              <a:buNone/>
              <a:defRPr sz="1000"/>
            </a:lvl1pPr>
          </a:lstStyle>
          <a:p>
            <a:pPr lvl="0"/>
            <a:r>
              <a:rPr lang="en-US"/>
              <a:t>Click to edit Master text styles</a:t>
            </a:r>
          </a:p>
        </p:txBody>
      </p:sp>
      <p:sp>
        <p:nvSpPr>
          <p:cNvPr id="34" name="Text Placeholder 5">
            <a:extLst>
              <a:ext uri="{FF2B5EF4-FFF2-40B4-BE49-F238E27FC236}">
                <a16:creationId xmlns:a16="http://schemas.microsoft.com/office/drawing/2014/main" id="{098E5E1D-0D46-4475-9291-4F5082C4D153}"/>
              </a:ext>
            </a:extLst>
          </p:cNvPr>
          <p:cNvSpPr>
            <a:spLocks noGrp="1"/>
          </p:cNvSpPr>
          <p:nvPr>
            <p:ph type="body" sz="quarter" idx="62"/>
          </p:nvPr>
        </p:nvSpPr>
        <p:spPr>
          <a:xfrm>
            <a:off x="7020297" y="4520621"/>
            <a:ext cx="2158423" cy="1138542"/>
          </a:xfrm>
        </p:spPr>
        <p:txBody>
          <a:bodyPr/>
          <a:lstStyle>
            <a:lvl1pPr marL="0" indent="0">
              <a:lnSpc>
                <a:spcPct val="130000"/>
              </a:lnSpc>
              <a:buNone/>
              <a:defRPr sz="1000"/>
            </a:lvl1pPr>
          </a:lstStyle>
          <a:p>
            <a:pPr lvl="0"/>
            <a:r>
              <a:rPr lang="en-US"/>
              <a:t>Click to edit Master text styles</a:t>
            </a:r>
          </a:p>
        </p:txBody>
      </p:sp>
      <p:sp>
        <p:nvSpPr>
          <p:cNvPr id="19" name="Measurements">
            <a:extLst>
              <a:ext uri="{FF2B5EF4-FFF2-40B4-BE49-F238E27FC236}">
                <a16:creationId xmlns:a16="http://schemas.microsoft.com/office/drawing/2014/main" id="{753089E3-43A9-9342-8DBD-6C883F012349}"/>
              </a:ext>
            </a:extLst>
          </p:cNvPr>
          <p:cNvSpPr txBox="1">
            <a:spLocks noGrp="1"/>
          </p:cNvSpPr>
          <p:nvPr>
            <p:ph type="body" sz="quarter" idx="53"/>
          </p:nvPr>
        </p:nvSpPr>
        <p:spPr>
          <a:xfrm>
            <a:off x="3327973" y="1326316"/>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20" name="Measurements">
            <a:extLst>
              <a:ext uri="{FF2B5EF4-FFF2-40B4-BE49-F238E27FC236}">
                <a16:creationId xmlns:a16="http://schemas.microsoft.com/office/drawing/2014/main" id="{E6094675-85D7-BE43-8657-92FCDC8D36F4}"/>
              </a:ext>
            </a:extLst>
          </p:cNvPr>
          <p:cNvSpPr txBox="1">
            <a:spLocks noGrp="1"/>
          </p:cNvSpPr>
          <p:nvPr>
            <p:ph type="body" sz="quarter" idx="63"/>
          </p:nvPr>
        </p:nvSpPr>
        <p:spPr>
          <a:xfrm>
            <a:off x="7020297" y="1326316"/>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21" name="Measurements">
            <a:extLst>
              <a:ext uri="{FF2B5EF4-FFF2-40B4-BE49-F238E27FC236}">
                <a16:creationId xmlns:a16="http://schemas.microsoft.com/office/drawing/2014/main" id="{BB35B722-FF2B-034A-95C1-D848E040CB67}"/>
              </a:ext>
            </a:extLst>
          </p:cNvPr>
          <p:cNvSpPr txBox="1">
            <a:spLocks noGrp="1"/>
          </p:cNvSpPr>
          <p:nvPr>
            <p:ph type="body" sz="quarter" idx="64"/>
          </p:nvPr>
        </p:nvSpPr>
        <p:spPr>
          <a:xfrm>
            <a:off x="3327973" y="4185262"/>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
        <p:nvSpPr>
          <p:cNvPr id="22" name="Measurements">
            <a:extLst>
              <a:ext uri="{FF2B5EF4-FFF2-40B4-BE49-F238E27FC236}">
                <a16:creationId xmlns:a16="http://schemas.microsoft.com/office/drawing/2014/main" id="{BE4EF000-155E-014E-8354-444DA1C5FFC9}"/>
              </a:ext>
            </a:extLst>
          </p:cNvPr>
          <p:cNvSpPr txBox="1">
            <a:spLocks noGrp="1"/>
          </p:cNvSpPr>
          <p:nvPr>
            <p:ph type="body" sz="quarter" idx="65"/>
          </p:nvPr>
        </p:nvSpPr>
        <p:spPr>
          <a:xfrm>
            <a:off x="7020297" y="4185262"/>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23796529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Divider image 1">
    <p:spTree>
      <p:nvGrpSpPr>
        <p:cNvPr id="1" name=""/>
        <p:cNvGrpSpPr/>
        <p:nvPr/>
      </p:nvGrpSpPr>
      <p:grpSpPr>
        <a:xfrm>
          <a:off x="0" y="0"/>
          <a:ext cx="0" cy="0"/>
          <a:chOff x="0" y="0"/>
          <a:chExt cx="0" cy="0"/>
        </a:xfrm>
      </p:grpSpPr>
      <p:pic>
        <p:nvPicPr>
          <p:cNvPr id="764" name="Miltton_TeamsBG_2_2.png" descr="Miltton_TeamsBG_2_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765" name="Miltton_Text_Black.png" descr="Miltton_Text_Blac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7" name="Text Placeholder 4">
            <a:extLst>
              <a:ext uri="{FF2B5EF4-FFF2-40B4-BE49-F238E27FC236}">
                <a16:creationId xmlns:a16="http://schemas.microsoft.com/office/drawing/2014/main" id="{EBF1CC73-057D-40F6-A727-F82084ED65A7}"/>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BFA768C3-5A29-4465-8AC1-BDAC62F2423A}"/>
              </a:ext>
            </a:extLst>
          </p:cNvPr>
          <p:cNvSpPr>
            <a:spLocks noGrp="1"/>
          </p:cNvSpPr>
          <p:nvPr>
            <p:ph type="dt" sz="half" idx="14"/>
          </p:nvPr>
        </p:nvSpPr>
        <p:spPr/>
        <p:txBody>
          <a:bodyPr/>
          <a:lstStyle/>
          <a:p>
            <a:fld id="{99B15CE6-BD45-0F4F-86F3-80472CAA9298}" type="datetime1">
              <a:rPr lang="fi-FI" smtClean="0"/>
              <a:t>7.10.2025</a:t>
            </a:fld>
            <a:endParaRPr lang="fi-FI"/>
          </a:p>
        </p:txBody>
      </p:sp>
      <p:sp>
        <p:nvSpPr>
          <p:cNvPr id="3" name="Footer Placeholder 2">
            <a:extLst>
              <a:ext uri="{FF2B5EF4-FFF2-40B4-BE49-F238E27FC236}">
                <a16:creationId xmlns:a16="http://schemas.microsoft.com/office/drawing/2014/main" id="{1ADD5629-32E1-48BE-A58A-8A7EDE751246}"/>
              </a:ext>
            </a:extLst>
          </p:cNvPr>
          <p:cNvSpPr>
            <a:spLocks noGrp="1"/>
          </p:cNvSpPr>
          <p:nvPr>
            <p:ph type="ftr" sz="quarter" idx="15"/>
          </p:nvPr>
        </p:nvSpPr>
        <p:spPr/>
        <p:txBody>
          <a:bodyPr/>
          <a:lstStyle/>
          <a:p>
            <a:endParaRPr lang="fi-FI"/>
          </a:p>
        </p:txBody>
      </p:sp>
      <p:sp>
        <p:nvSpPr>
          <p:cNvPr id="4" name="Slide Number Placeholder 3">
            <a:extLst>
              <a:ext uri="{FF2B5EF4-FFF2-40B4-BE49-F238E27FC236}">
                <a16:creationId xmlns:a16="http://schemas.microsoft.com/office/drawing/2014/main" id="{4FF32598-0331-4657-A994-3C037752A913}"/>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1771795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2"/>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4F88BA92-89F3-BE43-8A24-6106707916E8}"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4" name="Text Placeholder 4">
            <a:extLst>
              <a:ext uri="{FF2B5EF4-FFF2-40B4-BE49-F238E27FC236}">
                <a16:creationId xmlns:a16="http://schemas.microsoft.com/office/drawing/2014/main" id="{6B64B420-061F-FEE6-D551-247F7C4B9778}"/>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2" name="Title 11">
            <a:extLst>
              <a:ext uri="{FF2B5EF4-FFF2-40B4-BE49-F238E27FC236}">
                <a16:creationId xmlns:a16="http://schemas.microsoft.com/office/drawing/2014/main" id="{52EEC16F-28E9-6916-F0F8-864B1AB96E93}"/>
              </a:ext>
            </a:extLst>
          </p:cNvPr>
          <p:cNvSpPr>
            <a:spLocks noGrp="1"/>
          </p:cNvSpPr>
          <p:nvPr>
            <p:ph type="title"/>
          </p:nvPr>
        </p:nvSpPr>
        <p:spPr>
          <a:xfrm>
            <a:off x="7106364" y="1049129"/>
            <a:ext cx="4131480"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0A56F44F-1DFA-13E8-C508-D70F67420F2C}"/>
              </a:ext>
            </a:extLst>
          </p:cNvPr>
          <p:cNvSpPr>
            <a:spLocks noGrp="1"/>
          </p:cNvSpPr>
          <p:nvPr>
            <p:ph type="dgm" sz="quarter" idx="18" hasCustomPrompt="1"/>
          </p:nvPr>
        </p:nvSpPr>
        <p:spPr>
          <a:xfrm>
            <a:off x="6637082" y="104912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59157345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Divider image 2">
    <p:spTree>
      <p:nvGrpSpPr>
        <p:cNvPr id="1" name=""/>
        <p:cNvGrpSpPr/>
        <p:nvPr/>
      </p:nvGrpSpPr>
      <p:grpSpPr>
        <a:xfrm>
          <a:off x="0" y="0"/>
          <a:ext cx="0" cy="0"/>
          <a:chOff x="0" y="0"/>
          <a:chExt cx="0" cy="0"/>
        </a:xfrm>
      </p:grpSpPr>
      <p:pic>
        <p:nvPicPr>
          <p:cNvPr id="775" name="Miltton_TeamsBG_2_4.png" descr="Miltton_TeamsBG_2_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776" name="Miltton_Text_Black.png" descr="Miltton_Text_Blac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2" name="Date Placeholder 1">
            <a:extLst>
              <a:ext uri="{FF2B5EF4-FFF2-40B4-BE49-F238E27FC236}">
                <a16:creationId xmlns:a16="http://schemas.microsoft.com/office/drawing/2014/main" id="{FC1CD669-0B91-4D1F-98DC-FAD0B51B255A}"/>
              </a:ext>
            </a:extLst>
          </p:cNvPr>
          <p:cNvSpPr>
            <a:spLocks noGrp="1"/>
          </p:cNvSpPr>
          <p:nvPr>
            <p:ph type="dt" sz="half" idx="10"/>
          </p:nvPr>
        </p:nvSpPr>
        <p:spPr/>
        <p:txBody>
          <a:bodyPr/>
          <a:lstStyle/>
          <a:p>
            <a:fld id="{7C53E8AD-0EAF-B949-96DE-84D6E18FC027}" type="datetime1">
              <a:rPr lang="fi-FI" smtClean="0"/>
              <a:t>7.10.2025</a:t>
            </a:fld>
            <a:endParaRPr lang="fi-FI"/>
          </a:p>
        </p:txBody>
      </p:sp>
      <p:sp>
        <p:nvSpPr>
          <p:cNvPr id="3" name="Footer Placeholder 2">
            <a:extLst>
              <a:ext uri="{FF2B5EF4-FFF2-40B4-BE49-F238E27FC236}">
                <a16:creationId xmlns:a16="http://schemas.microsoft.com/office/drawing/2014/main" id="{950CB20A-4CB3-4E93-9283-EE4D25F45AD8}"/>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B822238E-8895-4DD4-9F43-44C1B31FE4FB}"/>
              </a:ext>
            </a:extLst>
          </p:cNvPr>
          <p:cNvSpPr>
            <a:spLocks noGrp="1"/>
          </p:cNvSpPr>
          <p:nvPr>
            <p:ph type="sldNum" sz="quarter" idx="12"/>
          </p:nvPr>
        </p:nvSpPr>
        <p:spPr/>
        <p:txBody>
          <a:bodyPr/>
          <a:lstStyle/>
          <a:p>
            <a:fld id="{31160B98-140E-4345-B1A3-2A7247C42973}" type="slidenum">
              <a:rPr lang="fi-FI" smtClean="0"/>
              <a:pPr/>
              <a:t>‹#›</a:t>
            </a:fld>
            <a:endParaRPr lang="fi-FI"/>
          </a:p>
        </p:txBody>
      </p:sp>
      <p:sp>
        <p:nvSpPr>
          <p:cNvPr id="10" name="Text Placeholder 4">
            <a:extLst>
              <a:ext uri="{FF2B5EF4-FFF2-40B4-BE49-F238E27FC236}">
                <a16:creationId xmlns:a16="http://schemas.microsoft.com/office/drawing/2014/main" id="{8B99E224-CCAE-4B55-8BBA-AEDEF873819B}"/>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1415226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Divider image 3">
    <p:spTree>
      <p:nvGrpSpPr>
        <p:cNvPr id="1" name=""/>
        <p:cNvGrpSpPr/>
        <p:nvPr/>
      </p:nvGrpSpPr>
      <p:grpSpPr>
        <a:xfrm>
          <a:off x="0" y="0"/>
          <a:ext cx="0" cy="0"/>
          <a:chOff x="0" y="0"/>
          <a:chExt cx="0" cy="0"/>
        </a:xfrm>
      </p:grpSpPr>
      <p:pic>
        <p:nvPicPr>
          <p:cNvPr id="786" name="Miltton_TeamsBG_2_8.png" descr="Miltton_TeamsBG_2_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787" name="Miltton_Text_Black.png" descr="Miltton_Text_Blac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7" name="Text Placeholder 4">
            <a:extLst>
              <a:ext uri="{FF2B5EF4-FFF2-40B4-BE49-F238E27FC236}">
                <a16:creationId xmlns:a16="http://schemas.microsoft.com/office/drawing/2014/main" id="{00786BF7-1349-4AC4-9385-2541F91F7867}"/>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p>
            <a:fld id="{03E29C96-0D9D-ED4B-9A2A-472BFEBE4EA7}" type="datetime1">
              <a:rPr lang="fi-FI" smtClean="0"/>
              <a:t>7.10.2025</a:t>
            </a:fld>
            <a:endParaRPr lang="fi-FI"/>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p>
            <a:endParaRPr lang="fi-FI"/>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25976410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ircle and Steps">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F004E31-6D9B-4A78-B83B-A73F38A2626E}"/>
              </a:ext>
            </a:extLst>
          </p:cNvPr>
          <p:cNvSpPr/>
          <p:nvPr userDrawn="1"/>
        </p:nvSpPr>
        <p:spPr>
          <a:xfrm>
            <a:off x="5619750" y="1346200"/>
            <a:ext cx="4375150" cy="437515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643F3253-2BA8-4A2B-B22F-C689A30446CD}"/>
              </a:ext>
            </a:extLst>
          </p:cNvPr>
          <p:cNvSpPr>
            <a:spLocks noGrp="1"/>
          </p:cNvSpPr>
          <p:nvPr>
            <p:ph type="body" sz="quarter" idx="34" hasCustomPrompt="1"/>
          </p:nvPr>
        </p:nvSpPr>
        <p:spPr>
          <a:xfrm>
            <a:off x="7353299" y="3081338"/>
            <a:ext cx="859915" cy="887412"/>
          </a:xfrm>
          <a:prstGeom prst="ellipse">
            <a:avLst/>
          </a:prstGeom>
          <a:solidFill>
            <a:srgbClr val="E4F030"/>
          </a:solidFill>
        </p:spPr>
        <p:txBody>
          <a:bodyPr anchor="ctr" anchorCtr="0"/>
          <a:lstStyle>
            <a:lvl1pPr marL="0" indent="0" algn="ctr">
              <a:lnSpc>
                <a:spcPct val="100000"/>
              </a:lnSpc>
              <a:buNone/>
              <a:defRPr sz="1800" b="1"/>
            </a:lvl1pPr>
          </a:lstStyle>
          <a:p>
            <a:pPr lvl="0"/>
            <a:r>
              <a:rPr lang="en-US"/>
              <a:t>X</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7D3CF53-09DA-CC4B-B409-49979D17B12B}"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3" name="Text Placeholder 5">
            <a:extLst>
              <a:ext uri="{FF2B5EF4-FFF2-40B4-BE49-F238E27FC236}">
                <a16:creationId xmlns:a16="http://schemas.microsoft.com/office/drawing/2014/main" id="{7356D275-CDCC-4D51-B850-69DCD42A4E40}"/>
              </a:ext>
            </a:extLst>
          </p:cNvPr>
          <p:cNvSpPr>
            <a:spLocks noGrp="1"/>
          </p:cNvSpPr>
          <p:nvPr>
            <p:ph type="body" sz="quarter" idx="57"/>
          </p:nvPr>
        </p:nvSpPr>
        <p:spPr>
          <a:xfrm>
            <a:off x="6953250" y="4152901"/>
            <a:ext cx="17081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6953250" y="1771651"/>
            <a:ext cx="17081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5" name="Text Placeholder 5">
            <a:extLst>
              <a:ext uri="{FF2B5EF4-FFF2-40B4-BE49-F238E27FC236}">
                <a16:creationId xmlns:a16="http://schemas.microsoft.com/office/drawing/2014/main" id="{3A87E54C-BEA0-4B1E-B49E-BEDC9BC90FD1}"/>
              </a:ext>
            </a:extLst>
          </p:cNvPr>
          <p:cNvSpPr>
            <a:spLocks noGrp="1"/>
          </p:cNvSpPr>
          <p:nvPr>
            <p:ph type="body" sz="quarter" idx="59"/>
          </p:nvPr>
        </p:nvSpPr>
        <p:spPr>
          <a:xfrm>
            <a:off x="5727700" y="2971801"/>
            <a:ext cx="15557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6" name="Text Placeholder 5">
            <a:extLst>
              <a:ext uri="{FF2B5EF4-FFF2-40B4-BE49-F238E27FC236}">
                <a16:creationId xmlns:a16="http://schemas.microsoft.com/office/drawing/2014/main" id="{8C88BABE-5380-46DB-AC9D-0903DEC244E6}"/>
              </a:ext>
            </a:extLst>
          </p:cNvPr>
          <p:cNvSpPr>
            <a:spLocks noGrp="1"/>
          </p:cNvSpPr>
          <p:nvPr>
            <p:ph type="body" sz="quarter" idx="60"/>
          </p:nvPr>
        </p:nvSpPr>
        <p:spPr>
          <a:xfrm>
            <a:off x="8318500" y="2971801"/>
            <a:ext cx="1555750" cy="1138542"/>
          </a:xfrm>
        </p:spPr>
        <p:txBody>
          <a:bodyPr anchor="ctr" anchorCtr="0"/>
          <a:lstStyle>
            <a:lvl1pPr marL="0" indent="0" algn="ctr">
              <a:lnSpc>
                <a:spcPct val="130000"/>
              </a:lnSpc>
              <a:buNone/>
              <a:defRPr sz="1200"/>
            </a:lvl1pPr>
          </a:lstStyle>
          <a:p>
            <a:pPr lvl="0"/>
            <a:r>
              <a:rPr lang="en-US"/>
              <a:t>Click to edit Master text styles</a:t>
            </a:r>
          </a:p>
        </p:txBody>
      </p:sp>
      <p:sp>
        <p:nvSpPr>
          <p:cNvPr id="17" name="1">
            <a:extLst>
              <a:ext uri="{FF2B5EF4-FFF2-40B4-BE49-F238E27FC236}">
                <a16:creationId xmlns:a16="http://schemas.microsoft.com/office/drawing/2014/main" id="{2A83D96B-8F31-4F93-B917-5F0B340B83DB}"/>
              </a:ext>
            </a:extLst>
          </p:cNvPr>
          <p:cNvSpPr txBox="1">
            <a:spLocks noGrp="1"/>
          </p:cNvSpPr>
          <p:nvPr>
            <p:ph type="body" sz="quarter" idx="28" hasCustomPrompt="1"/>
          </p:nvPr>
        </p:nvSpPr>
        <p:spPr>
          <a:xfrm>
            <a:off x="482007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18" name="1">
            <a:extLst>
              <a:ext uri="{FF2B5EF4-FFF2-40B4-BE49-F238E27FC236}">
                <a16:creationId xmlns:a16="http://schemas.microsoft.com/office/drawing/2014/main" id="{57FE8D17-F7EA-4F29-80E0-3F7D1B93C626}"/>
              </a:ext>
            </a:extLst>
          </p:cNvPr>
          <p:cNvSpPr txBox="1">
            <a:spLocks noGrp="1"/>
          </p:cNvSpPr>
          <p:nvPr>
            <p:ph type="body" sz="quarter" idx="61" hasCustomPrompt="1"/>
          </p:nvPr>
        </p:nvSpPr>
        <p:spPr>
          <a:xfrm>
            <a:off x="1028742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19" name="1">
            <a:extLst>
              <a:ext uri="{FF2B5EF4-FFF2-40B4-BE49-F238E27FC236}">
                <a16:creationId xmlns:a16="http://schemas.microsoft.com/office/drawing/2014/main" id="{64EC0E97-06FA-4FFD-A963-5165267D9FF1}"/>
              </a:ext>
            </a:extLst>
          </p:cNvPr>
          <p:cNvSpPr txBox="1">
            <a:spLocks noGrp="1"/>
          </p:cNvSpPr>
          <p:nvPr>
            <p:ph type="body" sz="quarter" idx="62" hasCustomPrompt="1"/>
          </p:nvPr>
        </p:nvSpPr>
        <p:spPr>
          <a:xfrm>
            <a:off x="7575979" y="5997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20" name="1">
            <a:extLst>
              <a:ext uri="{FF2B5EF4-FFF2-40B4-BE49-F238E27FC236}">
                <a16:creationId xmlns:a16="http://schemas.microsoft.com/office/drawing/2014/main" id="{6869D030-3E39-4EBD-99B8-B3F26DAD86CD}"/>
              </a:ext>
            </a:extLst>
          </p:cNvPr>
          <p:cNvSpPr txBox="1">
            <a:spLocks noGrp="1"/>
          </p:cNvSpPr>
          <p:nvPr>
            <p:ph type="body" sz="quarter" idx="63" hasCustomPrompt="1"/>
          </p:nvPr>
        </p:nvSpPr>
        <p:spPr>
          <a:xfrm>
            <a:off x="7575979" y="5870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Tree>
    <p:extLst>
      <p:ext uri="{BB962C8B-B14F-4D97-AF65-F5344CB8AC3E}">
        <p14:creationId xmlns:p14="http://schemas.microsoft.com/office/powerpoint/2010/main" val="33966350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yramid 1">
    <p:bg>
      <p:bgPr>
        <a:solidFill>
          <a:srgbClr val="E5E4E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87A273-735D-4A3B-A540-557F201BEC4A}"/>
              </a:ext>
            </a:extLst>
          </p:cNvPr>
          <p:cNvGrpSpPr/>
          <p:nvPr userDrawn="1"/>
        </p:nvGrpSpPr>
        <p:grpSpPr>
          <a:xfrm>
            <a:off x="4706531" y="1271578"/>
            <a:ext cx="6504135" cy="4386689"/>
            <a:chOff x="4706531" y="1271578"/>
            <a:chExt cx="6504135" cy="4386689"/>
          </a:xfrm>
        </p:grpSpPr>
        <p:sp>
          <p:nvSpPr>
            <p:cNvPr id="21" name="Triangle">
              <a:extLst>
                <a:ext uri="{FF2B5EF4-FFF2-40B4-BE49-F238E27FC236}">
                  <a16:creationId xmlns:a16="http://schemas.microsoft.com/office/drawing/2014/main" id="{CACB75DA-1BEE-491E-94CA-2C2A87EF8B2C}"/>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2" name="Rectangle">
              <a:extLst>
                <a:ext uri="{FF2B5EF4-FFF2-40B4-BE49-F238E27FC236}">
                  <a16:creationId xmlns:a16="http://schemas.microsoft.com/office/drawing/2014/main" id="{F91F32B2-592A-4159-A5D4-36A27C18E10B}"/>
                </a:ext>
              </a:extLst>
            </p:cNvPr>
            <p:cNvSpPr/>
            <p:nvPr userDrawn="1"/>
          </p:nvSpPr>
          <p:spPr>
            <a:xfrm>
              <a:off x="6065742" y="1271578"/>
              <a:ext cx="5144924" cy="3154814"/>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Triangle">
              <a:extLst>
                <a:ext uri="{FF2B5EF4-FFF2-40B4-BE49-F238E27FC236}">
                  <a16:creationId xmlns:a16="http://schemas.microsoft.com/office/drawing/2014/main" id="{BB4DBC4F-B275-4622-902F-BE8161218B33}"/>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4" name="Line">
              <a:extLst>
                <a:ext uri="{FF2B5EF4-FFF2-40B4-BE49-F238E27FC236}">
                  <a16:creationId xmlns:a16="http://schemas.microsoft.com/office/drawing/2014/main" id="{AF112777-38F5-4F14-A306-12A7129357E5}"/>
                </a:ext>
              </a:extLst>
            </p:cNvPr>
            <p:cNvSpPr/>
            <p:nvPr userDrawn="1"/>
          </p:nvSpPr>
          <p:spPr>
            <a:xfrm>
              <a:off x="4706531" y="5653504"/>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25" name="Line">
              <a:extLst>
                <a:ext uri="{FF2B5EF4-FFF2-40B4-BE49-F238E27FC236}">
                  <a16:creationId xmlns:a16="http://schemas.microsoft.com/office/drawing/2014/main" id="{FD9FEA37-0C58-440C-A0DA-DA82F7B5A958}"/>
                </a:ext>
              </a:extLst>
            </p:cNvPr>
            <p:cNvSpPr/>
            <p:nvPr userDrawn="1"/>
          </p:nvSpPr>
          <p:spPr>
            <a:xfrm>
              <a:off x="8049794" y="3129991"/>
              <a:ext cx="1783416"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9A52CBF0-79CA-0346-AB92-F5BADD9528D2}"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4102101"/>
            <a:ext cx="1708150" cy="1472778"/>
          </a:xfrm>
        </p:spPr>
        <p:txBody>
          <a:bodyPr anchor="b" anchorCtr="0"/>
          <a:lstStyle>
            <a:lvl1pPr marL="0" indent="0" algn="l">
              <a:lnSpc>
                <a:spcPct val="100000"/>
              </a:lnSpc>
              <a:buNone/>
              <a:defRPr sz="10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195651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Pyramid 2">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4F5B9C8-6676-445C-AA44-C7091BF636ED}"/>
              </a:ext>
            </a:extLst>
          </p:cNvPr>
          <p:cNvGrpSpPr/>
          <p:nvPr userDrawn="1"/>
        </p:nvGrpSpPr>
        <p:grpSpPr>
          <a:xfrm>
            <a:off x="4706531" y="1328728"/>
            <a:ext cx="6894587" cy="4430807"/>
            <a:chOff x="4706531" y="1328728"/>
            <a:chExt cx="6894587" cy="4430807"/>
          </a:xfrm>
        </p:grpSpPr>
        <p:sp>
          <p:nvSpPr>
            <p:cNvPr id="15" name="Triangle">
              <a:extLst>
                <a:ext uri="{FF2B5EF4-FFF2-40B4-BE49-F238E27FC236}">
                  <a16:creationId xmlns:a16="http://schemas.microsoft.com/office/drawing/2014/main" id="{81AC0645-567E-43DB-BA5D-F5B31D014926}"/>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186750AA-8686-49FD-A711-256025EE81C2}"/>
                </a:ext>
              </a:extLst>
            </p:cNvPr>
            <p:cNvSpPr/>
            <p:nvPr/>
          </p:nvSpPr>
          <p:spPr>
            <a:xfrm>
              <a:off x="6456194" y="4429430"/>
              <a:ext cx="5144924" cy="1330105"/>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Rectangle">
              <a:extLst>
                <a:ext uri="{FF2B5EF4-FFF2-40B4-BE49-F238E27FC236}">
                  <a16:creationId xmlns:a16="http://schemas.microsoft.com/office/drawing/2014/main" id="{7836C7F7-B2CF-4EB1-B2EB-81AA54C9222D}"/>
                </a:ext>
              </a:extLst>
            </p:cNvPr>
            <p:cNvSpPr/>
            <p:nvPr/>
          </p:nvSpPr>
          <p:spPr>
            <a:xfrm>
              <a:off x="6065742" y="1328728"/>
              <a:ext cx="5144924" cy="1783652"/>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8" name="Triangle">
              <a:extLst>
                <a:ext uri="{FF2B5EF4-FFF2-40B4-BE49-F238E27FC236}">
                  <a16:creationId xmlns:a16="http://schemas.microsoft.com/office/drawing/2014/main" id="{1FC7AA41-E7EB-4457-B033-25D95D1425F1}"/>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9" name="Line">
              <a:extLst>
                <a:ext uri="{FF2B5EF4-FFF2-40B4-BE49-F238E27FC236}">
                  <a16:creationId xmlns:a16="http://schemas.microsoft.com/office/drawing/2014/main" id="{817C2782-E2C9-4306-9CF6-0C5FD6692FA5}"/>
                </a:ext>
              </a:extLst>
            </p:cNvPr>
            <p:cNvSpPr/>
            <p:nvPr/>
          </p:nvSpPr>
          <p:spPr>
            <a:xfrm>
              <a:off x="4706531" y="4416392"/>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55322C4C-B955-524F-8387-952D3902175A}"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2870201"/>
            <a:ext cx="1708150" cy="1472778"/>
          </a:xfrm>
        </p:spPr>
        <p:txBody>
          <a:bodyPr anchor="b" anchorCtr="0"/>
          <a:lstStyle>
            <a:lvl1pPr marL="0" indent="0" algn="l">
              <a:lnSpc>
                <a:spcPct val="100000"/>
              </a:lnSpc>
              <a:buNone/>
              <a:defRPr sz="10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1">
                <a:solidFill>
                  <a:schemeClr val="bg1"/>
                </a:solidFill>
              </a:defRPr>
            </a:lvl1pPr>
          </a:lstStyle>
          <a:p>
            <a:pPr lvl="0"/>
            <a:r>
              <a:rPr lang="en-US"/>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295472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yramid 3">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C344D5-4A05-4313-901B-D8A4EAC0A092}"/>
              </a:ext>
            </a:extLst>
          </p:cNvPr>
          <p:cNvGrpSpPr/>
          <p:nvPr userDrawn="1"/>
        </p:nvGrpSpPr>
        <p:grpSpPr>
          <a:xfrm>
            <a:off x="4706531" y="1356946"/>
            <a:ext cx="6894587" cy="4491488"/>
            <a:chOff x="4706531" y="1356946"/>
            <a:chExt cx="6894587" cy="4491488"/>
          </a:xfrm>
        </p:grpSpPr>
        <p:sp>
          <p:nvSpPr>
            <p:cNvPr id="15" name="Triangle">
              <a:extLst>
                <a:ext uri="{FF2B5EF4-FFF2-40B4-BE49-F238E27FC236}">
                  <a16:creationId xmlns:a16="http://schemas.microsoft.com/office/drawing/2014/main" id="{A591AF52-4D8E-496B-9FE9-6AD5E4CFE99A}"/>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DEB69230-BC7F-4CB7-9348-7E3044519719}"/>
                </a:ext>
              </a:extLst>
            </p:cNvPr>
            <p:cNvSpPr/>
            <p:nvPr/>
          </p:nvSpPr>
          <p:spPr>
            <a:xfrm>
              <a:off x="6456194" y="3142201"/>
              <a:ext cx="5144924" cy="2706233"/>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Triangle">
              <a:extLst>
                <a:ext uri="{FF2B5EF4-FFF2-40B4-BE49-F238E27FC236}">
                  <a16:creationId xmlns:a16="http://schemas.microsoft.com/office/drawing/2014/main" id="{B64ADB6B-87B7-4C65-BCD7-E79981E75162}"/>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8" name="Line">
              <a:extLst>
                <a:ext uri="{FF2B5EF4-FFF2-40B4-BE49-F238E27FC236}">
                  <a16:creationId xmlns:a16="http://schemas.microsoft.com/office/drawing/2014/main" id="{6AE7070F-CB45-495B-A7E9-BC5E90C4AF0F}"/>
                </a:ext>
              </a:extLst>
            </p:cNvPr>
            <p:cNvSpPr/>
            <p:nvPr/>
          </p:nvSpPr>
          <p:spPr>
            <a:xfrm>
              <a:off x="7407356" y="4436420"/>
              <a:ext cx="3068292"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19" name="Line">
              <a:extLst>
                <a:ext uri="{FF2B5EF4-FFF2-40B4-BE49-F238E27FC236}">
                  <a16:creationId xmlns:a16="http://schemas.microsoft.com/office/drawing/2014/main" id="{48BD3253-8800-450F-8457-B2BDA6836B3F}"/>
                </a:ext>
              </a:extLst>
            </p:cNvPr>
            <p:cNvSpPr/>
            <p:nvPr/>
          </p:nvSpPr>
          <p:spPr>
            <a:xfrm>
              <a:off x="4706531" y="3125229"/>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6B25FA13-ACE8-A442-A7FE-F2AC98755C52}"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1625601"/>
            <a:ext cx="1708150" cy="1472778"/>
          </a:xfrm>
        </p:spPr>
        <p:txBody>
          <a:bodyPr anchor="b" anchorCtr="0"/>
          <a:lstStyle>
            <a:lvl1pPr marL="0" indent="0" algn="l">
              <a:lnSpc>
                <a:spcPct val="100000"/>
              </a:lnSpc>
              <a:buNone/>
              <a:defRPr sz="1000"/>
            </a:lvl1pPr>
          </a:lstStyle>
          <a:p>
            <a:pPr lvl="0"/>
            <a:r>
              <a:rPr lang="en-US"/>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US"/>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1">
                <a:solidFill>
                  <a:schemeClr val="bg1"/>
                </a:solidFill>
              </a:defRPr>
            </a:lvl1pPr>
          </a:lstStyle>
          <a:p>
            <a:pPr lvl="0"/>
            <a:r>
              <a:rPr lang="en-US"/>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697962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ircle and Text">
    <p:spTree>
      <p:nvGrpSpPr>
        <p:cNvPr id="1" name=""/>
        <p:cNvGrpSpPr/>
        <p:nvPr/>
      </p:nvGrpSpPr>
      <p:grpSpPr>
        <a:xfrm>
          <a:off x="0" y="0"/>
          <a:ext cx="0" cy="0"/>
          <a:chOff x="0" y="0"/>
          <a:chExt cx="0" cy="0"/>
        </a:xfrm>
      </p:grpSpPr>
      <p:grpSp>
        <p:nvGrpSpPr>
          <p:cNvPr id="21" name="Group">
            <a:extLst>
              <a:ext uri="{FF2B5EF4-FFF2-40B4-BE49-F238E27FC236}">
                <a16:creationId xmlns:a16="http://schemas.microsoft.com/office/drawing/2014/main" id="{E43AAB55-269A-41CC-8CD6-FDD114D88897}"/>
              </a:ext>
            </a:extLst>
          </p:cNvPr>
          <p:cNvGrpSpPr/>
          <p:nvPr userDrawn="1"/>
        </p:nvGrpSpPr>
        <p:grpSpPr>
          <a:xfrm>
            <a:off x="5604286" y="1349380"/>
            <a:ext cx="4412635" cy="4388058"/>
            <a:chOff x="0" y="0"/>
            <a:chExt cx="8825268" cy="8776113"/>
          </a:xfrm>
        </p:grpSpPr>
        <p:sp>
          <p:nvSpPr>
            <p:cNvPr id="22" name="Circle">
              <a:extLst>
                <a:ext uri="{FF2B5EF4-FFF2-40B4-BE49-F238E27FC236}">
                  <a16:creationId xmlns:a16="http://schemas.microsoft.com/office/drawing/2014/main" id="{AF2404DD-D74D-4956-B9E3-85D0BFA8E23C}"/>
                </a:ext>
              </a:extLst>
            </p:cNvPr>
            <p:cNvSpPr/>
            <p:nvPr/>
          </p:nvSpPr>
          <p:spPr>
            <a:xfrm>
              <a:off x="662" y="0"/>
              <a:ext cx="8776114" cy="8776114"/>
            </a:xfrm>
            <a:prstGeom prst="ellipse">
              <a:avLst/>
            </a:prstGeom>
            <a:solidFill>
              <a:srgbClr val="E4F030"/>
            </a:solidFill>
            <a:ln w="12700" cap="flat">
              <a:noFill/>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Line">
              <a:extLst>
                <a:ext uri="{FF2B5EF4-FFF2-40B4-BE49-F238E27FC236}">
                  <a16:creationId xmlns:a16="http://schemas.microsoft.com/office/drawing/2014/main" id="{61E06C98-FD05-4A79-B7B0-68C1AA44B430}"/>
                </a:ext>
              </a:extLst>
            </p:cNvPr>
            <p:cNvSpPr/>
            <p:nvPr/>
          </p:nvSpPr>
          <p:spPr>
            <a:xfrm flipH="1" flipV="1">
              <a:off x="0" y="4388056"/>
              <a:ext cx="8825269" cy="1"/>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4" name="Line">
              <a:extLst>
                <a:ext uri="{FF2B5EF4-FFF2-40B4-BE49-F238E27FC236}">
                  <a16:creationId xmlns:a16="http://schemas.microsoft.com/office/drawing/2014/main" id="{03FE3234-38E3-4FD1-97F7-40D5EF35B0C2}"/>
                </a:ext>
              </a:extLst>
            </p:cNvPr>
            <p:cNvSpPr/>
            <p:nvPr/>
          </p:nvSpPr>
          <p:spPr>
            <a:xfrm flipH="1" flipV="1">
              <a:off x="2132166" y="550184"/>
              <a:ext cx="4388058" cy="7600339"/>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5" name="Line">
              <a:extLst>
                <a:ext uri="{FF2B5EF4-FFF2-40B4-BE49-F238E27FC236}">
                  <a16:creationId xmlns:a16="http://schemas.microsoft.com/office/drawing/2014/main" id="{A495D081-8E7F-4E41-80D6-B891D4DE7BA6}"/>
                </a:ext>
              </a:extLst>
            </p:cNvPr>
            <p:cNvSpPr/>
            <p:nvPr/>
          </p:nvSpPr>
          <p:spPr>
            <a:xfrm flipV="1">
              <a:off x="2103379" y="437776"/>
              <a:ext cx="4517856" cy="7825155"/>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grpSp>
      <p:sp>
        <p:nvSpPr>
          <p:cNvPr id="26" name="Lorem ipsum">
            <a:extLst>
              <a:ext uri="{FF2B5EF4-FFF2-40B4-BE49-F238E27FC236}">
                <a16:creationId xmlns:a16="http://schemas.microsoft.com/office/drawing/2014/main" id="{848CE43D-0D1A-45E1-AEDB-5A395CBD71BE}"/>
              </a:ext>
            </a:extLst>
          </p:cNvPr>
          <p:cNvSpPr txBox="1">
            <a:spLocks noGrp="1"/>
          </p:cNvSpPr>
          <p:nvPr>
            <p:ph type="body" sz="quarter" idx="21"/>
          </p:nvPr>
        </p:nvSpPr>
        <p:spPr>
          <a:xfrm>
            <a:off x="10132110" y="254877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7" name="Lorem ipsum">
            <a:extLst>
              <a:ext uri="{FF2B5EF4-FFF2-40B4-BE49-F238E27FC236}">
                <a16:creationId xmlns:a16="http://schemas.microsoft.com/office/drawing/2014/main" id="{B2400E12-B294-4F25-8C85-4E116F27A82F}"/>
              </a:ext>
            </a:extLst>
          </p:cNvPr>
          <p:cNvSpPr txBox="1">
            <a:spLocks noGrp="1"/>
          </p:cNvSpPr>
          <p:nvPr>
            <p:ph type="body" sz="quarter" idx="22"/>
          </p:nvPr>
        </p:nvSpPr>
        <p:spPr>
          <a:xfrm>
            <a:off x="10132110" y="4094787"/>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29" name="Lorem ipsum">
            <a:extLst>
              <a:ext uri="{FF2B5EF4-FFF2-40B4-BE49-F238E27FC236}">
                <a16:creationId xmlns:a16="http://schemas.microsoft.com/office/drawing/2014/main" id="{001D42ED-77F4-41AE-9695-24B969AF17C6}"/>
              </a:ext>
            </a:extLst>
          </p:cNvPr>
          <p:cNvSpPr txBox="1">
            <a:spLocks noGrp="1"/>
          </p:cNvSpPr>
          <p:nvPr>
            <p:ph type="body" sz="quarter" idx="24"/>
          </p:nvPr>
        </p:nvSpPr>
        <p:spPr>
          <a:xfrm>
            <a:off x="7054462" y="596114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30" name="Lorem ipsum">
            <a:extLst>
              <a:ext uri="{FF2B5EF4-FFF2-40B4-BE49-F238E27FC236}">
                <a16:creationId xmlns:a16="http://schemas.microsoft.com/office/drawing/2014/main" id="{188FB893-09DE-4745-8930-9B8F41CDD81C}"/>
              </a:ext>
            </a:extLst>
          </p:cNvPr>
          <p:cNvSpPr txBox="1">
            <a:spLocks noGrp="1"/>
          </p:cNvSpPr>
          <p:nvPr>
            <p:ph type="body" sz="quarter" idx="25"/>
          </p:nvPr>
        </p:nvSpPr>
        <p:spPr>
          <a:xfrm>
            <a:off x="7054462" y="94645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31" name="Lorem ipsum">
            <a:extLst>
              <a:ext uri="{FF2B5EF4-FFF2-40B4-BE49-F238E27FC236}">
                <a16:creationId xmlns:a16="http://schemas.microsoft.com/office/drawing/2014/main" id="{FD36E205-032F-4791-A795-DA74D26C4155}"/>
              </a:ext>
            </a:extLst>
          </p:cNvPr>
          <p:cNvSpPr txBox="1">
            <a:spLocks noGrp="1"/>
          </p:cNvSpPr>
          <p:nvPr>
            <p:ph type="body" sz="quarter" idx="26"/>
          </p:nvPr>
        </p:nvSpPr>
        <p:spPr>
          <a:xfrm>
            <a:off x="6865998" y="170484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2" name="Lorem ipsum">
            <a:extLst>
              <a:ext uri="{FF2B5EF4-FFF2-40B4-BE49-F238E27FC236}">
                <a16:creationId xmlns:a16="http://schemas.microsoft.com/office/drawing/2014/main" id="{68926688-7E85-402C-9759-4A0EDFD8CDEC}"/>
              </a:ext>
            </a:extLst>
          </p:cNvPr>
          <p:cNvSpPr txBox="1">
            <a:spLocks noGrp="1"/>
          </p:cNvSpPr>
          <p:nvPr>
            <p:ph type="body" sz="quarter" idx="27"/>
          </p:nvPr>
        </p:nvSpPr>
        <p:spPr>
          <a:xfrm>
            <a:off x="81698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3" name="Lorem ipsum">
            <a:extLst>
              <a:ext uri="{FF2B5EF4-FFF2-40B4-BE49-F238E27FC236}">
                <a16:creationId xmlns:a16="http://schemas.microsoft.com/office/drawing/2014/main" id="{3A0D2CD0-7B35-4824-B6C9-A847539B939D}"/>
              </a:ext>
            </a:extLst>
          </p:cNvPr>
          <p:cNvSpPr txBox="1">
            <a:spLocks noGrp="1"/>
          </p:cNvSpPr>
          <p:nvPr>
            <p:ph type="body" sz="quarter" idx="28"/>
          </p:nvPr>
        </p:nvSpPr>
        <p:spPr>
          <a:xfrm>
            <a:off x="55282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4" name="Lorem ipsum">
            <a:extLst>
              <a:ext uri="{FF2B5EF4-FFF2-40B4-BE49-F238E27FC236}">
                <a16:creationId xmlns:a16="http://schemas.microsoft.com/office/drawing/2014/main" id="{B24CAAD9-729B-4660-8CDC-66CDBF859A55}"/>
              </a:ext>
            </a:extLst>
          </p:cNvPr>
          <p:cNvSpPr txBox="1">
            <a:spLocks noGrp="1"/>
          </p:cNvSpPr>
          <p:nvPr>
            <p:ph type="body" sz="quarter" idx="29"/>
          </p:nvPr>
        </p:nvSpPr>
        <p:spPr>
          <a:xfrm>
            <a:off x="81698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5" name="Lorem ipsum">
            <a:extLst>
              <a:ext uri="{FF2B5EF4-FFF2-40B4-BE49-F238E27FC236}">
                <a16:creationId xmlns:a16="http://schemas.microsoft.com/office/drawing/2014/main" id="{4B6E38A3-B0E7-485A-8ECF-9DFAE5F0A7F6}"/>
              </a:ext>
            </a:extLst>
          </p:cNvPr>
          <p:cNvSpPr txBox="1">
            <a:spLocks noGrp="1"/>
          </p:cNvSpPr>
          <p:nvPr>
            <p:ph type="body" sz="quarter" idx="30"/>
          </p:nvPr>
        </p:nvSpPr>
        <p:spPr>
          <a:xfrm>
            <a:off x="55282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36" name="Lorem ipsum">
            <a:extLst>
              <a:ext uri="{FF2B5EF4-FFF2-40B4-BE49-F238E27FC236}">
                <a16:creationId xmlns:a16="http://schemas.microsoft.com/office/drawing/2014/main" id="{4E4B39A2-D0FE-448E-8F81-B38285E23E6B}"/>
              </a:ext>
            </a:extLst>
          </p:cNvPr>
          <p:cNvSpPr txBox="1">
            <a:spLocks noGrp="1"/>
          </p:cNvSpPr>
          <p:nvPr>
            <p:ph type="body" sz="quarter" idx="31"/>
          </p:nvPr>
        </p:nvSpPr>
        <p:spPr>
          <a:xfrm>
            <a:off x="6865998" y="500538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US"/>
              <a:t>Click to edit Master text styles</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9AC63FB-7AB2-A44E-A724-7DC868734097}"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40" name="Lorem ipsum">
            <a:extLst>
              <a:ext uri="{FF2B5EF4-FFF2-40B4-BE49-F238E27FC236}">
                <a16:creationId xmlns:a16="http://schemas.microsoft.com/office/drawing/2014/main" id="{54E16CDB-BD08-3D40-9DD8-3F80417F3994}"/>
              </a:ext>
            </a:extLst>
          </p:cNvPr>
          <p:cNvSpPr txBox="1">
            <a:spLocks noGrp="1"/>
          </p:cNvSpPr>
          <p:nvPr>
            <p:ph type="body" sz="quarter" idx="33"/>
          </p:nvPr>
        </p:nvSpPr>
        <p:spPr>
          <a:xfrm>
            <a:off x="3916505" y="2548774"/>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41" name="Lorem ipsum">
            <a:extLst>
              <a:ext uri="{FF2B5EF4-FFF2-40B4-BE49-F238E27FC236}">
                <a16:creationId xmlns:a16="http://schemas.microsoft.com/office/drawing/2014/main" id="{D807A0F3-E8B0-374C-AD47-7C4720D543F3}"/>
              </a:ext>
            </a:extLst>
          </p:cNvPr>
          <p:cNvSpPr txBox="1">
            <a:spLocks noGrp="1"/>
          </p:cNvSpPr>
          <p:nvPr>
            <p:ph type="body" sz="quarter" idx="34"/>
          </p:nvPr>
        </p:nvSpPr>
        <p:spPr>
          <a:xfrm>
            <a:off x="3916505" y="4094787"/>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11727887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Text Picture">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1" y="0"/>
            <a:ext cx="54000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4B56BE1C-86EC-414B-B81A-740F1A2B9362}"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US"/>
              <a:t>Click to edit Master title style</a:t>
            </a:r>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9541537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Text Color">
    <p:bg>
      <p:bgPr>
        <a:solidFill>
          <a:srgbClr val="E4F03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67B97-1398-4778-ABD6-B39255FC97D5}"/>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38886E25-B499-334B-8B01-55A4972C7817}"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US"/>
              <a:t>Click to edit Master title style</a:t>
            </a:r>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4" name="Miltton_Text_Black.png">
            <a:extLst>
              <a:ext uri="{FF2B5EF4-FFF2-40B4-BE49-F238E27FC236}">
                <a16:creationId xmlns:a16="http://schemas.microsoft.com/office/drawing/2014/main" id="{93A0454E-A6B6-4B72-B8FE-81F84746B80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2567836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lumns 1-4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248AAEF-D9C6-894D-A53A-408FFA1BDF9D}"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952501" y="2482849"/>
            <a:ext cx="2146299" cy="3275221"/>
          </a:xfrm>
        </p:spPr>
        <p:txBody>
          <a:bodyPr/>
          <a:lstStyle>
            <a:lvl1pPr marL="0" indent="0">
              <a:lnSpc>
                <a:spcPct val="130000"/>
              </a:lnSpc>
              <a:buNone/>
              <a:defRPr sz="1000"/>
            </a:lvl1pPr>
          </a:lstStyle>
          <a:p>
            <a:pPr lvl="0"/>
            <a:r>
              <a:rPr lang="en-US"/>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952501" y="2081659"/>
            <a:ext cx="2019299" cy="331341"/>
          </a:xfrm>
          <a:solidFill>
            <a:srgbClr val="E4F030"/>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23" name="Text Placeholder 5">
            <a:extLst>
              <a:ext uri="{FF2B5EF4-FFF2-40B4-BE49-F238E27FC236}">
                <a16:creationId xmlns:a16="http://schemas.microsoft.com/office/drawing/2014/main" id="{3182F74D-F757-4E60-B4DE-6F2D0C5209D0}"/>
              </a:ext>
            </a:extLst>
          </p:cNvPr>
          <p:cNvSpPr>
            <a:spLocks noGrp="1"/>
          </p:cNvSpPr>
          <p:nvPr>
            <p:ph type="body" sz="quarter" idx="60"/>
          </p:nvPr>
        </p:nvSpPr>
        <p:spPr>
          <a:xfrm>
            <a:off x="3594101" y="2482849"/>
            <a:ext cx="2146299" cy="3275221"/>
          </a:xfrm>
        </p:spPr>
        <p:txBody>
          <a:bodyPr/>
          <a:lstStyle>
            <a:lvl1pPr marL="0" indent="0">
              <a:lnSpc>
                <a:spcPct val="130000"/>
              </a:lnSpc>
              <a:buNone/>
              <a:defRPr sz="1000"/>
            </a:lvl1pPr>
          </a:lstStyle>
          <a:p>
            <a:pPr lvl="0"/>
            <a:r>
              <a:rPr lang="en-US"/>
              <a:t>Click to edit Master text styles</a:t>
            </a:r>
          </a:p>
        </p:txBody>
      </p:sp>
      <p:sp>
        <p:nvSpPr>
          <p:cNvPr id="24" name="Text Placeholder 6">
            <a:extLst>
              <a:ext uri="{FF2B5EF4-FFF2-40B4-BE49-F238E27FC236}">
                <a16:creationId xmlns:a16="http://schemas.microsoft.com/office/drawing/2014/main" id="{EAA7D05C-0140-4AB4-A998-F815BEF1F4C3}"/>
              </a:ext>
            </a:extLst>
          </p:cNvPr>
          <p:cNvSpPr>
            <a:spLocks noGrp="1"/>
          </p:cNvSpPr>
          <p:nvPr>
            <p:ph type="body" sz="quarter" idx="61"/>
          </p:nvPr>
        </p:nvSpPr>
        <p:spPr>
          <a:xfrm>
            <a:off x="3594101" y="2081659"/>
            <a:ext cx="2019299" cy="331341"/>
          </a:xfrm>
          <a:solidFill>
            <a:srgbClr val="E4F030"/>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25" name="Text Placeholder 5">
            <a:extLst>
              <a:ext uri="{FF2B5EF4-FFF2-40B4-BE49-F238E27FC236}">
                <a16:creationId xmlns:a16="http://schemas.microsoft.com/office/drawing/2014/main" id="{55A5C64D-0B89-40CB-859C-4B16F48A36E1}"/>
              </a:ext>
            </a:extLst>
          </p:cNvPr>
          <p:cNvSpPr>
            <a:spLocks noGrp="1"/>
          </p:cNvSpPr>
          <p:nvPr>
            <p:ph type="body" sz="quarter" idx="62"/>
          </p:nvPr>
        </p:nvSpPr>
        <p:spPr>
          <a:xfrm>
            <a:off x="6108701" y="2482849"/>
            <a:ext cx="2146299" cy="3275221"/>
          </a:xfrm>
        </p:spPr>
        <p:txBody>
          <a:bodyPr/>
          <a:lstStyle>
            <a:lvl1pPr marL="0" indent="0">
              <a:lnSpc>
                <a:spcPct val="130000"/>
              </a:lnSpc>
              <a:buNone/>
              <a:defRPr sz="1000"/>
            </a:lvl1pPr>
          </a:lstStyle>
          <a:p>
            <a:pPr lvl="0"/>
            <a:r>
              <a:rPr lang="en-US"/>
              <a:t>Click to edit Master text styles</a:t>
            </a:r>
          </a:p>
        </p:txBody>
      </p:sp>
      <p:sp>
        <p:nvSpPr>
          <p:cNvPr id="26" name="Text Placeholder 6">
            <a:extLst>
              <a:ext uri="{FF2B5EF4-FFF2-40B4-BE49-F238E27FC236}">
                <a16:creationId xmlns:a16="http://schemas.microsoft.com/office/drawing/2014/main" id="{DFADF89A-FBBA-4143-98C0-AD7DDB1D1434}"/>
              </a:ext>
            </a:extLst>
          </p:cNvPr>
          <p:cNvSpPr>
            <a:spLocks noGrp="1"/>
          </p:cNvSpPr>
          <p:nvPr>
            <p:ph type="body" sz="quarter" idx="63"/>
          </p:nvPr>
        </p:nvSpPr>
        <p:spPr>
          <a:xfrm>
            <a:off x="6108701" y="2081659"/>
            <a:ext cx="2019299" cy="331341"/>
          </a:xfrm>
          <a:solidFill>
            <a:srgbClr val="E4F030"/>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
        <p:nvSpPr>
          <p:cNvPr id="27" name="Text Placeholder 5">
            <a:extLst>
              <a:ext uri="{FF2B5EF4-FFF2-40B4-BE49-F238E27FC236}">
                <a16:creationId xmlns:a16="http://schemas.microsoft.com/office/drawing/2014/main" id="{69346970-8905-4F76-A70E-11DC75C4D2D3}"/>
              </a:ext>
            </a:extLst>
          </p:cNvPr>
          <p:cNvSpPr>
            <a:spLocks noGrp="1"/>
          </p:cNvSpPr>
          <p:nvPr>
            <p:ph type="body" sz="quarter" idx="64"/>
          </p:nvPr>
        </p:nvSpPr>
        <p:spPr>
          <a:xfrm>
            <a:off x="8674101" y="2482849"/>
            <a:ext cx="2146299" cy="3275221"/>
          </a:xfrm>
        </p:spPr>
        <p:txBody>
          <a:bodyPr/>
          <a:lstStyle>
            <a:lvl1pPr marL="0" indent="0">
              <a:lnSpc>
                <a:spcPct val="130000"/>
              </a:lnSpc>
              <a:buNone/>
              <a:defRPr sz="1000"/>
            </a:lvl1pPr>
          </a:lstStyle>
          <a:p>
            <a:pPr lvl="0"/>
            <a:r>
              <a:rPr lang="en-US"/>
              <a:t>Click to edit Master text styles</a:t>
            </a:r>
          </a:p>
        </p:txBody>
      </p:sp>
      <p:sp>
        <p:nvSpPr>
          <p:cNvPr id="28" name="Text Placeholder 6">
            <a:extLst>
              <a:ext uri="{FF2B5EF4-FFF2-40B4-BE49-F238E27FC236}">
                <a16:creationId xmlns:a16="http://schemas.microsoft.com/office/drawing/2014/main" id="{9601163C-612D-444C-9CF6-F491EC16327A}"/>
              </a:ext>
            </a:extLst>
          </p:cNvPr>
          <p:cNvSpPr>
            <a:spLocks noGrp="1"/>
          </p:cNvSpPr>
          <p:nvPr>
            <p:ph type="body" sz="quarter" idx="65"/>
          </p:nvPr>
        </p:nvSpPr>
        <p:spPr>
          <a:xfrm>
            <a:off x="8674101" y="2081659"/>
            <a:ext cx="2019299" cy="331341"/>
          </a:xfrm>
          <a:solidFill>
            <a:srgbClr val="E4F030"/>
          </a:solidFill>
        </p:spPr>
        <p:txBody>
          <a:bodyPr anchor="ctr" anchorCtr="0"/>
          <a:lstStyle>
            <a:lvl1pPr marL="0" indent="0" algn="ctr">
              <a:lnSpc>
                <a:spcPct val="100000"/>
              </a:lnSpc>
              <a:buNone/>
              <a:defRPr sz="15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015050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10284806"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70592DD0-8C0A-864D-9EA5-D182EC258C61}"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4" name="Text Placeholder 4">
            <a:extLst>
              <a:ext uri="{FF2B5EF4-FFF2-40B4-BE49-F238E27FC236}">
                <a16:creationId xmlns:a16="http://schemas.microsoft.com/office/drawing/2014/main" id="{82DCC760-99A5-0A92-6223-904E768AB322}"/>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5" name="Title 4">
            <a:extLst>
              <a:ext uri="{FF2B5EF4-FFF2-40B4-BE49-F238E27FC236}">
                <a16:creationId xmlns:a16="http://schemas.microsoft.com/office/drawing/2014/main" id="{7C767A94-5825-AC97-83CB-AF52452075AD}"/>
              </a:ext>
            </a:extLst>
          </p:cNvPr>
          <p:cNvSpPr>
            <a:spLocks noGrp="1"/>
          </p:cNvSpPr>
          <p:nvPr>
            <p:ph type="title"/>
          </p:nvPr>
        </p:nvSpPr>
        <p:spPr/>
        <p:txBody>
          <a:bodyPr/>
          <a:lstStyle/>
          <a:p>
            <a:r>
              <a:rPr lang="en-GB"/>
              <a:t>Click to edit Master title style</a:t>
            </a:r>
            <a:endParaRPr lang="en-FI"/>
          </a:p>
        </p:txBody>
      </p:sp>
    </p:spTree>
    <p:extLst>
      <p:ext uri="{BB962C8B-B14F-4D97-AF65-F5344CB8AC3E}">
        <p14:creationId xmlns:p14="http://schemas.microsoft.com/office/powerpoint/2010/main" val="369861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lumns 1-6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1" y="0"/>
            <a:ext cx="54000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5B3B4034-2652-B34A-B9DD-4BF40CE81235}"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US"/>
              <a:t>Click to edit Master title style</a:t>
            </a:r>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69D3501D-3E7B-45F8-AE2F-2D72C51ED3BA}"/>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13" name="Text Placeholder 4">
            <a:extLst>
              <a:ext uri="{FF2B5EF4-FFF2-40B4-BE49-F238E27FC236}">
                <a16:creationId xmlns:a16="http://schemas.microsoft.com/office/drawing/2014/main" id="{4360A90E-BA53-47F9-8AC5-F55BF988B365}"/>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14" name="Text Placeholder 4">
            <a:extLst>
              <a:ext uri="{FF2B5EF4-FFF2-40B4-BE49-F238E27FC236}">
                <a16:creationId xmlns:a16="http://schemas.microsoft.com/office/drawing/2014/main" id="{8CDA0B6A-EE73-45DE-9A1D-DBC29501C24B}"/>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15" name="Text Placeholder 4">
            <a:extLst>
              <a:ext uri="{FF2B5EF4-FFF2-40B4-BE49-F238E27FC236}">
                <a16:creationId xmlns:a16="http://schemas.microsoft.com/office/drawing/2014/main" id="{1CC48621-8773-456A-849A-95B35E1CDDBA}"/>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16" name="Text Placeholder 4">
            <a:extLst>
              <a:ext uri="{FF2B5EF4-FFF2-40B4-BE49-F238E27FC236}">
                <a16:creationId xmlns:a16="http://schemas.microsoft.com/office/drawing/2014/main" id="{EB3917A7-796B-4D2C-9E99-CC559E61F71F}"/>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17" name="Text Placeholder 4">
            <a:extLst>
              <a:ext uri="{FF2B5EF4-FFF2-40B4-BE49-F238E27FC236}">
                <a16:creationId xmlns:a16="http://schemas.microsoft.com/office/drawing/2014/main" id="{62A21834-363E-4F86-8DE2-BF8B56CE5A8F}"/>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18" name="Measurements">
            <a:extLst>
              <a:ext uri="{FF2B5EF4-FFF2-40B4-BE49-F238E27FC236}">
                <a16:creationId xmlns:a16="http://schemas.microsoft.com/office/drawing/2014/main" id="{92D4ACD4-B04B-EC40-B11B-4DECFA7E6102}"/>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19" name="Measurements">
            <a:extLst>
              <a:ext uri="{FF2B5EF4-FFF2-40B4-BE49-F238E27FC236}">
                <a16:creationId xmlns:a16="http://schemas.microsoft.com/office/drawing/2014/main" id="{D36FBD0C-1EC1-334E-89E1-82D1EF5431DE}"/>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0" name="Measurements">
            <a:extLst>
              <a:ext uri="{FF2B5EF4-FFF2-40B4-BE49-F238E27FC236}">
                <a16:creationId xmlns:a16="http://schemas.microsoft.com/office/drawing/2014/main" id="{5159CB55-4738-754C-A380-499D0805D887}"/>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1" name="Measurements">
            <a:extLst>
              <a:ext uri="{FF2B5EF4-FFF2-40B4-BE49-F238E27FC236}">
                <a16:creationId xmlns:a16="http://schemas.microsoft.com/office/drawing/2014/main" id="{F791A673-5E86-CE4D-A964-CFEBFE556584}"/>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4" name="Measurements">
            <a:extLst>
              <a:ext uri="{FF2B5EF4-FFF2-40B4-BE49-F238E27FC236}">
                <a16:creationId xmlns:a16="http://schemas.microsoft.com/office/drawing/2014/main" id="{E45AB52D-1FDD-304D-B89E-D9FF6BB6B177}"/>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5" name="Measurements">
            <a:extLst>
              <a:ext uri="{FF2B5EF4-FFF2-40B4-BE49-F238E27FC236}">
                <a16:creationId xmlns:a16="http://schemas.microsoft.com/office/drawing/2014/main" id="{52B89791-47A7-5A4C-B9CD-F308FD85311E}"/>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7276688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lumns 1-6 Color">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E5C17-D48E-4584-AB09-900998A8D081}"/>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AE8C5082-A893-A84F-ACAA-A3D7971B7DF1}"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US"/>
              <a:t>Click to edit Master title style</a:t>
            </a:r>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9" name="Miltton_Text_Black.png">
            <a:extLst>
              <a:ext uri="{FF2B5EF4-FFF2-40B4-BE49-F238E27FC236}">
                <a16:creationId xmlns:a16="http://schemas.microsoft.com/office/drawing/2014/main" id="{B4C90CE1-8955-462E-BE7A-2E57B3B309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18" name="Text Placeholder 4">
            <a:extLst>
              <a:ext uri="{FF2B5EF4-FFF2-40B4-BE49-F238E27FC236}">
                <a16:creationId xmlns:a16="http://schemas.microsoft.com/office/drawing/2014/main" id="{621BB9AA-A8DE-5A45-A49F-0C5ACAF43D99}"/>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21" name="Text Placeholder 4">
            <a:extLst>
              <a:ext uri="{FF2B5EF4-FFF2-40B4-BE49-F238E27FC236}">
                <a16:creationId xmlns:a16="http://schemas.microsoft.com/office/drawing/2014/main" id="{D8770DA4-26A0-9445-96FC-C57772DEDF93}"/>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22" name="Text Placeholder 4">
            <a:extLst>
              <a:ext uri="{FF2B5EF4-FFF2-40B4-BE49-F238E27FC236}">
                <a16:creationId xmlns:a16="http://schemas.microsoft.com/office/drawing/2014/main" id="{02BF6501-7E8D-964C-983D-5DBD2B4EB0B3}"/>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23" name="Text Placeholder 4">
            <a:extLst>
              <a:ext uri="{FF2B5EF4-FFF2-40B4-BE49-F238E27FC236}">
                <a16:creationId xmlns:a16="http://schemas.microsoft.com/office/drawing/2014/main" id="{3C26892C-EEDD-324B-A655-B1DCD5D405A7}"/>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24" name="Text Placeholder 4">
            <a:extLst>
              <a:ext uri="{FF2B5EF4-FFF2-40B4-BE49-F238E27FC236}">
                <a16:creationId xmlns:a16="http://schemas.microsoft.com/office/drawing/2014/main" id="{6FB1F827-F53C-4C4D-9F19-7E94E77DB5AD}"/>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25" name="Text Placeholder 4">
            <a:extLst>
              <a:ext uri="{FF2B5EF4-FFF2-40B4-BE49-F238E27FC236}">
                <a16:creationId xmlns:a16="http://schemas.microsoft.com/office/drawing/2014/main" id="{DA12A612-BAB3-4F4B-8428-E51B806EBDA5}"/>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26" name="Measurements">
            <a:extLst>
              <a:ext uri="{FF2B5EF4-FFF2-40B4-BE49-F238E27FC236}">
                <a16:creationId xmlns:a16="http://schemas.microsoft.com/office/drawing/2014/main" id="{37E252F8-166F-0447-BC35-92A1A86310E6}"/>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7" name="Measurements">
            <a:extLst>
              <a:ext uri="{FF2B5EF4-FFF2-40B4-BE49-F238E27FC236}">
                <a16:creationId xmlns:a16="http://schemas.microsoft.com/office/drawing/2014/main" id="{DDA85719-3158-CB4A-ABDD-DF1988F90178}"/>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8" name="Measurements">
            <a:extLst>
              <a:ext uri="{FF2B5EF4-FFF2-40B4-BE49-F238E27FC236}">
                <a16:creationId xmlns:a16="http://schemas.microsoft.com/office/drawing/2014/main" id="{5C8969B2-630D-E544-8E3E-28834DB7E13B}"/>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29" name="Measurements">
            <a:extLst>
              <a:ext uri="{FF2B5EF4-FFF2-40B4-BE49-F238E27FC236}">
                <a16:creationId xmlns:a16="http://schemas.microsoft.com/office/drawing/2014/main" id="{80CF7A2E-738A-594F-9031-19563F1620A7}"/>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30" name="Measurements">
            <a:extLst>
              <a:ext uri="{FF2B5EF4-FFF2-40B4-BE49-F238E27FC236}">
                <a16:creationId xmlns:a16="http://schemas.microsoft.com/office/drawing/2014/main" id="{A3662B3E-086D-BB4E-AEEB-E120AFA0F32A}"/>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
        <p:nvSpPr>
          <p:cNvPr id="31" name="Measurements">
            <a:extLst>
              <a:ext uri="{FF2B5EF4-FFF2-40B4-BE49-F238E27FC236}">
                <a16:creationId xmlns:a16="http://schemas.microsoft.com/office/drawing/2014/main" id="{42FCB728-0677-0644-8561-90307060CF7C}"/>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34503029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883242" y="1238054"/>
            <a:ext cx="1758358" cy="628846"/>
          </a:xfrm>
          <a:prstGeom prst="rect">
            <a:avLst/>
          </a:prstGeom>
          <a:solidFill>
            <a:srgbClr val="E4F030"/>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722" name="LOREM IPSUM"/>
          <p:cNvSpPr txBox="1">
            <a:spLocks noGrp="1"/>
          </p:cNvSpPr>
          <p:nvPr>
            <p:ph type="body" sz="quarter" idx="34"/>
          </p:nvPr>
        </p:nvSpPr>
        <p:spPr>
          <a:xfrm rot="16200000">
            <a:off x="-441894" y="28433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fld id="{AE0F925C-53B2-9047-BD47-E252155A478A}" type="datetime1">
              <a:rPr lang="fi-FI" smtClean="0"/>
              <a:t>7.10.2025</a:t>
            </a:fld>
            <a:endParaRPr lang="fi-FI"/>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endParaRPr lang="fi-FI"/>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8832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 name="Title 4">
            <a:extLst>
              <a:ext uri="{FF2B5EF4-FFF2-40B4-BE49-F238E27FC236}">
                <a16:creationId xmlns:a16="http://schemas.microsoft.com/office/drawing/2014/main" id="{82939920-E34F-4BFA-8ED1-BA327D827EBC}"/>
              </a:ext>
            </a:extLst>
          </p:cNvPr>
          <p:cNvSpPr>
            <a:spLocks noGrp="1"/>
          </p:cNvSpPr>
          <p:nvPr>
            <p:ph type="title"/>
          </p:nvPr>
        </p:nvSpPr>
        <p:spPr>
          <a:xfrm>
            <a:off x="953036" y="801479"/>
            <a:ext cx="10284807" cy="366921"/>
          </a:xfrm>
        </p:spPr>
        <p:txBody>
          <a:bodyPr/>
          <a:lstStyle>
            <a:lvl1pPr algn="ctr">
              <a:defRPr/>
            </a:lvl1pPr>
          </a:lstStyle>
          <a:p>
            <a:r>
              <a:rPr lang="en-US"/>
              <a:t>Click to edit Master title style</a:t>
            </a:r>
            <a:endParaRPr lang="en-GB"/>
          </a:p>
        </p:txBody>
      </p:sp>
      <p:sp>
        <p:nvSpPr>
          <p:cNvPr id="31" name="Lorem ipsum">
            <a:extLst>
              <a:ext uri="{FF2B5EF4-FFF2-40B4-BE49-F238E27FC236}">
                <a16:creationId xmlns:a16="http://schemas.microsoft.com/office/drawing/2014/main" id="{B9701954-748C-4AE4-8759-BE1A4A1B5CB4}"/>
              </a:ext>
            </a:extLst>
          </p:cNvPr>
          <p:cNvSpPr txBox="1">
            <a:spLocks noGrp="1"/>
          </p:cNvSpPr>
          <p:nvPr>
            <p:ph type="body" sz="quarter" idx="58"/>
          </p:nvPr>
        </p:nvSpPr>
        <p:spPr>
          <a:xfrm>
            <a:off x="2705692" y="1238054"/>
            <a:ext cx="1758358" cy="628846"/>
          </a:xfrm>
          <a:prstGeom prst="rect">
            <a:avLst/>
          </a:prstGeom>
          <a:solidFill>
            <a:srgbClr val="E4F030"/>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32" name="Text Placeholder 5">
            <a:extLst>
              <a:ext uri="{FF2B5EF4-FFF2-40B4-BE49-F238E27FC236}">
                <a16:creationId xmlns:a16="http://schemas.microsoft.com/office/drawing/2014/main" id="{3D0F4402-3CFD-4B0B-8B2A-13A2706D4C3A}"/>
              </a:ext>
            </a:extLst>
          </p:cNvPr>
          <p:cNvSpPr>
            <a:spLocks noGrp="1"/>
          </p:cNvSpPr>
          <p:nvPr>
            <p:ph type="body" sz="quarter" idx="59"/>
          </p:nvPr>
        </p:nvSpPr>
        <p:spPr>
          <a:xfrm>
            <a:off x="270569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33" name="Lorem ipsum">
            <a:extLst>
              <a:ext uri="{FF2B5EF4-FFF2-40B4-BE49-F238E27FC236}">
                <a16:creationId xmlns:a16="http://schemas.microsoft.com/office/drawing/2014/main" id="{7B61CB29-54F6-407E-AE0C-94FBE79EEF7B}"/>
              </a:ext>
            </a:extLst>
          </p:cNvPr>
          <p:cNvSpPr txBox="1">
            <a:spLocks noGrp="1"/>
          </p:cNvSpPr>
          <p:nvPr>
            <p:ph type="body" sz="quarter" idx="60"/>
          </p:nvPr>
        </p:nvSpPr>
        <p:spPr>
          <a:xfrm>
            <a:off x="4528142" y="1238054"/>
            <a:ext cx="1758358" cy="628846"/>
          </a:xfrm>
          <a:prstGeom prst="rect">
            <a:avLst/>
          </a:prstGeom>
          <a:solidFill>
            <a:srgbClr val="E4F030"/>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34" name="Text Placeholder 5">
            <a:extLst>
              <a:ext uri="{FF2B5EF4-FFF2-40B4-BE49-F238E27FC236}">
                <a16:creationId xmlns:a16="http://schemas.microsoft.com/office/drawing/2014/main" id="{860668A3-9EE1-4B6E-B136-8BE393DE2723}"/>
              </a:ext>
            </a:extLst>
          </p:cNvPr>
          <p:cNvSpPr>
            <a:spLocks noGrp="1"/>
          </p:cNvSpPr>
          <p:nvPr>
            <p:ph type="body" sz="quarter" idx="61"/>
          </p:nvPr>
        </p:nvSpPr>
        <p:spPr>
          <a:xfrm>
            <a:off x="45281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36" name="Lorem ipsum">
            <a:extLst>
              <a:ext uri="{FF2B5EF4-FFF2-40B4-BE49-F238E27FC236}">
                <a16:creationId xmlns:a16="http://schemas.microsoft.com/office/drawing/2014/main" id="{D28A22C9-69F1-4D22-A28C-E7BF087A6F23}"/>
              </a:ext>
            </a:extLst>
          </p:cNvPr>
          <p:cNvSpPr txBox="1">
            <a:spLocks noGrp="1"/>
          </p:cNvSpPr>
          <p:nvPr>
            <p:ph type="body" sz="quarter" idx="62"/>
          </p:nvPr>
        </p:nvSpPr>
        <p:spPr>
          <a:xfrm>
            <a:off x="6344242" y="1238054"/>
            <a:ext cx="1758358" cy="628846"/>
          </a:xfrm>
          <a:prstGeom prst="rect">
            <a:avLst/>
          </a:prstGeom>
          <a:solidFill>
            <a:srgbClr val="E4F030"/>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37" name="Text Placeholder 5">
            <a:extLst>
              <a:ext uri="{FF2B5EF4-FFF2-40B4-BE49-F238E27FC236}">
                <a16:creationId xmlns:a16="http://schemas.microsoft.com/office/drawing/2014/main" id="{CAD2EE6A-EB86-4F56-8D25-3EB173034082}"/>
              </a:ext>
            </a:extLst>
          </p:cNvPr>
          <p:cNvSpPr>
            <a:spLocks noGrp="1"/>
          </p:cNvSpPr>
          <p:nvPr>
            <p:ph type="body" sz="quarter" idx="63"/>
          </p:nvPr>
        </p:nvSpPr>
        <p:spPr>
          <a:xfrm>
            <a:off x="63442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38" name="Lorem ipsum">
            <a:extLst>
              <a:ext uri="{FF2B5EF4-FFF2-40B4-BE49-F238E27FC236}">
                <a16:creationId xmlns:a16="http://schemas.microsoft.com/office/drawing/2014/main" id="{428B3327-3908-4B2A-9437-5D5CE74770CD}"/>
              </a:ext>
            </a:extLst>
          </p:cNvPr>
          <p:cNvSpPr txBox="1">
            <a:spLocks noGrp="1"/>
          </p:cNvSpPr>
          <p:nvPr>
            <p:ph type="body" sz="quarter" idx="64"/>
          </p:nvPr>
        </p:nvSpPr>
        <p:spPr>
          <a:xfrm>
            <a:off x="8160342" y="1238054"/>
            <a:ext cx="1758358" cy="628846"/>
          </a:xfrm>
          <a:prstGeom prst="rect">
            <a:avLst/>
          </a:prstGeom>
          <a:solidFill>
            <a:srgbClr val="E4F030"/>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46" name="Text Placeholder 5">
            <a:extLst>
              <a:ext uri="{FF2B5EF4-FFF2-40B4-BE49-F238E27FC236}">
                <a16:creationId xmlns:a16="http://schemas.microsoft.com/office/drawing/2014/main" id="{B6121A90-8630-432E-A21C-8A8ACE5713A2}"/>
              </a:ext>
            </a:extLst>
          </p:cNvPr>
          <p:cNvSpPr>
            <a:spLocks noGrp="1"/>
          </p:cNvSpPr>
          <p:nvPr>
            <p:ph type="body" sz="quarter" idx="65"/>
          </p:nvPr>
        </p:nvSpPr>
        <p:spPr>
          <a:xfrm>
            <a:off x="81603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47" name="Lorem ipsum">
            <a:extLst>
              <a:ext uri="{FF2B5EF4-FFF2-40B4-BE49-F238E27FC236}">
                <a16:creationId xmlns:a16="http://schemas.microsoft.com/office/drawing/2014/main" id="{1977181A-0FA2-4C9F-B472-2A4D094BB8DF}"/>
              </a:ext>
            </a:extLst>
          </p:cNvPr>
          <p:cNvSpPr txBox="1">
            <a:spLocks noGrp="1"/>
          </p:cNvSpPr>
          <p:nvPr>
            <p:ph type="body" sz="quarter" idx="66"/>
          </p:nvPr>
        </p:nvSpPr>
        <p:spPr>
          <a:xfrm>
            <a:off x="9976442" y="1238054"/>
            <a:ext cx="1758358" cy="628846"/>
          </a:xfrm>
          <a:prstGeom prst="rect">
            <a:avLst/>
          </a:prstGeom>
          <a:solidFill>
            <a:srgbClr val="E4F030"/>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US"/>
              <a:t>Click to edit Master text styles</a:t>
            </a:r>
          </a:p>
        </p:txBody>
      </p:sp>
      <p:sp>
        <p:nvSpPr>
          <p:cNvPr id="55" name="Text Placeholder 5">
            <a:extLst>
              <a:ext uri="{FF2B5EF4-FFF2-40B4-BE49-F238E27FC236}">
                <a16:creationId xmlns:a16="http://schemas.microsoft.com/office/drawing/2014/main" id="{B31CA322-292A-4AB5-8597-D8006631DAFE}"/>
              </a:ext>
            </a:extLst>
          </p:cNvPr>
          <p:cNvSpPr>
            <a:spLocks noGrp="1"/>
          </p:cNvSpPr>
          <p:nvPr>
            <p:ph type="body" sz="quarter" idx="67"/>
          </p:nvPr>
        </p:nvSpPr>
        <p:spPr>
          <a:xfrm>
            <a:off x="9976442" y="19494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6" name="LOREM IPSUM">
            <a:extLst>
              <a:ext uri="{FF2B5EF4-FFF2-40B4-BE49-F238E27FC236}">
                <a16:creationId xmlns:a16="http://schemas.microsoft.com/office/drawing/2014/main" id="{2063AB97-FCD3-46A8-AF90-64EE18312B66}"/>
              </a:ext>
            </a:extLst>
          </p:cNvPr>
          <p:cNvSpPr txBox="1">
            <a:spLocks noGrp="1"/>
          </p:cNvSpPr>
          <p:nvPr>
            <p:ph type="body" sz="quarter" idx="68"/>
          </p:nvPr>
        </p:nvSpPr>
        <p:spPr>
          <a:xfrm rot="16200000">
            <a:off x="-441894" y="49134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57" name="Text Placeholder 5">
            <a:extLst>
              <a:ext uri="{FF2B5EF4-FFF2-40B4-BE49-F238E27FC236}">
                <a16:creationId xmlns:a16="http://schemas.microsoft.com/office/drawing/2014/main" id="{F8FB577D-257A-4AB5-8D37-1B29DB4579F6}"/>
              </a:ext>
            </a:extLst>
          </p:cNvPr>
          <p:cNvSpPr>
            <a:spLocks noGrp="1"/>
          </p:cNvSpPr>
          <p:nvPr>
            <p:ph type="body" sz="quarter" idx="69"/>
          </p:nvPr>
        </p:nvSpPr>
        <p:spPr>
          <a:xfrm>
            <a:off x="8832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8" name="Text Placeholder 5">
            <a:extLst>
              <a:ext uri="{FF2B5EF4-FFF2-40B4-BE49-F238E27FC236}">
                <a16:creationId xmlns:a16="http://schemas.microsoft.com/office/drawing/2014/main" id="{5151750F-4050-41D7-83E9-386947854EDE}"/>
              </a:ext>
            </a:extLst>
          </p:cNvPr>
          <p:cNvSpPr>
            <a:spLocks noGrp="1"/>
          </p:cNvSpPr>
          <p:nvPr>
            <p:ph type="body" sz="quarter" idx="70"/>
          </p:nvPr>
        </p:nvSpPr>
        <p:spPr>
          <a:xfrm>
            <a:off x="270569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59" name="Text Placeholder 5">
            <a:extLst>
              <a:ext uri="{FF2B5EF4-FFF2-40B4-BE49-F238E27FC236}">
                <a16:creationId xmlns:a16="http://schemas.microsoft.com/office/drawing/2014/main" id="{500F63F8-9C06-46DD-BF76-BCDFBE665FD3}"/>
              </a:ext>
            </a:extLst>
          </p:cNvPr>
          <p:cNvSpPr>
            <a:spLocks noGrp="1"/>
          </p:cNvSpPr>
          <p:nvPr>
            <p:ph type="body" sz="quarter" idx="71"/>
          </p:nvPr>
        </p:nvSpPr>
        <p:spPr>
          <a:xfrm>
            <a:off x="45281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60" name="Text Placeholder 5">
            <a:extLst>
              <a:ext uri="{FF2B5EF4-FFF2-40B4-BE49-F238E27FC236}">
                <a16:creationId xmlns:a16="http://schemas.microsoft.com/office/drawing/2014/main" id="{13B9EEEA-812B-4643-9768-9B6B5CA4152B}"/>
              </a:ext>
            </a:extLst>
          </p:cNvPr>
          <p:cNvSpPr>
            <a:spLocks noGrp="1"/>
          </p:cNvSpPr>
          <p:nvPr>
            <p:ph type="body" sz="quarter" idx="72"/>
          </p:nvPr>
        </p:nvSpPr>
        <p:spPr>
          <a:xfrm>
            <a:off x="63442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61" name="Text Placeholder 5">
            <a:extLst>
              <a:ext uri="{FF2B5EF4-FFF2-40B4-BE49-F238E27FC236}">
                <a16:creationId xmlns:a16="http://schemas.microsoft.com/office/drawing/2014/main" id="{AF048120-5A19-40D7-AB38-F2346DFDAEA2}"/>
              </a:ext>
            </a:extLst>
          </p:cNvPr>
          <p:cNvSpPr>
            <a:spLocks noGrp="1"/>
          </p:cNvSpPr>
          <p:nvPr>
            <p:ph type="body" sz="quarter" idx="73"/>
          </p:nvPr>
        </p:nvSpPr>
        <p:spPr>
          <a:xfrm>
            <a:off x="81603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
        <p:nvSpPr>
          <p:cNvPr id="62" name="Text Placeholder 5">
            <a:extLst>
              <a:ext uri="{FF2B5EF4-FFF2-40B4-BE49-F238E27FC236}">
                <a16:creationId xmlns:a16="http://schemas.microsoft.com/office/drawing/2014/main" id="{213AB770-A3EB-4470-9D98-0275A39147F4}"/>
              </a:ext>
            </a:extLst>
          </p:cNvPr>
          <p:cNvSpPr>
            <a:spLocks noGrp="1"/>
          </p:cNvSpPr>
          <p:nvPr>
            <p:ph type="body" sz="quarter" idx="74"/>
          </p:nvPr>
        </p:nvSpPr>
        <p:spPr>
          <a:xfrm>
            <a:off x="9976442" y="4019550"/>
            <a:ext cx="1758358" cy="2000250"/>
          </a:xfrm>
          <a:solidFill>
            <a:srgbClr val="F2F2F2"/>
          </a:solidFill>
        </p:spPr>
        <p:txBody>
          <a:bodyPr lIns="324000" tIns="180000" rIns="108000"/>
          <a:lstStyle>
            <a:lvl1pPr marL="0" indent="0">
              <a:lnSpc>
                <a:spcPct val="130000"/>
              </a:lnSpc>
              <a:buNone/>
              <a:defRPr sz="1000"/>
            </a:lvl1pPr>
          </a:lstStyle>
          <a:p>
            <a:pPr lvl="0"/>
            <a:r>
              <a:rPr lang="en-US"/>
              <a:t>Click to edit Master text styles</a:t>
            </a:r>
          </a:p>
        </p:txBody>
      </p:sp>
    </p:spTree>
    <p:extLst>
      <p:ext uri="{BB962C8B-B14F-4D97-AF65-F5344CB8AC3E}">
        <p14:creationId xmlns:p14="http://schemas.microsoft.com/office/powerpoint/2010/main" val="17169767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meline part 1">
    <p:bg>
      <p:bgPr>
        <a:solidFill>
          <a:srgbClr val="E4F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6CDD43AF-9D24-BF41-A65B-31FAD133A79D}"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r>
              <a:rPr lang="en-US"/>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501469" y="3539169"/>
            <a:ext cx="11807127" cy="1"/>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r>
              <a:rPr lang="en-US"/>
              <a:t>Click to edit Master text styles</a:t>
            </a:r>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r>
              <a:rPr lang="en-US"/>
              <a:t>Click to edit Master text styles</a:t>
            </a:r>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r>
              <a:rPr lang="en-US"/>
              <a:t>Click to edit Master text styles</a:t>
            </a:r>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37490737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meline part 2">
    <p:bg>
      <p:bgPr>
        <a:solidFill>
          <a:srgbClr val="E4F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ED5F6939-1D0D-D24A-97CA-B2774C919689}"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r>
              <a:rPr lang="en-US"/>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120831" y="3539170"/>
            <a:ext cx="9626781" cy="0"/>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r>
              <a:rPr lang="en-US"/>
              <a:t>Click to edit Master text styles</a:t>
            </a:r>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r>
              <a:rPr lang="en-US"/>
              <a:t>Click to edit Master text styles</a:t>
            </a:r>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r>
              <a:rPr lang="en-US"/>
              <a:t>Click to edit Master text styles</a:t>
            </a:r>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US"/>
              <a:t>Click to edit Master text styles</a:t>
            </a:r>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25708860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metable chart">
    <p:spTree>
      <p:nvGrpSpPr>
        <p:cNvPr id="1" name=""/>
        <p:cNvGrpSpPr/>
        <p:nvPr/>
      </p:nvGrpSpPr>
      <p:grpSpPr>
        <a:xfrm>
          <a:off x="0" y="0"/>
          <a:ext cx="0" cy="0"/>
          <a:chOff x="0" y="0"/>
          <a:chExt cx="0" cy="0"/>
        </a:xfrm>
      </p:grpSpPr>
      <p:sp>
        <p:nvSpPr>
          <p:cNvPr id="79" name="Text Placeholder 6">
            <a:extLst>
              <a:ext uri="{FF2B5EF4-FFF2-40B4-BE49-F238E27FC236}">
                <a16:creationId xmlns:a16="http://schemas.microsoft.com/office/drawing/2014/main" id="{C8B9C4C6-A2E2-478A-BFBE-6AC7C702B075}"/>
              </a:ext>
            </a:extLst>
          </p:cNvPr>
          <p:cNvSpPr>
            <a:spLocks noGrp="1"/>
          </p:cNvSpPr>
          <p:nvPr>
            <p:ph type="body" sz="quarter" idx="66" hasCustomPrompt="1"/>
          </p:nvPr>
        </p:nvSpPr>
        <p:spPr>
          <a:xfrm>
            <a:off x="1258431" y="10985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1" name="Text Placeholder 6">
            <a:extLst>
              <a:ext uri="{FF2B5EF4-FFF2-40B4-BE49-F238E27FC236}">
                <a16:creationId xmlns:a16="http://schemas.microsoft.com/office/drawing/2014/main" id="{7D79A45E-3475-4BC2-938E-493E19B337B5}"/>
              </a:ext>
            </a:extLst>
          </p:cNvPr>
          <p:cNvSpPr>
            <a:spLocks noGrp="1"/>
          </p:cNvSpPr>
          <p:nvPr>
            <p:ph type="body" sz="quarter" idx="68" hasCustomPrompt="1"/>
          </p:nvPr>
        </p:nvSpPr>
        <p:spPr>
          <a:xfrm>
            <a:off x="1258431" y="23875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3" name="Text Placeholder 6">
            <a:extLst>
              <a:ext uri="{FF2B5EF4-FFF2-40B4-BE49-F238E27FC236}">
                <a16:creationId xmlns:a16="http://schemas.microsoft.com/office/drawing/2014/main" id="{DF90E33E-7BDC-4075-958B-229B7F9FD420}"/>
              </a:ext>
            </a:extLst>
          </p:cNvPr>
          <p:cNvSpPr>
            <a:spLocks noGrp="1"/>
          </p:cNvSpPr>
          <p:nvPr>
            <p:ph type="body" sz="quarter" idx="70" hasCustomPrompt="1"/>
          </p:nvPr>
        </p:nvSpPr>
        <p:spPr>
          <a:xfrm>
            <a:off x="1258431" y="36702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4" name="Lorem ipsum">
            <a:extLst>
              <a:ext uri="{FF2B5EF4-FFF2-40B4-BE49-F238E27FC236}">
                <a16:creationId xmlns:a16="http://schemas.microsoft.com/office/drawing/2014/main" id="{0F629099-A2B5-479A-90EA-80BEB8C26FC6}"/>
              </a:ext>
            </a:extLst>
          </p:cNvPr>
          <p:cNvSpPr txBox="1">
            <a:spLocks noGrp="1"/>
          </p:cNvSpPr>
          <p:nvPr>
            <p:ph type="body" sz="quarter" idx="71"/>
          </p:nvPr>
        </p:nvSpPr>
        <p:spPr>
          <a:xfrm rot="16200000">
            <a:off x="398820" y="53098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85" name="Text Placeholder 6">
            <a:extLst>
              <a:ext uri="{FF2B5EF4-FFF2-40B4-BE49-F238E27FC236}">
                <a16:creationId xmlns:a16="http://schemas.microsoft.com/office/drawing/2014/main" id="{89B6A94D-8969-4FCA-8170-BE94E9DBEF40}"/>
              </a:ext>
            </a:extLst>
          </p:cNvPr>
          <p:cNvSpPr>
            <a:spLocks noGrp="1"/>
          </p:cNvSpPr>
          <p:nvPr>
            <p:ph type="body" sz="quarter" idx="72" hasCustomPrompt="1"/>
          </p:nvPr>
        </p:nvSpPr>
        <p:spPr>
          <a:xfrm>
            <a:off x="1258431" y="49593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1108" name="Line"/>
          <p:cNvSpPr/>
          <p:nvPr/>
        </p:nvSpPr>
        <p:spPr>
          <a:xfrm flipV="1">
            <a:off x="2772543" y="842735"/>
            <a:ext cx="1" cy="534207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09" name="Line"/>
          <p:cNvSpPr/>
          <p:nvPr/>
        </p:nvSpPr>
        <p:spPr>
          <a:xfrm flipV="1">
            <a:off x="4166036" y="842735"/>
            <a:ext cx="1" cy="534336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0" name="Line"/>
          <p:cNvSpPr/>
          <p:nvPr/>
        </p:nvSpPr>
        <p:spPr>
          <a:xfrm flipV="1">
            <a:off x="5565880" y="844465"/>
            <a:ext cx="1" cy="5336907"/>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1" name="Line"/>
          <p:cNvSpPr/>
          <p:nvPr/>
        </p:nvSpPr>
        <p:spPr>
          <a:xfrm flipV="1">
            <a:off x="6959374" y="844465"/>
            <a:ext cx="1" cy="533992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2" name="Line"/>
          <p:cNvSpPr/>
          <p:nvPr userDrawn="1"/>
        </p:nvSpPr>
        <p:spPr>
          <a:xfrm flipV="1">
            <a:off x="8359217" y="844465"/>
            <a:ext cx="1" cy="533758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3" name="Line"/>
          <p:cNvSpPr/>
          <p:nvPr/>
        </p:nvSpPr>
        <p:spPr>
          <a:xfrm flipV="1">
            <a:off x="9759062" y="842735"/>
            <a:ext cx="1" cy="5338033"/>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5" name="Jan"/>
          <p:cNvSpPr txBox="1">
            <a:spLocks noGrp="1"/>
          </p:cNvSpPr>
          <p:nvPr>
            <p:ph type="body" sz="quarter" idx="33" hasCustomPrompt="1"/>
          </p:nvPr>
        </p:nvSpPr>
        <p:spPr>
          <a:xfrm>
            <a:off x="2566534"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6" name="Feb"/>
          <p:cNvSpPr txBox="1">
            <a:spLocks noGrp="1"/>
          </p:cNvSpPr>
          <p:nvPr>
            <p:ph type="body" sz="quarter" idx="34" hasCustomPrompt="1"/>
          </p:nvPr>
        </p:nvSpPr>
        <p:spPr>
          <a:xfrm>
            <a:off x="3960027"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7" name="Mar"/>
          <p:cNvSpPr txBox="1">
            <a:spLocks noGrp="1"/>
          </p:cNvSpPr>
          <p:nvPr>
            <p:ph type="body" sz="quarter" idx="35" hasCustomPrompt="1"/>
          </p:nvPr>
        </p:nvSpPr>
        <p:spPr>
          <a:xfrm>
            <a:off x="5353521"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8" name="Apr"/>
          <p:cNvSpPr txBox="1">
            <a:spLocks noGrp="1"/>
          </p:cNvSpPr>
          <p:nvPr>
            <p:ph type="body" sz="quarter" idx="36" hasCustomPrompt="1"/>
          </p:nvPr>
        </p:nvSpPr>
        <p:spPr>
          <a:xfrm>
            <a:off x="6747015"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9" name="May"/>
          <p:cNvSpPr txBox="1">
            <a:spLocks noGrp="1"/>
          </p:cNvSpPr>
          <p:nvPr>
            <p:ph type="body" sz="quarter" idx="37" hasCustomPrompt="1"/>
          </p:nvPr>
        </p:nvSpPr>
        <p:spPr>
          <a:xfrm>
            <a:off x="8140509"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0" name="Jun"/>
          <p:cNvSpPr txBox="1">
            <a:spLocks noGrp="1"/>
          </p:cNvSpPr>
          <p:nvPr>
            <p:ph type="body" sz="quarter" idx="38" hasCustomPrompt="1"/>
          </p:nvPr>
        </p:nvSpPr>
        <p:spPr>
          <a:xfrm>
            <a:off x="9534003"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5" name="Lorem ipsum dolor"/>
          <p:cNvSpPr txBox="1">
            <a:spLocks noGrp="1"/>
          </p:cNvSpPr>
          <p:nvPr>
            <p:ph type="body" sz="quarter" idx="40"/>
          </p:nvPr>
        </p:nvSpPr>
        <p:spPr>
          <a:xfrm>
            <a:off x="4352221" y="1726413"/>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26" name="Lorem ipsum dolor"/>
          <p:cNvSpPr txBox="1">
            <a:spLocks noGrp="1"/>
          </p:cNvSpPr>
          <p:nvPr>
            <p:ph type="body" sz="quarter" idx="41"/>
          </p:nvPr>
        </p:nvSpPr>
        <p:spPr>
          <a:xfrm>
            <a:off x="7248256" y="135873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27" name="Lorem ipsum dolor"/>
          <p:cNvSpPr txBox="1">
            <a:spLocks noGrp="1"/>
          </p:cNvSpPr>
          <p:nvPr>
            <p:ph type="body" sz="quarter" idx="42"/>
          </p:nvPr>
        </p:nvSpPr>
        <p:spPr>
          <a:xfrm>
            <a:off x="1849420"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29" name="Lorem ipsum dolor"/>
          <p:cNvSpPr txBox="1">
            <a:spLocks noGrp="1"/>
          </p:cNvSpPr>
          <p:nvPr>
            <p:ph type="body" sz="quarter" idx="43"/>
          </p:nvPr>
        </p:nvSpPr>
        <p:spPr>
          <a:xfrm>
            <a:off x="4008775" y="2553004"/>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2" name="Lorem ipsum dolor"/>
          <p:cNvSpPr txBox="1">
            <a:spLocks noGrp="1"/>
          </p:cNvSpPr>
          <p:nvPr>
            <p:ph type="body" sz="quarter" idx="44"/>
          </p:nvPr>
        </p:nvSpPr>
        <p:spPr>
          <a:xfrm>
            <a:off x="7395404"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4" name="Lorem ipsum dolor"/>
          <p:cNvSpPr txBox="1">
            <a:spLocks noGrp="1"/>
          </p:cNvSpPr>
          <p:nvPr>
            <p:ph type="body" sz="quarter" idx="45"/>
          </p:nvPr>
        </p:nvSpPr>
        <p:spPr>
          <a:xfrm>
            <a:off x="4800950"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6" name="Lorem ipsum dolor"/>
          <p:cNvSpPr txBox="1">
            <a:spLocks noGrp="1"/>
          </p:cNvSpPr>
          <p:nvPr>
            <p:ph type="body" sz="quarter" idx="46"/>
          </p:nvPr>
        </p:nvSpPr>
        <p:spPr>
          <a:xfrm>
            <a:off x="7491304"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38" name="Lorem"/>
          <p:cNvSpPr txBox="1">
            <a:spLocks noGrp="1"/>
          </p:cNvSpPr>
          <p:nvPr>
            <p:ph type="body" sz="quarter" idx="47"/>
          </p:nvPr>
        </p:nvSpPr>
        <p:spPr>
          <a:xfrm>
            <a:off x="9906496"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1" name="Lorem ipsum dolor"/>
          <p:cNvSpPr txBox="1">
            <a:spLocks noGrp="1"/>
          </p:cNvSpPr>
          <p:nvPr>
            <p:ph type="body" sz="quarter" idx="48"/>
          </p:nvPr>
        </p:nvSpPr>
        <p:spPr>
          <a:xfrm>
            <a:off x="1862120"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2" name="Lorem ipsum dolor"/>
          <p:cNvSpPr txBox="1">
            <a:spLocks noGrp="1"/>
          </p:cNvSpPr>
          <p:nvPr>
            <p:ph type="body" sz="quarter" idx="49"/>
          </p:nvPr>
        </p:nvSpPr>
        <p:spPr>
          <a:xfrm>
            <a:off x="4563209" y="3854037"/>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4" name="Lorem ipsum dolor"/>
          <p:cNvSpPr txBox="1">
            <a:spLocks noGrp="1"/>
          </p:cNvSpPr>
          <p:nvPr>
            <p:ph type="body" sz="quarter" idx="50"/>
          </p:nvPr>
        </p:nvSpPr>
        <p:spPr>
          <a:xfrm>
            <a:off x="4829312" y="4275965"/>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7" name="Lorem ipsum dolor"/>
          <p:cNvSpPr txBox="1">
            <a:spLocks noGrp="1"/>
          </p:cNvSpPr>
          <p:nvPr>
            <p:ph type="body" sz="quarter" idx="51"/>
          </p:nvPr>
        </p:nvSpPr>
        <p:spPr>
          <a:xfrm>
            <a:off x="7478604" y="4275965"/>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48" name="Lorem"/>
          <p:cNvSpPr txBox="1">
            <a:spLocks noGrp="1"/>
          </p:cNvSpPr>
          <p:nvPr>
            <p:ph type="body" sz="quarter" idx="52"/>
          </p:nvPr>
        </p:nvSpPr>
        <p:spPr>
          <a:xfrm>
            <a:off x="8168861"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4" name="Lorem ipsum dolor"/>
          <p:cNvSpPr txBox="1">
            <a:spLocks noGrp="1"/>
          </p:cNvSpPr>
          <p:nvPr>
            <p:ph type="body" sz="quarter" idx="53"/>
          </p:nvPr>
        </p:nvSpPr>
        <p:spPr>
          <a:xfrm>
            <a:off x="2376470"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5" name="Lorem ipsum dolor"/>
          <p:cNvSpPr txBox="1">
            <a:spLocks noGrp="1"/>
          </p:cNvSpPr>
          <p:nvPr>
            <p:ph type="body" sz="quarter" idx="54"/>
          </p:nvPr>
        </p:nvSpPr>
        <p:spPr>
          <a:xfrm>
            <a:off x="6778275"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6" name="Lorem ipsum dolor"/>
          <p:cNvSpPr txBox="1">
            <a:spLocks noGrp="1"/>
          </p:cNvSpPr>
          <p:nvPr>
            <p:ph type="body" sz="quarter" idx="55"/>
          </p:nvPr>
        </p:nvSpPr>
        <p:spPr>
          <a:xfrm>
            <a:off x="4771129" y="556429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7" name="Lorem"/>
          <p:cNvSpPr txBox="1">
            <a:spLocks noGrp="1"/>
          </p:cNvSpPr>
          <p:nvPr>
            <p:ph type="body" sz="quarter" idx="56"/>
          </p:nvPr>
        </p:nvSpPr>
        <p:spPr>
          <a:xfrm>
            <a:off x="8499728" y="5564298"/>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58" name="Lorem"/>
          <p:cNvSpPr txBox="1">
            <a:spLocks noGrp="1"/>
          </p:cNvSpPr>
          <p:nvPr>
            <p:ph type="body" sz="quarter" idx="57"/>
          </p:nvPr>
        </p:nvSpPr>
        <p:spPr>
          <a:xfrm>
            <a:off x="9868396"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1160" name="Lorem ipsum dolor"/>
          <p:cNvSpPr txBox="1">
            <a:spLocks noGrp="1"/>
          </p:cNvSpPr>
          <p:nvPr>
            <p:ph type="body" sz="quarter" idx="58"/>
          </p:nvPr>
        </p:nvSpPr>
        <p:spPr>
          <a:xfrm>
            <a:off x="7622160" y="1726413"/>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US"/>
              <a:t>Click to edit Master text styles</a:t>
            </a:r>
          </a:p>
        </p:txBody>
      </p:sp>
      <p:sp>
        <p:nvSpPr>
          <p:cNvPr id="71" name="Text Placeholder 4">
            <a:extLst>
              <a:ext uri="{FF2B5EF4-FFF2-40B4-BE49-F238E27FC236}">
                <a16:creationId xmlns:a16="http://schemas.microsoft.com/office/drawing/2014/main" id="{FF7DE67D-A0C2-4804-9147-E444D2EF02EA}"/>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9D47219D-5FF3-42FA-AD62-168681C859A4}"/>
              </a:ext>
            </a:extLst>
          </p:cNvPr>
          <p:cNvSpPr>
            <a:spLocks noGrp="1"/>
          </p:cNvSpPr>
          <p:nvPr>
            <p:ph type="dt" sz="half" idx="59"/>
          </p:nvPr>
        </p:nvSpPr>
        <p:spPr/>
        <p:txBody>
          <a:bodyPr/>
          <a:lstStyle/>
          <a:p>
            <a:fld id="{11004F67-4A4E-9546-A062-12B0D0605B33}" type="datetime1">
              <a:rPr lang="fi-FI" smtClean="0"/>
              <a:t>7.10.2025</a:t>
            </a:fld>
            <a:endParaRPr lang="fi-FI"/>
          </a:p>
        </p:txBody>
      </p:sp>
      <p:sp>
        <p:nvSpPr>
          <p:cNvPr id="3" name="Footer Placeholder 2">
            <a:extLst>
              <a:ext uri="{FF2B5EF4-FFF2-40B4-BE49-F238E27FC236}">
                <a16:creationId xmlns:a16="http://schemas.microsoft.com/office/drawing/2014/main" id="{D9D8CB1C-32CA-4B7B-BA35-CE5960F0AF08}"/>
              </a:ext>
            </a:extLst>
          </p:cNvPr>
          <p:cNvSpPr>
            <a:spLocks noGrp="1"/>
          </p:cNvSpPr>
          <p:nvPr>
            <p:ph type="ftr" sz="quarter" idx="60"/>
          </p:nvPr>
        </p:nvSpPr>
        <p:spPr/>
        <p:txBody>
          <a:bodyPr/>
          <a:lstStyle/>
          <a:p>
            <a:endParaRPr lang="fi-FI"/>
          </a:p>
        </p:txBody>
      </p:sp>
      <p:sp>
        <p:nvSpPr>
          <p:cNvPr id="4" name="Slide Number Placeholder 3">
            <a:extLst>
              <a:ext uri="{FF2B5EF4-FFF2-40B4-BE49-F238E27FC236}">
                <a16:creationId xmlns:a16="http://schemas.microsoft.com/office/drawing/2014/main" id="{5A606D13-2632-46EC-B03A-5DD3FCC9CBD0}"/>
              </a:ext>
            </a:extLst>
          </p:cNvPr>
          <p:cNvSpPr>
            <a:spLocks noGrp="1"/>
          </p:cNvSpPr>
          <p:nvPr>
            <p:ph type="sldNum" sz="quarter" idx="61"/>
          </p:nvPr>
        </p:nvSpPr>
        <p:spPr/>
        <p:txBody>
          <a:bodyPr/>
          <a:lstStyle/>
          <a:p>
            <a:fld id="{31160B98-140E-4345-B1A3-2A7247C42973}" type="slidenum">
              <a:rPr lang="fi-FI" smtClean="0"/>
              <a:pPr/>
              <a:t>‹#›</a:t>
            </a:fld>
            <a:endParaRPr lang="fi-FI"/>
          </a:p>
        </p:txBody>
      </p:sp>
      <p:sp>
        <p:nvSpPr>
          <p:cNvPr id="75" name="Lorem ipsum">
            <a:extLst>
              <a:ext uri="{FF2B5EF4-FFF2-40B4-BE49-F238E27FC236}">
                <a16:creationId xmlns:a16="http://schemas.microsoft.com/office/drawing/2014/main" id="{254277F6-19E5-4790-A3AD-8FAE040F9EE0}"/>
              </a:ext>
            </a:extLst>
          </p:cNvPr>
          <p:cNvSpPr txBox="1">
            <a:spLocks noGrp="1"/>
          </p:cNvSpPr>
          <p:nvPr>
            <p:ph type="body" sz="quarter" idx="62"/>
          </p:nvPr>
        </p:nvSpPr>
        <p:spPr>
          <a:xfrm rot="16200000">
            <a:off x="398820" y="14490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80" name="Lorem ipsum">
            <a:extLst>
              <a:ext uri="{FF2B5EF4-FFF2-40B4-BE49-F238E27FC236}">
                <a16:creationId xmlns:a16="http://schemas.microsoft.com/office/drawing/2014/main" id="{C2D3ACA8-5087-4EF0-B58F-F2ABA3C2B27A}"/>
              </a:ext>
            </a:extLst>
          </p:cNvPr>
          <p:cNvSpPr txBox="1">
            <a:spLocks noGrp="1"/>
          </p:cNvSpPr>
          <p:nvPr>
            <p:ph type="body" sz="quarter" idx="67"/>
          </p:nvPr>
        </p:nvSpPr>
        <p:spPr>
          <a:xfrm rot="16200000">
            <a:off x="398820" y="27380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
        <p:nvSpPr>
          <p:cNvPr id="82" name="Lorem ipsum">
            <a:extLst>
              <a:ext uri="{FF2B5EF4-FFF2-40B4-BE49-F238E27FC236}">
                <a16:creationId xmlns:a16="http://schemas.microsoft.com/office/drawing/2014/main" id="{C2B14BB7-182E-4CE4-ADCA-79EB2067B079}"/>
              </a:ext>
            </a:extLst>
          </p:cNvPr>
          <p:cNvSpPr txBox="1">
            <a:spLocks noGrp="1"/>
          </p:cNvSpPr>
          <p:nvPr>
            <p:ph type="body" sz="quarter" idx="69"/>
          </p:nvPr>
        </p:nvSpPr>
        <p:spPr>
          <a:xfrm rot="16200000">
            <a:off x="398820" y="40207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US"/>
              <a:t>Click to edit Master text styles</a:t>
            </a:r>
          </a:p>
        </p:txBody>
      </p:sp>
    </p:spTree>
    <p:extLst>
      <p:ext uri="{BB962C8B-B14F-4D97-AF65-F5344CB8AC3E}">
        <p14:creationId xmlns:p14="http://schemas.microsoft.com/office/powerpoint/2010/main" val="27991927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hart Steps 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388835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439738" y="3156129"/>
            <a:ext cx="2481262" cy="405853"/>
          </a:xfrm>
        </p:spPr>
        <p:txBody>
          <a:bodyPr anchor="b" anchorCtr="0"/>
          <a:lstStyle>
            <a:lvl1pPr marL="0" indent="0">
              <a:lnSpc>
                <a:spcPct val="90000"/>
              </a:lnSpc>
              <a:buNone/>
              <a:defRPr sz="2000" b="1"/>
            </a:lvl1pPr>
          </a:lstStyle>
          <a:p>
            <a:pPr lvl="0"/>
            <a:r>
              <a:rPr lang="en-US"/>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22868484-E0C5-5F4C-BE97-3F5541D18B3E}"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endParaRPr lang="fi-FI"/>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8" name="Title 7">
            <a:extLst>
              <a:ext uri="{FF2B5EF4-FFF2-40B4-BE49-F238E27FC236}">
                <a16:creationId xmlns:a16="http://schemas.microsoft.com/office/drawing/2014/main" id="{931B9EBF-2C2B-44BE-9AF0-F2FD43FDB8AB}"/>
              </a:ext>
            </a:extLst>
          </p:cNvPr>
          <p:cNvSpPr>
            <a:spLocks noGrp="1"/>
          </p:cNvSpPr>
          <p:nvPr>
            <p:ph type="title"/>
          </p:nvPr>
        </p:nvSpPr>
        <p:spPr/>
        <p:txBody>
          <a:bodyPr/>
          <a:lstStyle/>
          <a:p>
            <a:r>
              <a:rPr lang="en-US"/>
              <a:t>Click to edit Master title style</a:t>
            </a:r>
            <a:endParaRPr lang="en-GB"/>
          </a:p>
        </p:txBody>
      </p:sp>
      <p:pic>
        <p:nvPicPr>
          <p:cNvPr id="22" name="Mitton-arrow.png" descr="Mitton-arrow.png">
            <a:extLst>
              <a:ext uri="{FF2B5EF4-FFF2-40B4-BE49-F238E27FC236}">
                <a16:creationId xmlns:a16="http://schemas.microsoft.com/office/drawing/2014/main" id="{B4055E5C-536C-4DB3-927E-20A26E5A6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3" name="Text Placeholder 2">
            <a:extLst>
              <a:ext uri="{FF2B5EF4-FFF2-40B4-BE49-F238E27FC236}">
                <a16:creationId xmlns:a16="http://schemas.microsoft.com/office/drawing/2014/main" id="{E6B4EB69-54BC-4477-BC30-C3D9D4F61915}"/>
              </a:ext>
            </a:extLst>
          </p:cNvPr>
          <p:cNvSpPr>
            <a:spLocks noGrp="1"/>
          </p:cNvSpPr>
          <p:nvPr>
            <p:ph type="body" sz="quarter" idx="41"/>
          </p:nvPr>
        </p:nvSpPr>
        <p:spPr>
          <a:xfrm>
            <a:off x="439738" y="3733979"/>
            <a:ext cx="2481262" cy="405853"/>
          </a:xfrm>
        </p:spPr>
        <p:txBody>
          <a:bodyPr/>
          <a:lstStyle>
            <a:lvl1pPr marL="0" indent="0">
              <a:lnSpc>
                <a:spcPct val="90000"/>
              </a:lnSpc>
              <a:buNone/>
              <a:defRPr sz="1500" b="0"/>
            </a:lvl1pPr>
          </a:lstStyle>
          <a:p>
            <a:pPr lvl="0"/>
            <a:r>
              <a:rPr lang="en-US"/>
              <a:t>Click to edit Master text styles</a:t>
            </a:r>
          </a:p>
        </p:txBody>
      </p:sp>
      <p:sp>
        <p:nvSpPr>
          <p:cNvPr id="24" name="1.">
            <a:extLst>
              <a:ext uri="{FF2B5EF4-FFF2-40B4-BE49-F238E27FC236}">
                <a16:creationId xmlns:a16="http://schemas.microsoft.com/office/drawing/2014/main" id="{93E34EA0-38CD-4F68-9F7D-52D44FEC89CC}"/>
              </a:ext>
            </a:extLst>
          </p:cNvPr>
          <p:cNvSpPr txBox="1">
            <a:spLocks noGrp="1"/>
          </p:cNvSpPr>
          <p:nvPr>
            <p:ph type="body" sz="quarter" idx="42" hasCustomPrompt="1"/>
          </p:nvPr>
        </p:nvSpPr>
        <p:spPr>
          <a:xfrm>
            <a:off x="388835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8ABCFEF9-9EF5-44A7-A126-A0C77F223836}"/>
              </a:ext>
            </a:extLst>
          </p:cNvPr>
          <p:cNvSpPr>
            <a:spLocks noGrp="1"/>
          </p:cNvSpPr>
          <p:nvPr>
            <p:ph type="body" sz="quarter" idx="43"/>
          </p:nvPr>
        </p:nvSpPr>
        <p:spPr>
          <a:xfrm>
            <a:off x="4954588" y="37720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27" name="Text Placeholder 2">
            <a:extLst>
              <a:ext uri="{FF2B5EF4-FFF2-40B4-BE49-F238E27FC236}">
                <a16:creationId xmlns:a16="http://schemas.microsoft.com/office/drawing/2014/main" id="{8C0D0EF0-999E-4CE4-9F40-1E82B983F45E}"/>
              </a:ext>
            </a:extLst>
          </p:cNvPr>
          <p:cNvSpPr>
            <a:spLocks noGrp="1"/>
          </p:cNvSpPr>
          <p:nvPr>
            <p:ph type="body" sz="quarter" idx="44"/>
          </p:nvPr>
        </p:nvSpPr>
        <p:spPr>
          <a:xfrm>
            <a:off x="4954588" y="4222929"/>
            <a:ext cx="2481262" cy="405853"/>
          </a:xfrm>
        </p:spPr>
        <p:txBody>
          <a:bodyPr/>
          <a:lstStyle>
            <a:lvl1pPr marL="0" indent="0">
              <a:lnSpc>
                <a:spcPct val="90000"/>
              </a:lnSpc>
              <a:buNone/>
              <a:defRPr sz="1000" b="0"/>
            </a:lvl1pPr>
          </a:lstStyle>
          <a:p>
            <a:pPr lvl="0"/>
            <a:r>
              <a:rPr lang="en-US"/>
              <a:t>Click to edit Master text styles</a:t>
            </a:r>
          </a:p>
        </p:txBody>
      </p:sp>
      <p:sp>
        <p:nvSpPr>
          <p:cNvPr id="28" name="1.">
            <a:extLst>
              <a:ext uri="{FF2B5EF4-FFF2-40B4-BE49-F238E27FC236}">
                <a16:creationId xmlns:a16="http://schemas.microsoft.com/office/drawing/2014/main" id="{2F3C3887-A1DC-468B-AB83-64A7212D5E55}"/>
              </a:ext>
            </a:extLst>
          </p:cNvPr>
          <p:cNvSpPr txBox="1">
            <a:spLocks noGrp="1"/>
          </p:cNvSpPr>
          <p:nvPr>
            <p:ph type="body" sz="quarter" idx="45" hasCustomPrompt="1"/>
          </p:nvPr>
        </p:nvSpPr>
        <p:spPr>
          <a:xfrm>
            <a:off x="757770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E49891FF-F0F7-488D-82E7-032C261F53E8}"/>
              </a:ext>
            </a:extLst>
          </p:cNvPr>
          <p:cNvSpPr>
            <a:spLocks noGrp="1"/>
          </p:cNvSpPr>
          <p:nvPr>
            <p:ph type="body" sz="quarter" idx="46"/>
          </p:nvPr>
        </p:nvSpPr>
        <p:spPr>
          <a:xfrm>
            <a:off x="8643938" y="25401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30" name="Text Placeholder 2">
            <a:extLst>
              <a:ext uri="{FF2B5EF4-FFF2-40B4-BE49-F238E27FC236}">
                <a16:creationId xmlns:a16="http://schemas.microsoft.com/office/drawing/2014/main" id="{B5759D03-5146-4EEB-8E12-5FBDE5984AC7}"/>
              </a:ext>
            </a:extLst>
          </p:cNvPr>
          <p:cNvSpPr>
            <a:spLocks noGrp="1"/>
          </p:cNvSpPr>
          <p:nvPr>
            <p:ph type="body" sz="quarter" idx="47"/>
          </p:nvPr>
        </p:nvSpPr>
        <p:spPr>
          <a:xfrm>
            <a:off x="8643938" y="2991029"/>
            <a:ext cx="2481262" cy="405853"/>
          </a:xfrm>
        </p:spPr>
        <p:txBody>
          <a:bodyPr/>
          <a:lstStyle>
            <a:lvl1pPr marL="0" indent="0">
              <a:lnSpc>
                <a:spcPct val="90000"/>
              </a:lnSpc>
              <a:buNone/>
              <a:defRPr sz="1000" b="0"/>
            </a:lvl1pPr>
          </a:lstStyle>
          <a:p>
            <a:pPr lvl="0"/>
            <a:r>
              <a:rPr lang="en-US"/>
              <a:t>Click to edit Master text styles</a:t>
            </a:r>
          </a:p>
        </p:txBody>
      </p:sp>
      <p:sp>
        <p:nvSpPr>
          <p:cNvPr id="31" name="1.">
            <a:extLst>
              <a:ext uri="{FF2B5EF4-FFF2-40B4-BE49-F238E27FC236}">
                <a16:creationId xmlns:a16="http://schemas.microsoft.com/office/drawing/2014/main" id="{4AE91FFF-3C7D-46A9-85EE-7E584B03B6CA}"/>
              </a:ext>
            </a:extLst>
          </p:cNvPr>
          <p:cNvSpPr txBox="1">
            <a:spLocks noGrp="1"/>
          </p:cNvSpPr>
          <p:nvPr>
            <p:ph type="body" sz="quarter" idx="48" hasCustomPrompt="1"/>
          </p:nvPr>
        </p:nvSpPr>
        <p:spPr>
          <a:xfrm>
            <a:off x="757770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2" name="Text Placeholder 2">
            <a:extLst>
              <a:ext uri="{FF2B5EF4-FFF2-40B4-BE49-F238E27FC236}">
                <a16:creationId xmlns:a16="http://schemas.microsoft.com/office/drawing/2014/main" id="{372A2D81-8527-4D73-98DF-0C39734D174B}"/>
              </a:ext>
            </a:extLst>
          </p:cNvPr>
          <p:cNvSpPr>
            <a:spLocks noGrp="1"/>
          </p:cNvSpPr>
          <p:nvPr>
            <p:ph type="body" sz="quarter" idx="49"/>
          </p:nvPr>
        </p:nvSpPr>
        <p:spPr>
          <a:xfrm>
            <a:off x="8643938" y="37720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8643938" y="4222929"/>
            <a:ext cx="2481262" cy="405853"/>
          </a:xfrm>
        </p:spPr>
        <p:txBody>
          <a:bodyPr/>
          <a:lstStyle>
            <a:lvl1pPr marL="0" indent="0">
              <a:lnSpc>
                <a:spcPct val="90000"/>
              </a:lnSpc>
              <a:buNone/>
              <a:defRPr sz="1000" b="0"/>
            </a:lvl1pPr>
          </a:lstStyle>
          <a:p>
            <a:pPr lvl="0"/>
            <a:r>
              <a:rPr lang="en-US"/>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p:nvPr userDrawn="1"/>
        </p:nvCxnSpPr>
        <p:spPr>
          <a:xfrm>
            <a:off x="3524250" y="2330450"/>
            <a:ext cx="0" cy="279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DCDCABE-CDF0-4607-B7CE-EB701D29ED9F}"/>
              </a:ext>
            </a:extLst>
          </p:cNvPr>
          <p:cNvSpPr>
            <a:spLocks noGrp="1"/>
          </p:cNvSpPr>
          <p:nvPr>
            <p:ph type="body" sz="quarter" idx="51"/>
          </p:nvPr>
        </p:nvSpPr>
        <p:spPr>
          <a:xfrm>
            <a:off x="4954588" y="2540179"/>
            <a:ext cx="2481262" cy="405853"/>
          </a:xfrm>
        </p:spPr>
        <p:txBody>
          <a:bodyPr anchor="b" anchorCtr="0"/>
          <a:lstStyle>
            <a:lvl1pPr marL="0" indent="0">
              <a:lnSpc>
                <a:spcPct val="90000"/>
              </a:lnSpc>
              <a:buNone/>
              <a:defRPr sz="1500" b="1"/>
            </a:lvl1pPr>
          </a:lstStyle>
          <a:p>
            <a:pPr lvl="0"/>
            <a:r>
              <a:rPr lang="en-US"/>
              <a:t>Click to edit Master text styles</a:t>
            </a:r>
          </a:p>
        </p:txBody>
      </p:sp>
      <p:sp>
        <p:nvSpPr>
          <p:cNvPr id="35" name="Text Placeholder 2">
            <a:extLst>
              <a:ext uri="{FF2B5EF4-FFF2-40B4-BE49-F238E27FC236}">
                <a16:creationId xmlns:a16="http://schemas.microsoft.com/office/drawing/2014/main" id="{AC9457B3-8F96-4E7C-825E-346FB57AFF5B}"/>
              </a:ext>
            </a:extLst>
          </p:cNvPr>
          <p:cNvSpPr>
            <a:spLocks noGrp="1"/>
          </p:cNvSpPr>
          <p:nvPr>
            <p:ph type="body" sz="quarter" idx="52"/>
          </p:nvPr>
        </p:nvSpPr>
        <p:spPr>
          <a:xfrm>
            <a:off x="4954588" y="2991029"/>
            <a:ext cx="2481262" cy="405853"/>
          </a:xfrm>
        </p:spPr>
        <p:txBody>
          <a:bodyPr/>
          <a:lstStyle>
            <a:lvl1pPr marL="0" indent="0">
              <a:lnSpc>
                <a:spcPct val="90000"/>
              </a:lnSpc>
              <a:buNone/>
              <a:defRPr sz="1000" b="0"/>
            </a:lvl1pPr>
          </a:lstStyle>
          <a:p>
            <a:pPr lvl="0"/>
            <a:r>
              <a:rPr lang="en-US"/>
              <a:t>Click to edit Master text styles</a:t>
            </a:r>
          </a:p>
        </p:txBody>
      </p:sp>
    </p:spTree>
    <p:extLst>
      <p:ext uri="{BB962C8B-B14F-4D97-AF65-F5344CB8AC3E}">
        <p14:creationId xmlns:p14="http://schemas.microsoft.com/office/powerpoint/2010/main" val="28529780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hart 1">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C1D5D186-5E90-D048-B924-66109666E75A}" type="datetime1">
              <a:rPr lang="fi-FI" smtClean="0"/>
              <a:t>7.10.2025</a:t>
            </a:fld>
            <a:endParaRPr lang="fi-FI"/>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596" y="-63531"/>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1698618" y="4271447"/>
            <a:ext cx="9036050" cy="339662"/>
          </a:xfrm>
        </p:spPr>
        <p:txBody>
          <a:bodyPr/>
          <a:lstStyle>
            <a:lvl1pPr marL="0" indent="0" algn="ctr">
              <a:lnSpc>
                <a:spcPct val="130000"/>
              </a:lnSpc>
              <a:buNone/>
              <a:defRPr sz="1000" b="0"/>
            </a:lvl1pPr>
          </a:lstStyle>
          <a:p>
            <a:pPr lvl="0"/>
            <a:r>
              <a:rPr lang="en-US"/>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1695451" y="3657496"/>
            <a:ext cx="9036050" cy="339662"/>
          </a:xfrm>
        </p:spPr>
        <p:txBody>
          <a:bodyPr anchor="b" anchorCtr="0"/>
          <a:lstStyle>
            <a:lvl1pPr marL="0" indent="0" algn="ctr">
              <a:lnSpc>
                <a:spcPct val="100000"/>
              </a:lnSpc>
              <a:buNone/>
              <a:defRPr sz="1600" b="1"/>
            </a:lvl1pPr>
          </a:lstStyle>
          <a:p>
            <a:pPr lvl="0"/>
            <a:r>
              <a:rPr lang="en-US"/>
              <a:t>Click to edit Master text styles</a:t>
            </a:r>
          </a:p>
        </p:txBody>
      </p:sp>
      <p:pic>
        <p:nvPicPr>
          <p:cNvPr id="42" name="Mitton-arrow.png" descr="Mitton-arrow.png">
            <a:extLst>
              <a:ext uri="{FF2B5EF4-FFF2-40B4-BE49-F238E27FC236}">
                <a16:creationId xmlns:a16="http://schemas.microsoft.com/office/drawing/2014/main" id="{0A57760B-D73A-455A-9BE6-6DD03D3F6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906871" y="2214534"/>
            <a:ext cx="613208" cy="540432"/>
          </a:xfrm>
          <a:prstGeom prst="rect">
            <a:avLst/>
          </a:prstGeom>
          <a:ln w="12700">
            <a:miter lim="400000"/>
          </a:ln>
        </p:spPr>
      </p:pic>
      <p:sp>
        <p:nvSpPr>
          <p:cNvPr id="18" name="Text Placeholder 2">
            <a:extLst>
              <a:ext uri="{FF2B5EF4-FFF2-40B4-BE49-F238E27FC236}">
                <a16:creationId xmlns:a16="http://schemas.microsoft.com/office/drawing/2014/main" id="{E4F886AF-101A-4EDB-8FB6-949F2CFFEC38}"/>
              </a:ext>
            </a:extLst>
          </p:cNvPr>
          <p:cNvSpPr>
            <a:spLocks noGrp="1"/>
          </p:cNvSpPr>
          <p:nvPr>
            <p:ph type="body" sz="quarter" idx="55"/>
          </p:nvPr>
        </p:nvSpPr>
        <p:spPr>
          <a:xfrm>
            <a:off x="1771655" y="832305"/>
            <a:ext cx="2190741" cy="1042506"/>
          </a:xfrm>
        </p:spPr>
        <p:txBody>
          <a:bodyPr/>
          <a:lstStyle>
            <a:lvl1pPr marL="0" indent="0">
              <a:lnSpc>
                <a:spcPct val="130000"/>
              </a:lnSpc>
              <a:buNone/>
              <a:defRPr sz="1000" b="0"/>
            </a:lvl1pPr>
          </a:lstStyle>
          <a:p>
            <a:pPr lvl="0"/>
            <a:r>
              <a:rPr lang="en-US"/>
              <a:t>Click to edit Master text styles</a:t>
            </a:r>
          </a:p>
        </p:txBody>
      </p:sp>
      <p:cxnSp>
        <p:nvCxnSpPr>
          <p:cNvPr id="19" name="Straight Connector 18">
            <a:extLst>
              <a:ext uri="{FF2B5EF4-FFF2-40B4-BE49-F238E27FC236}">
                <a16:creationId xmlns:a16="http://schemas.microsoft.com/office/drawing/2014/main" id="{7743E971-2C0B-4434-A511-5CEBA813CF0F}"/>
              </a:ext>
            </a:extLst>
          </p:cNvPr>
          <p:cNvCxnSpPr>
            <a:cxnSpLocks/>
          </p:cNvCxnSpPr>
          <p:nvPr userDrawn="1"/>
        </p:nvCxnSpPr>
        <p:spPr>
          <a:xfrm>
            <a:off x="4470404" y="60729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CA279-7837-4974-BD16-2E2911CC7F1B}"/>
              </a:ext>
            </a:extLst>
          </p:cNvPr>
          <p:cNvCxnSpPr>
            <a:cxnSpLocks/>
          </p:cNvCxnSpPr>
          <p:nvPr userDrawn="1"/>
        </p:nvCxnSpPr>
        <p:spPr>
          <a:xfrm>
            <a:off x="7861304" y="60729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960F58-C745-4035-AD62-23F2F506124C}"/>
              </a:ext>
            </a:extLst>
          </p:cNvPr>
          <p:cNvCxnSpPr/>
          <p:nvPr userDrawn="1"/>
        </p:nvCxnSpPr>
        <p:spPr>
          <a:xfrm>
            <a:off x="1257304" y="2137640"/>
            <a:ext cx="10026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A9D0AE59-F5EF-4FF4-91D9-911F85D3481A}"/>
              </a:ext>
            </a:extLst>
          </p:cNvPr>
          <p:cNvSpPr>
            <a:spLocks noGrp="1"/>
          </p:cNvSpPr>
          <p:nvPr>
            <p:ph type="body" sz="quarter" idx="56"/>
          </p:nvPr>
        </p:nvSpPr>
        <p:spPr>
          <a:xfrm>
            <a:off x="5118105" y="832305"/>
            <a:ext cx="2190741" cy="1042506"/>
          </a:xfrm>
        </p:spPr>
        <p:txBody>
          <a:bodyPr/>
          <a:lstStyle>
            <a:lvl1pPr marL="0" indent="0">
              <a:lnSpc>
                <a:spcPct val="130000"/>
              </a:lnSpc>
              <a:buNone/>
              <a:defRPr sz="1000" b="0"/>
            </a:lvl1pPr>
          </a:lstStyle>
          <a:p>
            <a:pPr lvl="0"/>
            <a:r>
              <a:rPr lang="en-US"/>
              <a:t>Click to edit Master text styles</a:t>
            </a:r>
          </a:p>
        </p:txBody>
      </p:sp>
      <p:sp>
        <p:nvSpPr>
          <p:cNvPr id="23" name="Text Placeholder 2">
            <a:extLst>
              <a:ext uri="{FF2B5EF4-FFF2-40B4-BE49-F238E27FC236}">
                <a16:creationId xmlns:a16="http://schemas.microsoft.com/office/drawing/2014/main" id="{B2FEF715-2243-4168-B06D-2F450A67E312}"/>
              </a:ext>
            </a:extLst>
          </p:cNvPr>
          <p:cNvSpPr>
            <a:spLocks noGrp="1"/>
          </p:cNvSpPr>
          <p:nvPr>
            <p:ph type="body" sz="quarter" idx="57"/>
          </p:nvPr>
        </p:nvSpPr>
        <p:spPr>
          <a:xfrm>
            <a:off x="8483605" y="832305"/>
            <a:ext cx="2190741" cy="1042506"/>
          </a:xfrm>
        </p:spPr>
        <p:txBody>
          <a:bodyPr/>
          <a:lstStyle>
            <a:lvl1pPr marL="0" indent="0">
              <a:lnSpc>
                <a:spcPct val="130000"/>
              </a:lnSpc>
              <a:buNone/>
              <a:defRPr sz="1000" b="0"/>
            </a:lvl1pPr>
          </a:lstStyle>
          <a:p>
            <a:pPr lvl="0"/>
            <a:r>
              <a:rPr lang="en-US"/>
              <a:t>Click to edit Master text styles</a:t>
            </a:r>
          </a:p>
        </p:txBody>
      </p:sp>
      <p:pic>
        <p:nvPicPr>
          <p:cNvPr id="24" name="Mitton-arrow.png" descr="Mitton-arrow.png">
            <a:extLst>
              <a:ext uri="{FF2B5EF4-FFF2-40B4-BE49-F238E27FC236}">
                <a16:creationId xmlns:a16="http://schemas.microsoft.com/office/drawing/2014/main" id="{60622A21-9424-4E33-B1E8-0AC747E7AC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388634" y="2214534"/>
            <a:ext cx="613208" cy="540432"/>
          </a:xfrm>
          <a:prstGeom prst="rect">
            <a:avLst/>
          </a:prstGeom>
          <a:ln w="12700">
            <a:miter lim="400000"/>
          </a:ln>
        </p:spPr>
      </p:pic>
      <p:pic>
        <p:nvPicPr>
          <p:cNvPr id="27" name="Mitton-arrow.png" descr="Mitton-arrow.png">
            <a:extLst>
              <a:ext uri="{FF2B5EF4-FFF2-40B4-BE49-F238E27FC236}">
                <a16:creationId xmlns:a16="http://schemas.microsoft.com/office/drawing/2014/main" id="{914CD821-0069-4711-B4BD-88C67834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9329184" y="2214534"/>
            <a:ext cx="613208" cy="540432"/>
          </a:xfrm>
          <a:prstGeom prst="rect">
            <a:avLst/>
          </a:prstGeom>
          <a:ln w="12700">
            <a:miter lim="400000"/>
          </a:ln>
        </p:spPr>
      </p:pic>
    </p:spTree>
    <p:extLst>
      <p:ext uri="{BB962C8B-B14F-4D97-AF65-F5344CB8AC3E}">
        <p14:creationId xmlns:p14="http://schemas.microsoft.com/office/powerpoint/2010/main" val="268494461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hart Steps 3">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D148E22A-3B03-FB44-82D3-B53677B9B895}"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endParaRPr lang="fi-FI"/>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4546600" y="5518330"/>
            <a:ext cx="3130550" cy="339662"/>
          </a:xfrm>
        </p:spPr>
        <p:txBody>
          <a:bodyPr/>
          <a:lstStyle>
            <a:lvl1pPr marL="0" indent="0" algn="ctr">
              <a:lnSpc>
                <a:spcPct val="130000"/>
              </a:lnSpc>
              <a:buNone/>
              <a:defRPr sz="1000" b="0"/>
            </a:lvl1pPr>
          </a:lstStyle>
          <a:p>
            <a:pPr lvl="0"/>
            <a:r>
              <a:rPr lang="en-US"/>
              <a:t>Click to edit Master text styles</a:t>
            </a:r>
          </a:p>
        </p:txBody>
      </p:sp>
      <p:sp>
        <p:nvSpPr>
          <p:cNvPr id="18" name="1.">
            <a:extLst>
              <a:ext uri="{FF2B5EF4-FFF2-40B4-BE49-F238E27FC236}">
                <a16:creationId xmlns:a16="http://schemas.microsoft.com/office/drawing/2014/main" id="{99628B39-0709-452C-84ED-4A6CE1290E60}"/>
              </a:ext>
            </a:extLst>
          </p:cNvPr>
          <p:cNvSpPr txBox="1">
            <a:spLocks noGrp="1"/>
          </p:cNvSpPr>
          <p:nvPr>
            <p:ph type="body" sz="quarter" idx="25" hasCustomPrompt="1"/>
          </p:nvPr>
        </p:nvSpPr>
        <p:spPr>
          <a:xfrm>
            <a:off x="12975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2173288" y="3079657"/>
            <a:ext cx="1897062" cy="616043"/>
          </a:xfrm>
        </p:spPr>
        <p:txBody>
          <a:bodyPr anchor="b" anchorCtr="0"/>
          <a:lstStyle>
            <a:lvl1pPr marL="0" indent="0">
              <a:lnSpc>
                <a:spcPct val="90000"/>
              </a:lnSpc>
              <a:buNone/>
              <a:defRPr sz="1500" b="1"/>
            </a:lvl1pPr>
          </a:lstStyle>
          <a:p>
            <a:pPr lvl="0"/>
            <a:r>
              <a:rPr lang="en-US"/>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2173288" y="3803829"/>
            <a:ext cx="1897062" cy="725832"/>
          </a:xfrm>
        </p:spPr>
        <p:txBody>
          <a:bodyPr/>
          <a:lstStyle>
            <a:lvl1pPr marL="0" indent="0">
              <a:lnSpc>
                <a:spcPct val="110000"/>
              </a:lnSpc>
              <a:buNone/>
              <a:defRPr sz="1000" b="0"/>
            </a:lvl1pPr>
          </a:lstStyle>
          <a:p>
            <a:pPr lvl="0"/>
            <a:r>
              <a:rPr lang="en-US"/>
              <a:t>Click to edit Master text styles</a:t>
            </a:r>
          </a:p>
        </p:txBody>
      </p:sp>
      <p:sp>
        <p:nvSpPr>
          <p:cNvPr id="24" name="1.">
            <a:extLst>
              <a:ext uri="{FF2B5EF4-FFF2-40B4-BE49-F238E27FC236}">
                <a16:creationId xmlns:a16="http://schemas.microsoft.com/office/drawing/2014/main" id="{B3523C85-A62F-40CC-8D34-35802663CBB4}"/>
              </a:ext>
            </a:extLst>
          </p:cNvPr>
          <p:cNvSpPr txBox="1">
            <a:spLocks noGrp="1"/>
          </p:cNvSpPr>
          <p:nvPr>
            <p:ph type="body" sz="quarter" idx="56" hasCustomPrompt="1"/>
          </p:nvPr>
        </p:nvSpPr>
        <p:spPr>
          <a:xfrm>
            <a:off x="479640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F818013B-5BD1-4C09-9509-DDAA7EE8E01C}"/>
              </a:ext>
            </a:extLst>
          </p:cNvPr>
          <p:cNvSpPr>
            <a:spLocks noGrp="1"/>
          </p:cNvSpPr>
          <p:nvPr>
            <p:ph type="body" sz="quarter" idx="57"/>
          </p:nvPr>
        </p:nvSpPr>
        <p:spPr>
          <a:xfrm>
            <a:off x="5672138" y="3079657"/>
            <a:ext cx="1897062" cy="616043"/>
          </a:xfrm>
        </p:spPr>
        <p:txBody>
          <a:bodyPr anchor="b" anchorCtr="0"/>
          <a:lstStyle>
            <a:lvl1pPr marL="0" indent="0">
              <a:lnSpc>
                <a:spcPct val="90000"/>
              </a:lnSpc>
              <a:buNone/>
              <a:defRPr sz="1500" b="1"/>
            </a:lvl1pPr>
          </a:lstStyle>
          <a:p>
            <a:pPr lvl="0"/>
            <a:r>
              <a:rPr lang="en-US"/>
              <a:t>Click to edit Master text styles</a:t>
            </a:r>
          </a:p>
        </p:txBody>
      </p:sp>
      <p:sp>
        <p:nvSpPr>
          <p:cNvPr id="27" name="Text Placeholder 2">
            <a:extLst>
              <a:ext uri="{FF2B5EF4-FFF2-40B4-BE49-F238E27FC236}">
                <a16:creationId xmlns:a16="http://schemas.microsoft.com/office/drawing/2014/main" id="{AC8EFCAF-8E9E-433C-BD4D-37ADB66D029B}"/>
              </a:ext>
            </a:extLst>
          </p:cNvPr>
          <p:cNvSpPr>
            <a:spLocks noGrp="1"/>
          </p:cNvSpPr>
          <p:nvPr>
            <p:ph type="body" sz="quarter" idx="58"/>
          </p:nvPr>
        </p:nvSpPr>
        <p:spPr>
          <a:xfrm>
            <a:off x="5672138" y="3803829"/>
            <a:ext cx="1897062" cy="725832"/>
          </a:xfrm>
        </p:spPr>
        <p:txBody>
          <a:bodyPr/>
          <a:lstStyle>
            <a:lvl1pPr marL="0" indent="0">
              <a:lnSpc>
                <a:spcPct val="110000"/>
              </a:lnSpc>
              <a:buNone/>
              <a:defRPr sz="1000" b="0"/>
            </a:lvl1pPr>
          </a:lstStyle>
          <a:p>
            <a:pPr lvl="0"/>
            <a:r>
              <a:rPr lang="en-US"/>
              <a:t>Click to edit Master text styles</a:t>
            </a:r>
          </a:p>
        </p:txBody>
      </p:sp>
      <p:sp>
        <p:nvSpPr>
          <p:cNvPr id="28" name="1.">
            <a:extLst>
              <a:ext uri="{FF2B5EF4-FFF2-40B4-BE49-F238E27FC236}">
                <a16:creationId xmlns:a16="http://schemas.microsoft.com/office/drawing/2014/main" id="{77FB31A9-1A41-42E0-9CA3-0CE261BBD374}"/>
              </a:ext>
            </a:extLst>
          </p:cNvPr>
          <p:cNvSpPr txBox="1">
            <a:spLocks noGrp="1"/>
          </p:cNvSpPr>
          <p:nvPr>
            <p:ph type="body" sz="quarter" idx="59" hasCustomPrompt="1"/>
          </p:nvPr>
        </p:nvSpPr>
        <p:spPr>
          <a:xfrm>
            <a:off x="82317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D38EE055-9CA3-480F-ADD4-F01A8181D373}"/>
              </a:ext>
            </a:extLst>
          </p:cNvPr>
          <p:cNvSpPr>
            <a:spLocks noGrp="1"/>
          </p:cNvSpPr>
          <p:nvPr>
            <p:ph type="body" sz="quarter" idx="60"/>
          </p:nvPr>
        </p:nvSpPr>
        <p:spPr>
          <a:xfrm>
            <a:off x="9107488" y="3079657"/>
            <a:ext cx="1897062" cy="616043"/>
          </a:xfrm>
        </p:spPr>
        <p:txBody>
          <a:bodyPr anchor="b" anchorCtr="0"/>
          <a:lstStyle>
            <a:lvl1pPr marL="0" indent="0">
              <a:lnSpc>
                <a:spcPct val="90000"/>
              </a:lnSpc>
              <a:buNone/>
              <a:defRPr sz="1500" b="1"/>
            </a:lvl1pPr>
          </a:lstStyle>
          <a:p>
            <a:pPr lvl="0"/>
            <a:r>
              <a:rPr lang="en-US"/>
              <a:t>Click to edit Master text styles</a:t>
            </a:r>
          </a:p>
        </p:txBody>
      </p:sp>
      <p:sp>
        <p:nvSpPr>
          <p:cNvPr id="30" name="Text Placeholder 2">
            <a:extLst>
              <a:ext uri="{FF2B5EF4-FFF2-40B4-BE49-F238E27FC236}">
                <a16:creationId xmlns:a16="http://schemas.microsoft.com/office/drawing/2014/main" id="{73FAFB4E-C8E8-4D1D-93CF-8E18DFB73349}"/>
              </a:ext>
            </a:extLst>
          </p:cNvPr>
          <p:cNvSpPr>
            <a:spLocks noGrp="1"/>
          </p:cNvSpPr>
          <p:nvPr>
            <p:ph type="body" sz="quarter" idx="61"/>
          </p:nvPr>
        </p:nvSpPr>
        <p:spPr>
          <a:xfrm>
            <a:off x="9107488" y="3803829"/>
            <a:ext cx="1897062" cy="725832"/>
          </a:xfrm>
        </p:spPr>
        <p:txBody>
          <a:bodyPr/>
          <a:lstStyle>
            <a:lvl1pPr marL="0" indent="0">
              <a:lnSpc>
                <a:spcPct val="110000"/>
              </a:lnSpc>
              <a:buNone/>
              <a:defRPr sz="1000" b="0"/>
            </a:lvl1pPr>
          </a:lstStyle>
          <a:p>
            <a:pPr lvl="0"/>
            <a:r>
              <a:rPr lang="en-US"/>
              <a:t>Click to edit Master text styles</a:t>
            </a:r>
          </a:p>
        </p:txBody>
      </p:sp>
      <p:sp>
        <p:nvSpPr>
          <p:cNvPr id="31" name="Text Placeholder 2">
            <a:extLst>
              <a:ext uri="{FF2B5EF4-FFF2-40B4-BE49-F238E27FC236}">
                <a16:creationId xmlns:a16="http://schemas.microsoft.com/office/drawing/2014/main" id="{B6062690-8A6B-4D12-BB5A-F9AF4915AF74}"/>
              </a:ext>
            </a:extLst>
          </p:cNvPr>
          <p:cNvSpPr>
            <a:spLocks noGrp="1"/>
          </p:cNvSpPr>
          <p:nvPr>
            <p:ph type="body" sz="quarter" idx="62"/>
          </p:nvPr>
        </p:nvSpPr>
        <p:spPr>
          <a:xfrm>
            <a:off x="4546600" y="1962330"/>
            <a:ext cx="3130550" cy="339662"/>
          </a:xfrm>
        </p:spPr>
        <p:txBody>
          <a:bodyPr anchor="ctr" anchorCtr="0"/>
          <a:lstStyle>
            <a:lvl1pPr marL="0" indent="0" algn="ctr">
              <a:lnSpc>
                <a:spcPct val="130000"/>
              </a:lnSpc>
              <a:buNone/>
              <a:defRPr sz="1000" b="0"/>
            </a:lvl1pPr>
          </a:lstStyle>
          <a:p>
            <a:pPr lvl="0"/>
            <a:r>
              <a:rPr lang="en-US"/>
              <a:t>Click to edit Master text styles</a:t>
            </a:r>
          </a:p>
        </p:txBody>
      </p:sp>
      <p:sp>
        <p:nvSpPr>
          <p:cNvPr id="7" name="Rectangle 6">
            <a:extLst>
              <a:ext uri="{FF2B5EF4-FFF2-40B4-BE49-F238E27FC236}">
                <a16:creationId xmlns:a16="http://schemas.microsoft.com/office/drawing/2014/main" id="{9FDA428F-01C3-4136-AB24-EB98F5995397}"/>
              </a:ext>
            </a:extLst>
          </p:cNvPr>
          <p:cNvSpPr/>
          <p:nvPr userDrawn="1"/>
        </p:nvSpPr>
        <p:spPr>
          <a:xfrm>
            <a:off x="953036" y="1894411"/>
            <a:ext cx="3467100" cy="410737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B45556B-EB9B-4E13-9821-460A9DC204F0}"/>
              </a:ext>
            </a:extLst>
          </p:cNvPr>
          <p:cNvSpPr/>
          <p:nvPr userDrawn="1"/>
        </p:nvSpPr>
        <p:spPr>
          <a:xfrm>
            <a:off x="4420136" y="1894410"/>
            <a:ext cx="3327400" cy="366418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90D562-A1DC-4A7C-8FF6-A7CEF6443C91}"/>
              </a:ext>
            </a:extLst>
          </p:cNvPr>
          <p:cNvSpPr/>
          <p:nvPr userDrawn="1"/>
        </p:nvSpPr>
        <p:spPr>
          <a:xfrm>
            <a:off x="7747536" y="1894412"/>
            <a:ext cx="3517900" cy="322542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 Placeholder 2">
            <a:extLst>
              <a:ext uri="{FF2B5EF4-FFF2-40B4-BE49-F238E27FC236}">
                <a16:creationId xmlns:a16="http://schemas.microsoft.com/office/drawing/2014/main" id="{0C93C0CD-9F81-483B-B4CB-8FD00B871F92}"/>
              </a:ext>
            </a:extLst>
          </p:cNvPr>
          <p:cNvSpPr>
            <a:spLocks noGrp="1"/>
          </p:cNvSpPr>
          <p:nvPr>
            <p:ph type="body" sz="quarter" idx="65" hasCustomPrompt="1"/>
          </p:nvPr>
        </p:nvSpPr>
        <p:spPr>
          <a:xfrm rot="10800000">
            <a:off x="5829299" y="23050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34184553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hart Boxes 6">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B96CC375-0AAD-C244-B655-C6B13953A77C}"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endParaRPr lang="fi-FI"/>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933450" y="3029129"/>
            <a:ext cx="2139949" cy="965649"/>
          </a:xfrm>
        </p:spPr>
        <p:txBody>
          <a:bodyPr/>
          <a:lstStyle>
            <a:lvl1pPr marL="0" indent="0" algn="l">
              <a:lnSpc>
                <a:spcPct val="130000"/>
              </a:lnSpc>
              <a:buNone/>
              <a:defRPr sz="1000" b="0"/>
            </a:lvl1pPr>
          </a:lstStyle>
          <a:p>
            <a:pPr lvl="0"/>
            <a:r>
              <a:rPr lang="en-US"/>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933450" y="2622730"/>
            <a:ext cx="2139949"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0" name="Text Placeholder 2">
            <a:extLst>
              <a:ext uri="{FF2B5EF4-FFF2-40B4-BE49-F238E27FC236}">
                <a16:creationId xmlns:a16="http://schemas.microsoft.com/office/drawing/2014/main" id="{A0E14388-EEC2-451D-B10F-AA820D44A252}"/>
              </a:ext>
            </a:extLst>
          </p:cNvPr>
          <p:cNvSpPr>
            <a:spLocks noGrp="1"/>
          </p:cNvSpPr>
          <p:nvPr>
            <p:ph type="body" sz="quarter" idx="55"/>
          </p:nvPr>
        </p:nvSpPr>
        <p:spPr>
          <a:xfrm>
            <a:off x="3994150" y="3029129"/>
            <a:ext cx="2139949" cy="965649"/>
          </a:xfrm>
        </p:spPr>
        <p:txBody>
          <a:bodyPr/>
          <a:lstStyle>
            <a:lvl1pPr marL="0" indent="0" algn="l">
              <a:lnSpc>
                <a:spcPct val="130000"/>
              </a:lnSpc>
              <a:buNone/>
              <a:defRPr sz="1000" b="0"/>
            </a:lvl1pPr>
          </a:lstStyle>
          <a:p>
            <a:pPr lvl="0"/>
            <a:r>
              <a:rPr lang="en-US"/>
              <a:t>Click to edit Master text styles</a:t>
            </a:r>
          </a:p>
        </p:txBody>
      </p:sp>
      <p:sp>
        <p:nvSpPr>
          <p:cNvPr id="21" name="Text Placeholder 2">
            <a:extLst>
              <a:ext uri="{FF2B5EF4-FFF2-40B4-BE49-F238E27FC236}">
                <a16:creationId xmlns:a16="http://schemas.microsoft.com/office/drawing/2014/main" id="{4EAE9775-AE3C-4664-968D-8D34E3F55A41}"/>
              </a:ext>
            </a:extLst>
          </p:cNvPr>
          <p:cNvSpPr>
            <a:spLocks noGrp="1"/>
          </p:cNvSpPr>
          <p:nvPr>
            <p:ph type="body" sz="quarter" idx="56"/>
          </p:nvPr>
        </p:nvSpPr>
        <p:spPr>
          <a:xfrm>
            <a:off x="3994150" y="2622730"/>
            <a:ext cx="2139949"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2" name="Text Placeholder 2">
            <a:extLst>
              <a:ext uri="{FF2B5EF4-FFF2-40B4-BE49-F238E27FC236}">
                <a16:creationId xmlns:a16="http://schemas.microsoft.com/office/drawing/2014/main" id="{9D17AC41-A159-4280-A6AC-35D62D5E1484}"/>
              </a:ext>
            </a:extLst>
          </p:cNvPr>
          <p:cNvSpPr>
            <a:spLocks noGrp="1"/>
          </p:cNvSpPr>
          <p:nvPr>
            <p:ph type="body" sz="quarter" idx="57"/>
          </p:nvPr>
        </p:nvSpPr>
        <p:spPr>
          <a:xfrm>
            <a:off x="7226301" y="3029129"/>
            <a:ext cx="1905000" cy="965649"/>
          </a:xfrm>
        </p:spPr>
        <p:txBody>
          <a:bodyPr/>
          <a:lstStyle>
            <a:lvl1pPr marL="0" indent="0" algn="l">
              <a:lnSpc>
                <a:spcPct val="130000"/>
              </a:lnSpc>
              <a:buNone/>
              <a:defRPr sz="1000" b="0"/>
            </a:lvl1pPr>
          </a:lstStyle>
          <a:p>
            <a:pPr lvl="0"/>
            <a:r>
              <a:rPr lang="en-US"/>
              <a:t>Click to edit Master text styles</a:t>
            </a:r>
          </a:p>
        </p:txBody>
      </p:sp>
      <p:sp>
        <p:nvSpPr>
          <p:cNvPr id="23" name="Text Placeholder 2">
            <a:extLst>
              <a:ext uri="{FF2B5EF4-FFF2-40B4-BE49-F238E27FC236}">
                <a16:creationId xmlns:a16="http://schemas.microsoft.com/office/drawing/2014/main" id="{C8AA7727-8A08-4F7B-93BA-3E9408050FBD}"/>
              </a:ext>
            </a:extLst>
          </p:cNvPr>
          <p:cNvSpPr>
            <a:spLocks noGrp="1"/>
          </p:cNvSpPr>
          <p:nvPr>
            <p:ph type="body" sz="quarter" idx="58"/>
          </p:nvPr>
        </p:nvSpPr>
        <p:spPr>
          <a:xfrm>
            <a:off x="7226301" y="26227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4" name="Text Placeholder 2">
            <a:extLst>
              <a:ext uri="{FF2B5EF4-FFF2-40B4-BE49-F238E27FC236}">
                <a16:creationId xmlns:a16="http://schemas.microsoft.com/office/drawing/2014/main" id="{48734BAF-BD87-43DB-A579-F3F856A8647F}"/>
              </a:ext>
            </a:extLst>
          </p:cNvPr>
          <p:cNvSpPr>
            <a:spLocks noGrp="1"/>
          </p:cNvSpPr>
          <p:nvPr>
            <p:ph type="body" sz="quarter" idx="59"/>
          </p:nvPr>
        </p:nvSpPr>
        <p:spPr>
          <a:xfrm>
            <a:off x="9734551" y="3029129"/>
            <a:ext cx="1905000" cy="965649"/>
          </a:xfrm>
        </p:spPr>
        <p:txBody>
          <a:bodyPr/>
          <a:lstStyle>
            <a:lvl1pPr marL="0" indent="0" algn="l">
              <a:lnSpc>
                <a:spcPct val="130000"/>
              </a:lnSpc>
              <a:buNone/>
              <a:defRPr sz="1000" b="0"/>
            </a:lvl1pPr>
          </a:lstStyle>
          <a:p>
            <a:pPr lvl="0"/>
            <a:r>
              <a:rPr lang="en-US"/>
              <a:t>Click to edit Master text styles</a:t>
            </a:r>
          </a:p>
        </p:txBody>
      </p:sp>
      <p:sp>
        <p:nvSpPr>
          <p:cNvPr id="26" name="Text Placeholder 2">
            <a:extLst>
              <a:ext uri="{FF2B5EF4-FFF2-40B4-BE49-F238E27FC236}">
                <a16:creationId xmlns:a16="http://schemas.microsoft.com/office/drawing/2014/main" id="{3D852D26-841F-4E4C-821D-8DA672E7B965}"/>
              </a:ext>
            </a:extLst>
          </p:cNvPr>
          <p:cNvSpPr>
            <a:spLocks noGrp="1"/>
          </p:cNvSpPr>
          <p:nvPr>
            <p:ph type="body" sz="quarter" idx="60"/>
          </p:nvPr>
        </p:nvSpPr>
        <p:spPr>
          <a:xfrm>
            <a:off x="9734551" y="26227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7" name="Text Placeholder 2">
            <a:extLst>
              <a:ext uri="{FF2B5EF4-FFF2-40B4-BE49-F238E27FC236}">
                <a16:creationId xmlns:a16="http://schemas.microsoft.com/office/drawing/2014/main" id="{93A1DB5F-5D5E-4A25-939F-E005A54F8BBE}"/>
              </a:ext>
            </a:extLst>
          </p:cNvPr>
          <p:cNvSpPr>
            <a:spLocks noGrp="1"/>
          </p:cNvSpPr>
          <p:nvPr>
            <p:ph type="body" sz="quarter" idx="61"/>
          </p:nvPr>
        </p:nvSpPr>
        <p:spPr>
          <a:xfrm>
            <a:off x="7226301" y="4832529"/>
            <a:ext cx="1905000" cy="965649"/>
          </a:xfrm>
        </p:spPr>
        <p:txBody>
          <a:bodyPr/>
          <a:lstStyle>
            <a:lvl1pPr marL="0" indent="0" algn="l">
              <a:lnSpc>
                <a:spcPct val="130000"/>
              </a:lnSpc>
              <a:buNone/>
              <a:defRPr sz="1000" b="0"/>
            </a:lvl1pPr>
          </a:lstStyle>
          <a:p>
            <a:pPr lvl="0"/>
            <a:r>
              <a:rPr lang="en-US"/>
              <a:t>Click to edit Master text styles</a:t>
            </a:r>
          </a:p>
        </p:txBody>
      </p:sp>
      <p:sp>
        <p:nvSpPr>
          <p:cNvPr id="28" name="Text Placeholder 2">
            <a:extLst>
              <a:ext uri="{FF2B5EF4-FFF2-40B4-BE49-F238E27FC236}">
                <a16:creationId xmlns:a16="http://schemas.microsoft.com/office/drawing/2014/main" id="{57679EBA-8675-4CC9-81A8-12A2197FD73E}"/>
              </a:ext>
            </a:extLst>
          </p:cNvPr>
          <p:cNvSpPr>
            <a:spLocks noGrp="1"/>
          </p:cNvSpPr>
          <p:nvPr>
            <p:ph type="body" sz="quarter" idx="62"/>
          </p:nvPr>
        </p:nvSpPr>
        <p:spPr>
          <a:xfrm>
            <a:off x="7226301" y="44261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29" name="Text Placeholder 2">
            <a:extLst>
              <a:ext uri="{FF2B5EF4-FFF2-40B4-BE49-F238E27FC236}">
                <a16:creationId xmlns:a16="http://schemas.microsoft.com/office/drawing/2014/main" id="{15734EE7-46E1-455E-A4E6-6AEE259BB77C}"/>
              </a:ext>
            </a:extLst>
          </p:cNvPr>
          <p:cNvSpPr>
            <a:spLocks noGrp="1"/>
          </p:cNvSpPr>
          <p:nvPr>
            <p:ph type="body" sz="quarter" idx="63"/>
          </p:nvPr>
        </p:nvSpPr>
        <p:spPr>
          <a:xfrm>
            <a:off x="9734551" y="4832529"/>
            <a:ext cx="1905000" cy="965649"/>
          </a:xfrm>
        </p:spPr>
        <p:txBody>
          <a:bodyPr/>
          <a:lstStyle>
            <a:lvl1pPr marL="0" indent="0" algn="l">
              <a:lnSpc>
                <a:spcPct val="130000"/>
              </a:lnSpc>
              <a:buNone/>
              <a:defRPr sz="1000" b="0"/>
            </a:lvl1pPr>
          </a:lstStyle>
          <a:p>
            <a:pPr lvl="0"/>
            <a:r>
              <a:rPr lang="en-US"/>
              <a:t>Click to edit Master text styles</a:t>
            </a:r>
          </a:p>
        </p:txBody>
      </p:sp>
      <p:sp>
        <p:nvSpPr>
          <p:cNvPr id="30" name="Text Placeholder 2">
            <a:extLst>
              <a:ext uri="{FF2B5EF4-FFF2-40B4-BE49-F238E27FC236}">
                <a16:creationId xmlns:a16="http://schemas.microsoft.com/office/drawing/2014/main" id="{64CBA524-0ABD-48C2-AC33-03818114B807}"/>
              </a:ext>
            </a:extLst>
          </p:cNvPr>
          <p:cNvSpPr>
            <a:spLocks noGrp="1"/>
          </p:cNvSpPr>
          <p:nvPr>
            <p:ph type="body" sz="quarter" idx="64"/>
          </p:nvPr>
        </p:nvSpPr>
        <p:spPr>
          <a:xfrm>
            <a:off x="9734551" y="4426130"/>
            <a:ext cx="1905000" cy="339662"/>
          </a:xfrm>
        </p:spPr>
        <p:txBody>
          <a:bodyPr anchor="b" anchorCtr="0"/>
          <a:lstStyle>
            <a:lvl1pPr marL="0" indent="0" algn="l">
              <a:lnSpc>
                <a:spcPct val="100000"/>
              </a:lnSpc>
              <a:buNone/>
              <a:defRPr sz="1600" b="1"/>
            </a:lvl1pPr>
          </a:lstStyle>
          <a:p>
            <a:pPr lvl="0"/>
            <a:r>
              <a:rPr lang="en-US"/>
              <a:t>Click to edit Master text styles</a:t>
            </a:r>
          </a:p>
        </p:txBody>
      </p:sp>
      <p:sp>
        <p:nvSpPr>
          <p:cNvPr id="7" name="Rectangle 6">
            <a:extLst>
              <a:ext uri="{FF2B5EF4-FFF2-40B4-BE49-F238E27FC236}">
                <a16:creationId xmlns:a16="http://schemas.microsoft.com/office/drawing/2014/main" id="{8C342CC7-7429-4209-ACBE-75CE7214E296}"/>
              </a:ext>
            </a:extLst>
          </p:cNvPr>
          <p:cNvSpPr/>
          <p:nvPr userDrawn="1"/>
        </p:nvSpPr>
        <p:spPr>
          <a:xfrm>
            <a:off x="392044" y="2266950"/>
            <a:ext cx="303695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2854FFD-43F1-449B-8782-8B24A569D781}"/>
              </a:ext>
            </a:extLst>
          </p:cNvPr>
          <p:cNvSpPr/>
          <p:nvPr userDrawn="1"/>
        </p:nvSpPr>
        <p:spPr>
          <a:xfrm>
            <a:off x="3433694" y="2266950"/>
            <a:ext cx="33862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1DB8B98-F477-4904-816D-C30BCBCD807D}"/>
              </a:ext>
            </a:extLst>
          </p:cNvPr>
          <p:cNvSpPr/>
          <p:nvPr userDrawn="1"/>
        </p:nvSpPr>
        <p:spPr>
          <a:xfrm>
            <a:off x="6824594" y="2266950"/>
            <a:ext cx="49483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FD224784-DEDD-4727-89E7-EB6048566503}"/>
              </a:ext>
            </a:extLst>
          </p:cNvPr>
          <p:cNvCxnSpPr>
            <a:cxnSpLocks/>
          </p:cNvCxnSpPr>
          <p:nvPr userDrawn="1"/>
        </p:nvCxnSpPr>
        <p:spPr>
          <a:xfrm>
            <a:off x="9258300" y="2273300"/>
            <a:ext cx="0" cy="3581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C60021-3EB5-4E4F-82F0-20FB2FACDED7}"/>
              </a:ext>
            </a:extLst>
          </p:cNvPr>
          <p:cNvCxnSpPr>
            <a:cxnSpLocks/>
          </p:cNvCxnSpPr>
          <p:nvPr userDrawn="1"/>
        </p:nvCxnSpPr>
        <p:spPr>
          <a:xfrm>
            <a:off x="6832600" y="4076700"/>
            <a:ext cx="4959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465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iltton Cover Slide 3">
    <p:bg>
      <p:bgPr>
        <a:solidFill>
          <a:schemeClr val="tx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0A30E286-7718-6743-8954-5B0F30C8948C}"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1" name="Graphic 10">
            <a:extLst>
              <a:ext uri="{FF2B5EF4-FFF2-40B4-BE49-F238E27FC236}">
                <a16:creationId xmlns:a16="http://schemas.microsoft.com/office/drawing/2014/main" id="{B9BA7D07-0D55-1E12-A233-20F768343A0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4" name="SmartArt Placeholder 3">
            <a:extLst>
              <a:ext uri="{FF2B5EF4-FFF2-40B4-BE49-F238E27FC236}">
                <a16:creationId xmlns:a16="http://schemas.microsoft.com/office/drawing/2014/main" id="{CBA4A7AA-8885-60EF-70A1-9955B71C28D8}"/>
              </a:ext>
            </a:extLst>
          </p:cNvPr>
          <p:cNvSpPr>
            <a:spLocks noGrp="1"/>
          </p:cNvSpPr>
          <p:nvPr>
            <p:ph type="dgm" sz="quarter" idx="13"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247734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9500945D-AFA7-044E-9218-E9160C9748F5}"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CE942040-5E92-97D2-A672-36FFE14EA99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6" name="Title 5">
            <a:extLst>
              <a:ext uri="{FF2B5EF4-FFF2-40B4-BE49-F238E27FC236}">
                <a16:creationId xmlns:a16="http://schemas.microsoft.com/office/drawing/2014/main" id="{3F20F16F-8FB2-4A1B-7A5C-8AE2D816E260}"/>
              </a:ext>
            </a:extLst>
          </p:cNvPr>
          <p:cNvSpPr>
            <a:spLocks noGrp="1"/>
          </p:cNvSpPr>
          <p:nvPr>
            <p:ph type="title"/>
          </p:nvPr>
        </p:nvSpPr>
        <p:spPr>
          <a:xfrm>
            <a:off x="953037" y="1049129"/>
            <a:ext cx="9124430" cy="552121"/>
          </a:xfrm>
        </p:spPr>
        <p:txBody>
          <a:bodyPr/>
          <a:lstStyle/>
          <a:p>
            <a:r>
              <a:rPr lang="en-GB"/>
              <a:t>Click to edit Master title style</a:t>
            </a:r>
            <a:endParaRPr lang="en-FI"/>
          </a:p>
        </p:txBody>
      </p:sp>
    </p:spTree>
    <p:extLst>
      <p:ext uri="{BB962C8B-B14F-4D97-AF65-F5344CB8AC3E}">
        <p14:creationId xmlns:p14="http://schemas.microsoft.com/office/powerpoint/2010/main" val="3469137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hart Boxes 4">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164DC8E1-8EF4-9743-B3F0-2D3565F27E50}"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endParaRPr lang="fi-FI"/>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41" name="Text Placeholder 2">
            <a:extLst>
              <a:ext uri="{FF2B5EF4-FFF2-40B4-BE49-F238E27FC236}">
                <a16:creationId xmlns:a16="http://schemas.microsoft.com/office/drawing/2014/main" id="{342F2F90-0057-499E-A5F9-3D94736CA6EC}"/>
              </a:ext>
            </a:extLst>
          </p:cNvPr>
          <p:cNvSpPr>
            <a:spLocks noGrp="1"/>
          </p:cNvSpPr>
          <p:nvPr>
            <p:ph type="body" sz="quarter" idx="65" hasCustomPrompt="1"/>
          </p:nvPr>
        </p:nvSpPr>
        <p:spPr>
          <a:xfrm rot="10800000">
            <a:off x="5804034" y="222243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US"/>
              <a:t>Click to edit Master text styles</a:t>
            </a:r>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r>
              <a:rPr lang="en-US"/>
              <a:t>Click to edit Master text styles</a:t>
            </a:r>
          </a:p>
        </p:txBody>
      </p:sp>
      <p:sp>
        <p:nvSpPr>
          <p:cNvPr id="51" name="Text Placeholder 2">
            <a:extLst>
              <a:ext uri="{FF2B5EF4-FFF2-40B4-BE49-F238E27FC236}">
                <a16:creationId xmlns:a16="http://schemas.microsoft.com/office/drawing/2014/main" id="{720446C4-84B2-48B0-B13E-02C9019A7FBA}"/>
              </a:ext>
            </a:extLst>
          </p:cNvPr>
          <p:cNvSpPr>
            <a:spLocks noGrp="1"/>
          </p:cNvSpPr>
          <p:nvPr>
            <p:ph type="body" sz="quarter" idx="72" hasCustomPrompt="1"/>
          </p:nvPr>
        </p:nvSpPr>
        <p:spPr>
          <a:xfrm rot="10800000">
            <a:off x="48324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52" name="Text Placeholder 2">
            <a:extLst>
              <a:ext uri="{FF2B5EF4-FFF2-40B4-BE49-F238E27FC236}">
                <a16:creationId xmlns:a16="http://schemas.microsoft.com/office/drawing/2014/main" id="{065FC024-A656-4648-BFDE-78F8242E4E7F}"/>
              </a:ext>
            </a:extLst>
          </p:cNvPr>
          <p:cNvSpPr>
            <a:spLocks noGrp="1"/>
          </p:cNvSpPr>
          <p:nvPr>
            <p:ph type="body" sz="quarter" idx="73" hasCustomPrompt="1"/>
          </p:nvPr>
        </p:nvSpPr>
        <p:spPr>
          <a:xfrm rot="10800000">
            <a:off x="67882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20416133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News">
    <p:bg>
      <p:bgPr>
        <a:solidFill>
          <a:schemeClr val="accent3">
            <a:hueOff val="1800000"/>
            <a:satOff val="1520"/>
            <a:lumOff val="-1764"/>
          </a:schemeClr>
        </a:solidFill>
        <a:effectLst/>
      </p:bgPr>
    </p:bg>
    <p:spTree>
      <p:nvGrpSpPr>
        <p:cNvPr id="1" name=""/>
        <p:cNvGrpSpPr/>
        <p:nvPr/>
      </p:nvGrpSpPr>
      <p:grpSpPr>
        <a:xfrm>
          <a:off x="0" y="0"/>
          <a:ext cx="0" cy="0"/>
          <a:chOff x="0" y="0"/>
          <a:chExt cx="0" cy="0"/>
        </a:xfrm>
      </p:grpSpPr>
      <p:sp>
        <p:nvSpPr>
          <p:cNvPr id="1284" name="Image"/>
          <p:cNvSpPr>
            <a:spLocks noGrp="1"/>
          </p:cNvSpPr>
          <p:nvPr>
            <p:ph type="pic" sz="quarter" idx="22"/>
          </p:nvPr>
        </p:nvSpPr>
        <p:spPr>
          <a:xfrm>
            <a:off x="6371282" y="3374109"/>
            <a:ext cx="4095751" cy="2292351"/>
          </a:xfrm>
          <a:prstGeom prst="rect">
            <a:avLst/>
          </a:prstGeom>
          <a:ln w="25400"/>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1285" name="Image"/>
          <p:cNvSpPr>
            <a:spLocks noGrp="1"/>
          </p:cNvSpPr>
          <p:nvPr>
            <p:ph type="pic" sz="quarter" idx="23"/>
          </p:nvPr>
        </p:nvSpPr>
        <p:spPr>
          <a:xfrm>
            <a:off x="2020739" y="1197891"/>
            <a:ext cx="4057651" cy="2549037"/>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1286" name="Image"/>
          <p:cNvSpPr>
            <a:spLocks noGrp="1"/>
          </p:cNvSpPr>
          <p:nvPr>
            <p:ph type="pic" sz="quarter" idx="24"/>
          </p:nvPr>
        </p:nvSpPr>
        <p:spPr>
          <a:xfrm>
            <a:off x="6390332" y="1786609"/>
            <a:ext cx="4057651" cy="137160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1287" name="Image"/>
          <p:cNvSpPr>
            <a:spLocks noGrp="1"/>
          </p:cNvSpPr>
          <p:nvPr>
            <p:ph type="pic" sz="quarter" idx="25"/>
          </p:nvPr>
        </p:nvSpPr>
        <p:spPr>
          <a:xfrm>
            <a:off x="2928888" y="3990059"/>
            <a:ext cx="3155951" cy="10604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US"/>
              <a:t>Click icon to add picture</a:t>
            </a:r>
            <a:endParaRPr/>
          </a:p>
        </p:txBody>
      </p:sp>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fld id="{EA92D1AD-58AF-F64D-9F22-5994A4C49EDB}" type="datetime1">
              <a:rPr lang="fi-FI" smtClean="0"/>
              <a:t>7.10.2025</a:t>
            </a:fld>
            <a:endParaRPr lang="fi-FI"/>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endParaRPr lang="fi-FI"/>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13" name="Text Placeholder 4">
            <a:extLst>
              <a:ext uri="{FF2B5EF4-FFF2-40B4-BE49-F238E27FC236}">
                <a16:creationId xmlns:a16="http://schemas.microsoft.com/office/drawing/2014/main" id="{F9BD8E8D-07D8-414D-909A-156A108E662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3604692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What to we do start">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1093AB3F-B9DE-ED46-AD8F-B4DA87696823}"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1" name="Text Placeholder 2">
            <a:extLst>
              <a:ext uri="{FF2B5EF4-FFF2-40B4-BE49-F238E27FC236}">
                <a16:creationId xmlns:a16="http://schemas.microsoft.com/office/drawing/2014/main" id="{123EC830-EE71-46B7-B2B7-C7D7B91E4FE5}"/>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6BA17D7C-4D8C-4AD3-8CE8-0EB5C67B6B6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3" name="Text Placeholder 2">
            <a:extLst>
              <a:ext uri="{FF2B5EF4-FFF2-40B4-BE49-F238E27FC236}">
                <a16:creationId xmlns:a16="http://schemas.microsoft.com/office/drawing/2014/main" id="{E9656009-8C67-4CEC-9616-CD2FE680809E}"/>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4" name="Text Placeholder 2">
            <a:extLst>
              <a:ext uri="{FF2B5EF4-FFF2-40B4-BE49-F238E27FC236}">
                <a16:creationId xmlns:a16="http://schemas.microsoft.com/office/drawing/2014/main" id="{D36F9762-B249-480A-B5FD-292AC88436DE}"/>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98B5E0C1-45B9-4587-8C33-061092680D4F}"/>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213693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What to we do 1">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84C5B4A4-0142-004A-998F-727E361D6F49}"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17FE656E-691C-A440-AB03-091697748EC3}"/>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8569693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What to we do 2">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65062B3-3666-A840-B997-A0D47DD19BE3}"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1" name="Text Placeholder 2">
            <a:extLst>
              <a:ext uri="{FF2B5EF4-FFF2-40B4-BE49-F238E27FC236}">
                <a16:creationId xmlns:a16="http://schemas.microsoft.com/office/drawing/2014/main" id="{AF676F71-19ED-E64B-9769-FD12C1997D0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033785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What to we do 3">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0CC5E92-0466-904C-A03A-50A1D0C8E0C4}"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C296510B-9DEB-9440-B1E3-D28FA1ADEF29}"/>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014975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What to we do 4">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57E550FF-AFC1-1F42-8A2A-9E029E46C05E}"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chemeClr val="tx1"/>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3" name="Text Placeholder 2">
            <a:extLst>
              <a:ext uri="{FF2B5EF4-FFF2-40B4-BE49-F238E27FC236}">
                <a16:creationId xmlns:a16="http://schemas.microsoft.com/office/drawing/2014/main" id="{D4E0D44F-7F60-8D48-B4D2-78F5AA0D129A}"/>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972837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What to we do 5">
    <p:bg>
      <p:bgPr>
        <a:solidFill>
          <a:srgbClr val="E5E5E7"/>
        </a:solidFill>
        <a:effectLst/>
      </p:bgPr>
    </p:bg>
    <p:spTree>
      <p:nvGrpSpPr>
        <p:cNvPr id="1" name=""/>
        <p:cNvGrpSpPr/>
        <p:nvPr/>
      </p:nvGrpSpPr>
      <p:grpSpPr>
        <a:xfrm>
          <a:off x="0" y="0"/>
          <a:ext cx="0" cy="0"/>
          <a:chOff x="0" y="0"/>
          <a:chExt cx="0" cy="0"/>
        </a:xfrm>
      </p:grpSpPr>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solidFill>
            <a:schemeClr val="tx1"/>
          </a:solidFill>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E5462AA2-41B1-2C41-A982-6C948A5C43B5}"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rgbClr val="E5E5E7"/>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C58DA0A1-BA34-CA45-B40A-ED6F574357DE}"/>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1798643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4F030"/>
          </a:solidFill>
        </p:spPr>
        <p:txBody>
          <a:bodyPr anchor="ctr" anchorCtr="0"/>
          <a:lstStyle>
            <a:lvl1pPr algn="ctr">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425EC560-ABC5-7C4E-B399-A25246F972C4}"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US"/>
              <a:t>Click icon to add picture</a:t>
            </a:r>
            <a:endParaRPr lang="en-GB"/>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8270430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Extended Team">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53944A8A-43E1-754A-8A93-91502AA7F98F}"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939798"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6921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6921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39" name="Picture Placeholder 7">
            <a:extLst>
              <a:ext uri="{FF2B5EF4-FFF2-40B4-BE49-F238E27FC236}">
                <a16:creationId xmlns:a16="http://schemas.microsoft.com/office/drawing/2014/main" id="{FC6C7753-11BF-4C81-AF58-0E862561B5D1}"/>
              </a:ext>
            </a:extLst>
          </p:cNvPr>
          <p:cNvSpPr>
            <a:spLocks noGrp="1"/>
          </p:cNvSpPr>
          <p:nvPr>
            <p:ph type="pic" sz="quarter" idx="42"/>
          </p:nvPr>
        </p:nvSpPr>
        <p:spPr>
          <a:xfrm>
            <a:off x="2197098"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40" name="Text Placeholder 2">
            <a:extLst>
              <a:ext uri="{FF2B5EF4-FFF2-40B4-BE49-F238E27FC236}">
                <a16:creationId xmlns:a16="http://schemas.microsoft.com/office/drawing/2014/main" id="{2EC454F0-EC62-48A1-ABC7-ECBC67111197}"/>
              </a:ext>
            </a:extLst>
          </p:cNvPr>
          <p:cNvSpPr>
            <a:spLocks noGrp="1"/>
          </p:cNvSpPr>
          <p:nvPr>
            <p:ph type="body" sz="quarter" idx="43"/>
          </p:nvPr>
        </p:nvSpPr>
        <p:spPr>
          <a:xfrm>
            <a:off x="19494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DC5477FE-DA8A-496C-8B74-05B8FBFC7A76}"/>
              </a:ext>
            </a:extLst>
          </p:cNvPr>
          <p:cNvSpPr>
            <a:spLocks noGrp="1"/>
          </p:cNvSpPr>
          <p:nvPr>
            <p:ph type="body" sz="quarter" idx="44"/>
          </p:nvPr>
        </p:nvSpPr>
        <p:spPr>
          <a:xfrm>
            <a:off x="19494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43" name="Picture Placeholder 7">
            <a:extLst>
              <a:ext uri="{FF2B5EF4-FFF2-40B4-BE49-F238E27FC236}">
                <a16:creationId xmlns:a16="http://schemas.microsoft.com/office/drawing/2014/main" id="{8D97726A-9B35-4B5A-8751-AEEC7EB6DAEC}"/>
              </a:ext>
            </a:extLst>
          </p:cNvPr>
          <p:cNvSpPr>
            <a:spLocks noGrp="1"/>
          </p:cNvSpPr>
          <p:nvPr>
            <p:ph type="pic" sz="quarter" idx="45"/>
          </p:nvPr>
        </p:nvSpPr>
        <p:spPr>
          <a:xfrm>
            <a:off x="939798"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44" name="Text Placeholder 2">
            <a:extLst>
              <a:ext uri="{FF2B5EF4-FFF2-40B4-BE49-F238E27FC236}">
                <a16:creationId xmlns:a16="http://schemas.microsoft.com/office/drawing/2014/main" id="{76A47E1C-E7B6-464B-80B5-FEEE136A86ED}"/>
              </a:ext>
            </a:extLst>
          </p:cNvPr>
          <p:cNvSpPr>
            <a:spLocks noGrp="1"/>
          </p:cNvSpPr>
          <p:nvPr>
            <p:ph type="body" sz="quarter" idx="46"/>
          </p:nvPr>
        </p:nvSpPr>
        <p:spPr>
          <a:xfrm>
            <a:off x="6921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E6DE5208-786D-4CC6-AAFE-B8D7A79429A1}"/>
              </a:ext>
            </a:extLst>
          </p:cNvPr>
          <p:cNvSpPr>
            <a:spLocks noGrp="1"/>
          </p:cNvSpPr>
          <p:nvPr>
            <p:ph type="body" sz="quarter" idx="47"/>
          </p:nvPr>
        </p:nvSpPr>
        <p:spPr>
          <a:xfrm>
            <a:off x="6921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170FC4F6-9141-43F4-B1FB-8808EEDC6238}"/>
              </a:ext>
            </a:extLst>
          </p:cNvPr>
          <p:cNvSpPr>
            <a:spLocks noGrp="1"/>
          </p:cNvSpPr>
          <p:nvPr>
            <p:ph type="pic" sz="quarter" idx="48"/>
          </p:nvPr>
        </p:nvSpPr>
        <p:spPr>
          <a:xfrm>
            <a:off x="2197098"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47" name="Text Placeholder 2">
            <a:extLst>
              <a:ext uri="{FF2B5EF4-FFF2-40B4-BE49-F238E27FC236}">
                <a16:creationId xmlns:a16="http://schemas.microsoft.com/office/drawing/2014/main" id="{09C7801E-5987-4F1F-A1A5-08FAD070578C}"/>
              </a:ext>
            </a:extLst>
          </p:cNvPr>
          <p:cNvSpPr>
            <a:spLocks noGrp="1"/>
          </p:cNvSpPr>
          <p:nvPr>
            <p:ph type="body" sz="quarter" idx="49"/>
          </p:nvPr>
        </p:nvSpPr>
        <p:spPr>
          <a:xfrm>
            <a:off x="19494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6332DF15-E16A-4A17-B3EA-641F563FC4DF}"/>
              </a:ext>
            </a:extLst>
          </p:cNvPr>
          <p:cNvSpPr>
            <a:spLocks noGrp="1"/>
          </p:cNvSpPr>
          <p:nvPr>
            <p:ph type="body" sz="quarter" idx="50"/>
          </p:nvPr>
        </p:nvSpPr>
        <p:spPr>
          <a:xfrm>
            <a:off x="19494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49" name="Picture Placeholder 7">
            <a:extLst>
              <a:ext uri="{FF2B5EF4-FFF2-40B4-BE49-F238E27FC236}">
                <a16:creationId xmlns:a16="http://schemas.microsoft.com/office/drawing/2014/main" id="{D3D6C455-5EDB-4951-BB1C-BD8F305941F6}"/>
              </a:ext>
            </a:extLst>
          </p:cNvPr>
          <p:cNvSpPr>
            <a:spLocks noGrp="1"/>
          </p:cNvSpPr>
          <p:nvPr>
            <p:ph type="pic" sz="quarter" idx="51"/>
          </p:nvPr>
        </p:nvSpPr>
        <p:spPr>
          <a:xfrm>
            <a:off x="939798"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50" name="Text Placeholder 2">
            <a:extLst>
              <a:ext uri="{FF2B5EF4-FFF2-40B4-BE49-F238E27FC236}">
                <a16:creationId xmlns:a16="http://schemas.microsoft.com/office/drawing/2014/main" id="{3336F89B-58A8-4AA8-9C61-3AC7EC0D6BEA}"/>
              </a:ext>
            </a:extLst>
          </p:cNvPr>
          <p:cNvSpPr>
            <a:spLocks noGrp="1"/>
          </p:cNvSpPr>
          <p:nvPr>
            <p:ph type="body" sz="quarter" idx="52"/>
          </p:nvPr>
        </p:nvSpPr>
        <p:spPr>
          <a:xfrm>
            <a:off x="6921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51" name="Text Placeholder 2">
            <a:extLst>
              <a:ext uri="{FF2B5EF4-FFF2-40B4-BE49-F238E27FC236}">
                <a16:creationId xmlns:a16="http://schemas.microsoft.com/office/drawing/2014/main" id="{178E4FBD-01B1-4092-A849-D26A3B798C90}"/>
              </a:ext>
            </a:extLst>
          </p:cNvPr>
          <p:cNvSpPr>
            <a:spLocks noGrp="1"/>
          </p:cNvSpPr>
          <p:nvPr>
            <p:ph type="body" sz="quarter" idx="53"/>
          </p:nvPr>
        </p:nvSpPr>
        <p:spPr>
          <a:xfrm>
            <a:off x="6921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52" name="Picture Placeholder 7">
            <a:extLst>
              <a:ext uri="{FF2B5EF4-FFF2-40B4-BE49-F238E27FC236}">
                <a16:creationId xmlns:a16="http://schemas.microsoft.com/office/drawing/2014/main" id="{8FAB93E7-3D37-486C-896E-5EBBF570DE80}"/>
              </a:ext>
            </a:extLst>
          </p:cNvPr>
          <p:cNvSpPr>
            <a:spLocks noGrp="1"/>
          </p:cNvSpPr>
          <p:nvPr>
            <p:ph type="pic" sz="quarter" idx="54"/>
          </p:nvPr>
        </p:nvSpPr>
        <p:spPr>
          <a:xfrm>
            <a:off x="2197098"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53" name="Text Placeholder 2">
            <a:extLst>
              <a:ext uri="{FF2B5EF4-FFF2-40B4-BE49-F238E27FC236}">
                <a16:creationId xmlns:a16="http://schemas.microsoft.com/office/drawing/2014/main" id="{1DFF403A-CBE2-484E-B71C-DBF63FB0194D}"/>
              </a:ext>
            </a:extLst>
          </p:cNvPr>
          <p:cNvSpPr>
            <a:spLocks noGrp="1"/>
          </p:cNvSpPr>
          <p:nvPr>
            <p:ph type="body" sz="quarter" idx="55"/>
          </p:nvPr>
        </p:nvSpPr>
        <p:spPr>
          <a:xfrm>
            <a:off x="19494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54" name="Text Placeholder 2">
            <a:extLst>
              <a:ext uri="{FF2B5EF4-FFF2-40B4-BE49-F238E27FC236}">
                <a16:creationId xmlns:a16="http://schemas.microsoft.com/office/drawing/2014/main" id="{877A05C8-D6A0-4655-866F-B821F6CC89CE}"/>
              </a:ext>
            </a:extLst>
          </p:cNvPr>
          <p:cNvSpPr>
            <a:spLocks noGrp="1"/>
          </p:cNvSpPr>
          <p:nvPr>
            <p:ph type="body" sz="quarter" idx="56"/>
          </p:nvPr>
        </p:nvSpPr>
        <p:spPr>
          <a:xfrm>
            <a:off x="19494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p:nvPr>
        </p:nvSpPr>
        <p:spPr>
          <a:xfrm>
            <a:off x="1132779" y="1044640"/>
            <a:ext cx="1688067" cy="322398"/>
          </a:xfrm>
          <a:solidFill>
            <a:srgbClr val="E4F030"/>
          </a:solidFill>
        </p:spPr>
        <p:txBody>
          <a:bodyPr anchor="ctr" anchorCtr="0"/>
          <a:lstStyle>
            <a:lvl1pPr marL="0" indent="0" algn="ctr">
              <a:lnSpc>
                <a:spcPct val="100000"/>
              </a:lnSpc>
              <a:buNone/>
              <a:defRPr sz="1600" b="1"/>
            </a:lvl1pPr>
            <a:lvl2pPr marL="457200" indent="0">
              <a:buNone/>
              <a:defRPr/>
            </a:lvl2pPr>
          </a:lstStyle>
          <a:p>
            <a:pPr lvl="0"/>
            <a:r>
              <a:rPr lang="en-US"/>
              <a:t>Click to edit Master text styles</a:t>
            </a:r>
          </a:p>
        </p:txBody>
      </p:sp>
      <p:sp>
        <p:nvSpPr>
          <p:cNvPr id="56" name="Picture Placeholder 7">
            <a:extLst>
              <a:ext uri="{FF2B5EF4-FFF2-40B4-BE49-F238E27FC236}">
                <a16:creationId xmlns:a16="http://schemas.microsoft.com/office/drawing/2014/main" id="{A9302AFC-34E2-411F-8008-AF5B6436FBB3}"/>
              </a:ext>
            </a:extLst>
          </p:cNvPr>
          <p:cNvSpPr>
            <a:spLocks noGrp="1"/>
          </p:cNvSpPr>
          <p:nvPr>
            <p:ph type="pic" sz="quarter" idx="58"/>
          </p:nvPr>
        </p:nvSpPr>
        <p:spPr>
          <a:xfrm>
            <a:off x="4451437"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57" name="Text Placeholder 2">
            <a:extLst>
              <a:ext uri="{FF2B5EF4-FFF2-40B4-BE49-F238E27FC236}">
                <a16:creationId xmlns:a16="http://schemas.microsoft.com/office/drawing/2014/main" id="{AC8F45BA-A6F8-46DD-9C36-060870286B51}"/>
              </a:ext>
            </a:extLst>
          </p:cNvPr>
          <p:cNvSpPr>
            <a:spLocks noGrp="1"/>
          </p:cNvSpPr>
          <p:nvPr>
            <p:ph type="body" sz="quarter" idx="59"/>
          </p:nvPr>
        </p:nvSpPr>
        <p:spPr>
          <a:xfrm>
            <a:off x="42037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58" name="Text Placeholder 2">
            <a:extLst>
              <a:ext uri="{FF2B5EF4-FFF2-40B4-BE49-F238E27FC236}">
                <a16:creationId xmlns:a16="http://schemas.microsoft.com/office/drawing/2014/main" id="{5976402F-315A-4E29-BCD4-35D7DFDEE87F}"/>
              </a:ext>
            </a:extLst>
          </p:cNvPr>
          <p:cNvSpPr>
            <a:spLocks noGrp="1"/>
          </p:cNvSpPr>
          <p:nvPr>
            <p:ph type="body" sz="quarter" idx="60"/>
          </p:nvPr>
        </p:nvSpPr>
        <p:spPr>
          <a:xfrm>
            <a:off x="42037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59" name="Picture Placeholder 7">
            <a:extLst>
              <a:ext uri="{FF2B5EF4-FFF2-40B4-BE49-F238E27FC236}">
                <a16:creationId xmlns:a16="http://schemas.microsoft.com/office/drawing/2014/main" id="{BF9F7E44-78E9-4680-9BEA-B40461702B73}"/>
              </a:ext>
            </a:extLst>
          </p:cNvPr>
          <p:cNvSpPr>
            <a:spLocks noGrp="1"/>
          </p:cNvSpPr>
          <p:nvPr>
            <p:ph type="pic" sz="quarter" idx="61"/>
          </p:nvPr>
        </p:nvSpPr>
        <p:spPr>
          <a:xfrm>
            <a:off x="5708737"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60" name="Text Placeholder 2">
            <a:extLst>
              <a:ext uri="{FF2B5EF4-FFF2-40B4-BE49-F238E27FC236}">
                <a16:creationId xmlns:a16="http://schemas.microsoft.com/office/drawing/2014/main" id="{07E36EE5-1F82-4584-AB7A-5F33805F5AF4}"/>
              </a:ext>
            </a:extLst>
          </p:cNvPr>
          <p:cNvSpPr>
            <a:spLocks noGrp="1"/>
          </p:cNvSpPr>
          <p:nvPr>
            <p:ph type="body" sz="quarter" idx="62"/>
          </p:nvPr>
        </p:nvSpPr>
        <p:spPr>
          <a:xfrm>
            <a:off x="54610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12F330D1-8040-4FDC-90CA-CCF8C38DC2D4}"/>
              </a:ext>
            </a:extLst>
          </p:cNvPr>
          <p:cNvSpPr>
            <a:spLocks noGrp="1"/>
          </p:cNvSpPr>
          <p:nvPr>
            <p:ph type="body" sz="quarter" idx="63"/>
          </p:nvPr>
        </p:nvSpPr>
        <p:spPr>
          <a:xfrm>
            <a:off x="54610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62" name="Picture Placeholder 7">
            <a:extLst>
              <a:ext uri="{FF2B5EF4-FFF2-40B4-BE49-F238E27FC236}">
                <a16:creationId xmlns:a16="http://schemas.microsoft.com/office/drawing/2014/main" id="{2D2E3CA8-2D7F-4590-BBC8-38D44EE51033}"/>
              </a:ext>
            </a:extLst>
          </p:cNvPr>
          <p:cNvSpPr>
            <a:spLocks noGrp="1"/>
          </p:cNvSpPr>
          <p:nvPr>
            <p:ph type="pic" sz="quarter" idx="64"/>
          </p:nvPr>
        </p:nvSpPr>
        <p:spPr>
          <a:xfrm>
            <a:off x="4451437"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63" name="Text Placeholder 2">
            <a:extLst>
              <a:ext uri="{FF2B5EF4-FFF2-40B4-BE49-F238E27FC236}">
                <a16:creationId xmlns:a16="http://schemas.microsoft.com/office/drawing/2014/main" id="{AB8BA215-33A3-4734-88A5-1418CBE9D04F}"/>
              </a:ext>
            </a:extLst>
          </p:cNvPr>
          <p:cNvSpPr>
            <a:spLocks noGrp="1"/>
          </p:cNvSpPr>
          <p:nvPr>
            <p:ph type="body" sz="quarter" idx="65"/>
          </p:nvPr>
        </p:nvSpPr>
        <p:spPr>
          <a:xfrm>
            <a:off x="42037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44336242-27F8-47A8-9DA9-26D551F12076}"/>
              </a:ext>
            </a:extLst>
          </p:cNvPr>
          <p:cNvSpPr>
            <a:spLocks noGrp="1"/>
          </p:cNvSpPr>
          <p:nvPr>
            <p:ph type="body" sz="quarter" idx="66"/>
          </p:nvPr>
        </p:nvSpPr>
        <p:spPr>
          <a:xfrm>
            <a:off x="42037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65" name="Picture Placeholder 7">
            <a:extLst>
              <a:ext uri="{FF2B5EF4-FFF2-40B4-BE49-F238E27FC236}">
                <a16:creationId xmlns:a16="http://schemas.microsoft.com/office/drawing/2014/main" id="{8A23EFA2-C155-4DF3-A953-69D9B210C806}"/>
              </a:ext>
            </a:extLst>
          </p:cNvPr>
          <p:cNvSpPr>
            <a:spLocks noGrp="1"/>
          </p:cNvSpPr>
          <p:nvPr>
            <p:ph type="pic" sz="quarter" idx="67"/>
          </p:nvPr>
        </p:nvSpPr>
        <p:spPr>
          <a:xfrm>
            <a:off x="5708737"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66" name="Text Placeholder 2">
            <a:extLst>
              <a:ext uri="{FF2B5EF4-FFF2-40B4-BE49-F238E27FC236}">
                <a16:creationId xmlns:a16="http://schemas.microsoft.com/office/drawing/2014/main" id="{0062C3DC-76A9-40ED-BD78-2C41FE117AF9}"/>
              </a:ext>
            </a:extLst>
          </p:cNvPr>
          <p:cNvSpPr>
            <a:spLocks noGrp="1"/>
          </p:cNvSpPr>
          <p:nvPr>
            <p:ph type="body" sz="quarter" idx="68"/>
          </p:nvPr>
        </p:nvSpPr>
        <p:spPr>
          <a:xfrm>
            <a:off x="54610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9CCE7514-6462-455B-8AB4-D0B420541DF6}"/>
              </a:ext>
            </a:extLst>
          </p:cNvPr>
          <p:cNvSpPr>
            <a:spLocks noGrp="1"/>
          </p:cNvSpPr>
          <p:nvPr>
            <p:ph type="body" sz="quarter" idx="69"/>
          </p:nvPr>
        </p:nvSpPr>
        <p:spPr>
          <a:xfrm>
            <a:off x="54610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68" name="Picture Placeholder 7">
            <a:extLst>
              <a:ext uri="{FF2B5EF4-FFF2-40B4-BE49-F238E27FC236}">
                <a16:creationId xmlns:a16="http://schemas.microsoft.com/office/drawing/2014/main" id="{92AE6854-05A3-4C91-9AAB-41C85EEBC2A0}"/>
              </a:ext>
            </a:extLst>
          </p:cNvPr>
          <p:cNvSpPr>
            <a:spLocks noGrp="1"/>
          </p:cNvSpPr>
          <p:nvPr>
            <p:ph type="pic" sz="quarter" idx="70"/>
          </p:nvPr>
        </p:nvSpPr>
        <p:spPr>
          <a:xfrm>
            <a:off x="4451437"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69" name="Text Placeholder 2">
            <a:extLst>
              <a:ext uri="{FF2B5EF4-FFF2-40B4-BE49-F238E27FC236}">
                <a16:creationId xmlns:a16="http://schemas.microsoft.com/office/drawing/2014/main" id="{17CDBCD4-09E0-4900-8507-0130D2EE530D}"/>
              </a:ext>
            </a:extLst>
          </p:cNvPr>
          <p:cNvSpPr>
            <a:spLocks noGrp="1"/>
          </p:cNvSpPr>
          <p:nvPr>
            <p:ph type="body" sz="quarter" idx="71"/>
          </p:nvPr>
        </p:nvSpPr>
        <p:spPr>
          <a:xfrm>
            <a:off x="42037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9C56191E-4511-4274-B674-07B5E0232C2E}"/>
              </a:ext>
            </a:extLst>
          </p:cNvPr>
          <p:cNvSpPr>
            <a:spLocks noGrp="1"/>
          </p:cNvSpPr>
          <p:nvPr>
            <p:ph type="body" sz="quarter" idx="72"/>
          </p:nvPr>
        </p:nvSpPr>
        <p:spPr>
          <a:xfrm>
            <a:off x="42037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71" name="Picture Placeholder 7">
            <a:extLst>
              <a:ext uri="{FF2B5EF4-FFF2-40B4-BE49-F238E27FC236}">
                <a16:creationId xmlns:a16="http://schemas.microsoft.com/office/drawing/2014/main" id="{F499C15C-30A2-4F66-888C-5DCC49EA5801}"/>
              </a:ext>
            </a:extLst>
          </p:cNvPr>
          <p:cNvSpPr>
            <a:spLocks noGrp="1"/>
          </p:cNvSpPr>
          <p:nvPr>
            <p:ph type="pic" sz="quarter" idx="73"/>
          </p:nvPr>
        </p:nvSpPr>
        <p:spPr>
          <a:xfrm>
            <a:off x="5708737"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72" name="Text Placeholder 2">
            <a:extLst>
              <a:ext uri="{FF2B5EF4-FFF2-40B4-BE49-F238E27FC236}">
                <a16:creationId xmlns:a16="http://schemas.microsoft.com/office/drawing/2014/main" id="{FD34D09D-2749-43A6-A87A-4D33974D6342}"/>
              </a:ext>
            </a:extLst>
          </p:cNvPr>
          <p:cNvSpPr>
            <a:spLocks noGrp="1"/>
          </p:cNvSpPr>
          <p:nvPr>
            <p:ph type="body" sz="quarter" idx="74"/>
          </p:nvPr>
        </p:nvSpPr>
        <p:spPr>
          <a:xfrm>
            <a:off x="54610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A83FD17A-E359-4BDF-8E6A-D26667C997AA}"/>
              </a:ext>
            </a:extLst>
          </p:cNvPr>
          <p:cNvSpPr>
            <a:spLocks noGrp="1"/>
          </p:cNvSpPr>
          <p:nvPr>
            <p:ph type="body" sz="quarter" idx="75"/>
          </p:nvPr>
        </p:nvSpPr>
        <p:spPr>
          <a:xfrm>
            <a:off x="54610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F390C353-82C0-4C83-9358-239018456BF5}"/>
              </a:ext>
            </a:extLst>
          </p:cNvPr>
          <p:cNvSpPr>
            <a:spLocks noGrp="1"/>
          </p:cNvSpPr>
          <p:nvPr>
            <p:ph type="body" sz="quarter" idx="76"/>
          </p:nvPr>
        </p:nvSpPr>
        <p:spPr>
          <a:xfrm>
            <a:off x="5266897" y="1044640"/>
            <a:ext cx="1688067" cy="322398"/>
          </a:xfrm>
          <a:solidFill>
            <a:srgbClr val="E4F030"/>
          </a:solidFill>
        </p:spPr>
        <p:txBody>
          <a:bodyPr anchor="ctr" anchorCtr="0"/>
          <a:lstStyle>
            <a:lvl1pPr marL="0" indent="0" algn="ctr">
              <a:lnSpc>
                <a:spcPct val="100000"/>
              </a:lnSpc>
              <a:buNone/>
              <a:defRPr sz="1600" b="1"/>
            </a:lvl1pPr>
            <a:lvl2pPr marL="457200" indent="0">
              <a:buNone/>
              <a:defRPr/>
            </a:lvl2pPr>
          </a:lstStyle>
          <a:p>
            <a:pPr lvl="0"/>
            <a:r>
              <a:rPr lang="en-US"/>
              <a:t>Click to edit Master text styles</a:t>
            </a:r>
          </a:p>
        </p:txBody>
      </p:sp>
      <p:sp>
        <p:nvSpPr>
          <p:cNvPr id="75" name="Picture Placeholder 7">
            <a:extLst>
              <a:ext uri="{FF2B5EF4-FFF2-40B4-BE49-F238E27FC236}">
                <a16:creationId xmlns:a16="http://schemas.microsoft.com/office/drawing/2014/main" id="{0085B03F-8DB7-46A2-9137-9D4E64FD9E0D}"/>
              </a:ext>
            </a:extLst>
          </p:cNvPr>
          <p:cNvSpPr>
            <a:spLocks noGrp="1"/>
          </p:cNvSpPr>
          <p:nvPr>
            <p:ph type="pic" sz="quarter" idx="77"/>
          </p:nvPr>
        </p:nvSpPr>
        <p:spPr>
          <a:xfrm>
            <a:off x="9220913"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76" name="Text Placeholder 2">
            <a:extLst>
              <a:ext uri="{FF2B5EF4-FFF2-40B4-BE49-F238E27FC236}">
                <a16:creationId xmlns:a16="http://schemas.microsoft.com/office/drawing/2014/main" id="{5E705DF5-3179-49B3-BE27-A36168A183B1}"/>
              </a:ext>
            </a:extLst>
          </p:cNvPr>
          <p:cNvSpPr>
            <a:spLocks noGrp="1"/>
          </p:cNvSpPr>
          <p:nvPr>
            <p:ph type="body" sz="quarter" idx="78"/>
          </p:nvPr>
        </p:nvSpPr>
        <p:spPr>
          <a:xfrm>
            <a:off x="89732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9EC51A88-308D-44FE-A872-54E804F85EC5}"/>
              </a:ext>
            </a:extLst>
          </p:cNvPr>
          <p:cNvSpPr>
            <a:spLocks noGrp="1"/>
          </p:cNvSpPr>
          <p:nvPr>
            <p:ph type="body" sz="quarter" idx="79"/>
          </p:nvPr>
        </p:nvSpPr>
        <p:spPr>
          <a:xfrm>
            <a:off x="89732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78" name="Picture Placeholder 7">
            <a:extLst>
              <a:ext uri="{FF2B5EF4-FFF2-40B4-BE49-F238E27FC236}">
                <a16:creationId xmlns:a16="http://schemas.microsoft.com/office/drawing/2014/main" id="{69B7EFD3-73FF-45CE-B9C4-CABEE1791B6C}"/>
              </a:ext>
            </a:extLst>
          </p:cNvPr>
          <p:cNvSpPr>
            <a:spLocks noGrp="1"/>
          </p:cNvSpPr>
          <p:nvPr>
            <p:ph type="pic" sz="quarter" idx="80"/>
          </p:nvPr>
        </p:nvSpPr>
        <p:spPr>
          <a:xfrm>
            <a:off x="10478213"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79" name="Text Placeholder 2">
            <a:extLst>
              <a:ext uri="{FF2B5EF4-FFF2-40B4-BE49-F238E27FC236}">
                <a16:creationId xmlns:a16="http://schemas.microsoft.com/office/drawing/2014/main" id="{F9F7D599-6A01-468A-9971-309B7A58E123}"/>
              </a:ext>
            </a:extLst>
          </p:cNvPr>
          <p:cNvSpPr>
            <a:spLocks noGrp="1"/>
          </p:cNvSpPr>
          <p:nvPr>
            <p:ph type="body" sz="quarter" idx="81"/>
          </p:nvPr>
        </p:nvSpPr>
        <p:spPr>
          <a:xfrm>
            <a:off x="102305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0" name="Text Placeholder 2">
            <a:extLst>
              <a:ext uri="{FF2B5EF4-FFF2-40B4-BE49-F238E27FC236}">
                <a16:creationId xmlns:a16="http://schemas.microsoft.com/office/drawing/2014/main" id="{2B590076-3EEC-4198-B01A-63F8D0082299}"/>
              </a:ext>
            </a:extLst>
          </p:cNvPr>
          <p:cNvSpPr>
            <a:spLocks noGrp="1"/>
          </p:cNvSpPr>
          <p:nvPr>
            <p:ph type="body" sz="quarter" idx="82"/>
          </p:nvPr>
        </p:nvSpPr>
        <p:spPr>
          <a:xfrm>
            <a:off x="102305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81" name="Picture Placeholder 7">
            <a:extLst>
              <a:ext uri="{FF2B5EF4-FFF2-40B4-BE49-F238E27FC236}">
                <a16:creationId xmlns:a16="http://schemas.microsoft.com/office/drawing/2014/main" id="{0B28CE5D-020D-45A4-B53B-46483CCDB93C}"/>
              </a:ext>
            </a:extLst>
          </p:cNvPr>
          <p:cNvSpPr>
            <a:spLocks noGrp="1"/>
          </p:cNvSpPr>
          <p:nvPr>
            <p:ph type="pic" sz="quarter" idx="83"/>
          </p:nvPr>
        </p:nvSpPr>
        <p:spPr>
          <a:xfrm>
            <a:off x="9220913"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82" name="Text Placeholder 2">
            <a:extLst>
              <a:ext uri="{FF2B5EF4-FFF2-40B4-BE49-F238E27FC236}">
                <a16:creationId xmlns:a16="http://schemas.microsoft.com/office/drawing/2014/main" id="{A7C0CCF2-69EA-408A-8209-3FF192BD3EE3}"/>
              </a:ext>
            </a:extLst>
          </p:cNvPr>
          <p:cNvSpPr>
            <a:spLocks noGrp="1"/>
          </p:cNvSpPr>
          <p:nvPr>
            <p:ph type="body" sz="quarter" idx="84"/>
          </p:nvPr>
        </p:nvSpPr>
        <p:spPr>
          <a:xfrm>
            <a:off x="89732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3" name="Text Placeholder 2">
            <a:extLst>
              <a:ext uri="{FF2B5EF4-FFF2-40B4-BE49-F238E27FC236}">
                <a16:creationId xmlns:a16="http://schemas.microsoft.com/office/drawing/2014/main" id="{1D556B46-C363-41A7-80B3-D34D1C7A0566}"/>
              </a:ext>
            </a:extLst>
          </p:cNvPr>
          <p:cNvSpPr>
            <a:spLocks noGrp="1"/>
          </p:cNvSpPr>
          <p:nvPr>
            <p:ph type="body" sz="quarter" idx="85"/>
          </p:nvPr>
        </p:nvSpPr>
        <p:spPr>
          <a:xfrm>
            <a:off x="89732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84" name="Picture Placeholder 7">
            <a:extLst>
              <a:ext uri="{FF2B5EF4-FFF2-40B4-BE49-F238E27FC236}">
                <a16:creationId xmlns:a16="http://schemas.microsoft.com/office/drawing/2014/main" id="{ECA27076-7DF9-4EC0-BDC7-66791C96A982}"/>
              </a:ext>
            </a:extLst>
          </p:cNvPr>
          <p:cNvSpPr>
            <a:spLocks noGrp="1"/>
          </p:cNvSpPr>
          <p:nvPr>
            <p:ph type="pic" sz="quarter" idx="86"/>
          </p:nvPr>
        </p:nvSpPr>
        <p:spPr>
          <a:xfrm>
            <a:off x="10478213"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85" name="Text Placeholder 2">
            <a:extLst>
              <a:ext uri="{FF2B5EF4-FFF2-40B4-BE49-F238E27FC236}">
                <a16:creationId xmlns:a16="http://schemas.microsoft.com/office/drawing/2014/main" id="{4432E1CF-1991-4D2C-9E33-BDEBBFBD776E}"/>
              </a:ext>
            </a:extLst>
          </p:cNvPr>
          <p:cNvSpPr>
            <a:spLocks noGrp="1"/>
          </p:cNvSpPr>
          <p:nvPr>
            <p:ph type="body" sz="quarter" idx="87"/>
          </p:nvPr>
        </p:nvSpPr>
        <p:spPr>
          <a:xfrm>
            <a:off x="102305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F6FEB7F3-F89A-46F3-9A25-E56F1EFE8361}"/>
              </a:ext>
            </a:extLst>
          </p:cNvPr>
          <p:cNvSpPr>
            <a:spLocks noGrp="1"/>
          </p:cNvSpPr>
          <p:nvPr>
            <p:ph type="body" sz="quarter" idx="88"/>
          </p:nvPr>
        </p:nvSpPr>
        <p:spPr>
          <a:xfrm>
            <a:off x="102305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87" name="Picture Placeholder 7">
            <a:extLst>
              <a:ext uri="{FF2B5EF4-FFF2-40B4-BE49-F238E27FC236}">
                <a16:creationId xmlns:a16="http://schemas.microsoft.com/office/drawing/2014/main" id="{69C585E1-409A-49B6-8042-525D94DE9FC7}"/>
              </a:ext>
            </a:extLst>
          </p:cNvPr>
          <p:cNvSpPr>
            <a:spLocks noGrp="1"/>
          </p:cNvSpPr>
          <p:nvPr>
            <p:ph type="pic" sz="quarter" idx="89"/>
          </p:nvPr>
        </p:nvSpPr>
        <p:spPr>
          <a:xfrm>
            <a:off x="9220913"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88" name="Text Placeholder 2">
            <a:extLst>
              <a:ext uri="{FF2B5EF4-FFF2-40B4-BE49-F238E27FC236}">
                <a16:creationId xmlns:a16="http://schemas.microsoft.com/office/drawing/2014/main" id="{EDD39040-A444-4B01-BE33-0D2A9EA00F79}"/>
              </a:ext>
            </a:extLst>
          </p:cNvPr>
          <p:cNvSpPr>
            <a:spLocks noGrp="1"/>
          </p:cNvSpPr>
          <p:nvPr>
            <p:ph type="body" sz="quarter" idx="90"/>
          </p:nvPr>
        </p:nvSpPr>
        <p:spPr>
          <a:xfrm>
            <a:off x="89732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1255542B-6ACF-4789-9E7E-E6E391DD25C8}"/>
              </a:ext>
            </a:extLst>
          </p:cNvPr>
          <p:cNvSpPr>
            <a:spLocks noGrp="1"/>
          </p:cNvSpPr>
          <p:nvPr>
            <p:ph type="body" sz="quarter" idx="91"/>
          </p:nvPr>
        </p:nvSpPr>
        <p:spPr>
          <a:xfrm>
            <a:off x="89732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90" name="Picture Placeholder 7">
            <a:extLst>
              <a:ext uri="{FF2B5EF4-FFF2-40B4-BE49-F238E27FC236}">
                <a16:creationId xmlns:a16="http://schemas.microsoft.com/office/drawing/2014/main" id="{6E405DFE-6A06-4A3C-9024-CF1B1A5A1F18}"/>
              </a:ext>
            </a:extLst>
          </p:cNvPr>
          <p:cNvSpPr>
            <a:spLocks noGrp="1"/>
          </p:cNvSpPr>
          <p:nvPr>
            <p:ph type="pic" sz="quarter" idx="92"/>
          </p:nvPr>
        </p:nvSpPr>
        <p:spPr>
          <a:xfrm>
            <a:off x="10478213"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91" name="Text Placeholder 2">
            <a:extLst>
              <a:ext uri="{FF2B5EF4-FFF2-40B4-BE49-F238E27FC236}">
                <a16:creationId xmlns:a16="http://schemas.microsoft.com/office/drawing/2014/main" id="{E92D0E38-3723-413F-8503-CE80EFCB3D98}"/>
              </a:ext>
            </a:extLst>
          </p:cNvPr>
          <p:cNvSpPr>
            <a:spLocks noGrp="1"/>
          </p:cNvSpPr>
          <p:nvPr>
            <p:ph type="body" sz="quarter" idx="93"/>
          </p:nvPr>
        </p:nvSpPr>
        <p:spPr>
          <a:xfrm>
            <a:off x="102305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7ECABE45-B923-4B2D-9B85-F1ECE2B08893}"/>
              </a:ext>
            </a:extLst>
          </p:cNvPr>
          <p:cNvSpPr>
            <a:spLocks noGrp="1"/>
          </p:cNvSpPr>
          <p:nvPr>
            <p:ph type="body" sz="quarter" idx="94"/>
          </p:nvPr>
        </p:nvSpPr>
        <p:spPr>
          <a:xfrm>
            <a:off x="102305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29A0CD70-E495-4407-BAE0-BBA87FDD1AF8}"/>
              </a:ext>
            </a:extLst>
          </p:cNvPr>
          <p:cNvSpPr>
            <a:spLocks noGrp="1"/>
          </p:cNvSpPr>
          <p:nvPr>
            <p:ph type="body" sz="quarter" idx="95"/>
          </p:nvPr>
        </p:nvSpPr>
        <p:spPr>
          <a:xfrm>
            <a:off x="9413894" y="1044640"/>
            <a:ext cx="1688067" cy="322398"/>
          </a:xfrm>
          <a:solidFill>
            <a:srgbClr val="E4F030"/>
          </a:solidFill>
        </p:spPr>
        <p:txBody>
          <a:bodyPr anchor="ctr" anchorCtr="0"/>
          <a:lstStyle>
            <a:lvl1pPr marL="0" indent="0" algn="ctr">
              <a:lnSpc>
                <a:spcPct val="100000"/>
              </a:lnSpc>
              <a:buNone/>
              <a:defRPr sz="1600" b="1"/>
            </a:lvl1pPr>
            <a:lvl2pPr marL="457200" indent="0">
              <a:buNone/>
              <a:defRPr/>
            </a:lvl2pPr>
          </a:lstStyle>
          <a:p>
            <a:pPr lvl="0"/>
            <a:r>
              <a:rPr lang="en-US"/>
              <a:t>Click to edit Master text styles</a:t>
            </a:r>
          </a:p>
        </p:txBody>
      </p:sp>
      <p:sp>
        <p:nvSpPr>
          <p:cNvPr id="95" name="Picture Placeholder 7">
            <a:extLst>
              <a:ext uri="{FF2B5EF4-FFF2-40B4-BE49-F238E27FC236}">
                <a16:creationId xmlns:a16="http://schemas.microsoft.com/office/drawing/2014/main" id="{C2D01312-BEEB-4771-8BDA-2A3B00E8BA7B}"/>
              </a:ext>
            </a:extLst>
          </p:cNvPr>
          <p:cNvSpPr>
            <a:spLocks noGrp="1"/>
          </p:cNvSpPr>
          <p:nvPr>
            <p:ph type="pic" sz="quarter" idx="96"/>
          </p:nvPr>
        </p:nvSpPr>
        <p:spPr>
          <a:xfrm>
            <a:off x="6979453"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96" name="Text Placeholder 2">
            <a:extLst>
              <a:ext uri="{FF2B5EF4-FFF2-40B4-BE49-F238E27FC236}">
                <a16:creationId xmlns:a16="http://schemas.microsoft.com/office/drawing/2014/main" id="{59099A05-67E0-4402-8F58-0F2762CD3E9F}"/>
              </a:ext>
            </a:extLst>
          </p:cNvPr>
          <p:cNvSpPr>
            <a:spLocks noGrp="1"/>
          </p:cNvSpPr>
          <p:nvPr>
            <p:ph type="body" sz="quarter" idx="97"/>
          </p:nvPr>
        </p:nvSpPr>
        <p:spPr>
          <a:xfrm>
            <a:off x="673180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97" name="Text Placeholder 2">
            <a:extLst>
              <a:ext uri="{FF2B5EF4-FFF2-40B4-BE49-F238E27FC236}">
                <a16:creationId xmlns:a16="http://schemas.microsoft.com/office/drawing/2014/main" id="{FC50ADD2-40B3-4BCD-A783-E2A73F21CC4D}"/>
              </a:ext>
            </a:extLst>
          </p:cNvPr>
          <p:cNvSpPr>
            <a:spLocks noGrp="1"/>
          </p:cNvSpPr>
          <p:nvPr>
            <p:ph type="body" sz="quarter" idx="98"/>
          </p:nvPr>
        </p:nvSpPr>
        <p:spPr>
          <a:xfrm>
            <a:off x="673180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98" name="Picture Placeholder 7">
            <a:extLst>
              <a:ext uri="{FF2B5EF4-FFF2-40B4-BE49-F238E27FC236}">
                <a16:creationId xmlns:a16="http://schemas.microsoft.com/office/drawing/2014/main" id="{440E74CA-9E47-4497-A6FB-484F06330AD2}"/>
              </a:ext>
            </a:extLst>
          </p:cNvPr>
          <p:cNvSpPr>
            <a:spLocks noGrp="1"/>
          </p:cNvSpPr>
          <p:nvPr>
            <p:ph type="pic" sz="quarter" idx="99"/>
          </p:nvPr>
        </p:nvSpPr>
        <p:spPr>
          <a:xfrm>
            <a:off x="6979453"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99" name="Text Placeholder 2">
            <a:extLst>
              <a:ext uri="{FF2B5EF4-FFF2-40B4-BE49-F238E27FC236}">
                <a16:creationId xmlns:a16="http://schemas.microsoft.com/office/drawing/2014/main" id="{92165ABE-3297-4C92-9EBD-DFA5FEB96736}"/>
              </a:ext>
            </a:extLst>
          </p:cNvPr>
          <p:cNvSpPr>
            <a:spLocks noGrp="1"/>
          </p:cNvSpPr>
          <p:nvPr>
            <p:ph type="body" sz="quarter" idx="100"/>
          </p:nvPr>
        </p:nvSpPr>
        <p:spPr>
          <a:xfrm>
            <a:off x="673180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100" name="Text Placeholder 2">
            <a:extLst>
              <a:ext uri="{FF2B5EF4-FFF2-40B4-BE49-F238E27FC236}">
                <a16:creationId xmlns:a16="http://schemas.microsoft.com/office/drawing/2014/main" id="{B4806C27-B26E-4E27-BEDE-CCD3C7043D76}"/>
              </a:ext>
            </a:extLst>
          </p:cNvPr>
          <p:cNvSpPr>
            <a:spLocks noGrp="1"/>
          </p:cNvSpPr>
          <p:nvPr>
            <p:ph type="body" sz="quarter" idx="101"/>
          </p:nvPr>
        </p:nvSpPr>
        <p:spPr>
          <a:xfrm>
            <a:off x="673180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
        <p:nvSpPr>
          <p:cNvPr id="101" name="Picture Placeholder 7">
            <a:extLst>
              <a:ext uri="{FF2B5EF4-FFF2-40B4-BE49-F238E27FC236}">
                <a16:creationId xmlns:a16="http://schemas.microsoft.com/office/drawing/2014/main" id="{CE939D44-EFB6-4C4C-831A-B8E55341C980}"/>
              </a:ext>
            </a:extLst>
          </p:cNvPr>
          <p:cNvSpPr>
            <a:spLocks noGrp="1"/>
          </p:cNvSpPr>
          <p:nvPr>
            <p:ph type="pic" sz="quarter" idx="102"/>
          </p:nvPr>
        </p:nvSpPr>
        <p:spPr>
          <a:xfrm>
            <a:off x="6979453"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102" name="Text Placeholder 2">
            <a:extLst>
              <a:ext uri="{FF2B5EF4-FFF2-40B4-BE49-F238E27FC236}">
                <a16:creationId xmlns:a16="http://schemas.microsoft.com/office/drawing/2014/main" id="{5801C97C-C5E2-4984-9082-5326E232039F}"/>
              </a:ext>
            </a:extLst>
          </p:cNvPr>
          <p:cNvSpPr>
            <a:spLocks noGrp="1"/>
          </p:cNvSpPr>
          <p:nvPr>
            <p:ph type="body" sz="quarter" idx="103"/>
          </p:nvPr>
        </p:nvSpPr>
        <p:spPr>
          <a:xfrm>
            <a:off x="673180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US"/>
              <a:t>Click to edit Master text styles</a:t>
            </a:r>
          </a:p>
        </p:txBody>
      </p:sp>
      <p:sp>
        <p:nvSpPr>
          <p:cNvPr id="103" name="Text Placeholder 2">
            <a:extLst>
              <a:ext uri="{FF2B5EF4-FFF2-40B4-BE49-F238E27FC236}">
                <a16:creationId xmlns:a16="http://schemas.microsoft.com/office/drawing/2014/main" id="{2B88808E-1710-49F7-A9D5-AB0C986F520A}"/>
              </a:ext>
            </a:extLst>
          </p:cNvPr>
          <p:cNvSpPr>
            <a:spLocks noGrp="1"/>
          </p:cNvSpPr>
          <p:nvPr>
            <p:ph type="body" sz="quarter" idx="104"/>
          </p:nvPr>
        </p:nvSpPr>
        <p:spPr>
          <a:xfrm>
            <a:off x="673180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918280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9F642DF8-9E85-F741-9F2C-7616E9B5EE96}"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1" name="Text Placeholder 2">
            <a:extLst>
              <a:ext uri="{FF2B5EF4-FFF2-40B4-BE49-F238E27FC236}">
                <a16:creationId xmlns:a16="http://schemas.microsoft.com/office/drawing/2014/main" id="{49722CFE-94BA-4687-82C9-143E8A82E051}"/>
              </a:ext>
            </a:extLst>
          </p:cNvPr>
          <p:cNvSpPr>
            <a:spLocks noGrp="1"/>
          </p:cNvSpPr>
          <p:nvPr>
            <p:ph type="body" idx="14"/>
          </p:nvPr>
        </p:nvSpPr>
        <p:spPr>
          <a:xfrm>
            <a:off x="95144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Text Placeholder 4">
            <a:extLst>
              <a:ext uri="{FF2B5EF4-FFF2-40B4-BE49-F238E27FC236}">
                <a16:creationId xmlns:a16="http://schemas.microsoft.com/office/drawing/2014/main" id="{F0F7934D-16B2-4553-A4E8-EA9700B430E5}"/>
              </a:ext>
            </a:extLst>
          </p:cNvPr>
          <p:cNvSpPr>
            <a:spLocks noGrp="1"/>
          </p:cNvSpPr>
          <p:nvPr>
            <p:ph type="body" sz="quarter" idx="3"/>
          </p:nvPr>
        </p:nvSpPr>
        <p:spPr>
          <a:xfrm>
            <a:off x="611746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1380EB43-6DBB-E0C7-ACCD-EB30E126F39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6" name="Title 5">
            <a:extLst>
              <a:ext uri="{FF2B5EF4-FFF2-40B4-BE49-F238E27FC236}">
                <a16:creationId xmlns:a16="http://schemas.microsoft.com/office/drawing/2014/main" id="{50B39CBC-0250-4DEB-DF67-883B2EA2ED5A}"/>
              </a:ext>
            </a:extLst>
          </p:cNvPr>
          <p:cNvSpPr>
            <a:spLocks noGrp="1"/>
          </p:cNvSpPr>
          <p:nvPr>
            <p:ph type="title"/>
          </p:nvPr>
        </p:nvSpPr>
        <p:spPr>
          <a:xfrm>
            <a:off x="953037" y="1049129"/>
            <a:ext cx="9124430" cy="552121"/>
          </a:xfrm>
        </p:spPr>
        <p:txBody>
          <a:bodyPr/>
          <a:lstStyle/>
          <a:p>
            <a:r>
              <a:rPr lang="en-GB"/>
              <a:t>Click to edit Master title style</a:t>
            </a:r>
            <a:endParaRPr lang="en-FI"/>
          </a:p>
        </p:txBody>
      </p:sp>
    </p:spTree>
    <p:extLst>
      <p:ext uri="{BB962C8B-B14F-4D97-AF65-F5344CB8AC3E}">
        <p14:creationId xmlns:p14="http://schemas.microsoft.com/office/powerpoint/2010/main" val="34114378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E8DDA3AE-F164-E143-9311-6842AD614538}"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205961" y="1755417"/>
            <a:ext cx="3348867" cy="3331738"/>
          </a:xfrm>
          <a:prstGeom prst="ellipse">
            <a:avLst/>
          </a:prstGeom>
          <a:solidFill>
            <a:schemeClr val="bg1">
              <a:lumMod val="95000"/>
            </a:schemeClr>
          </a:solidFill>
        </p:spPr>
        <p:txBody>
          <a:bodyPr anchor="ctr" anchorCtr="0"/>
          <a:lstStyle>
            <a:lvl1pPr marL="0" indent="0" algn="ctr">
              <a:buNone/>
              <a:defRPr sz="1200"/>
            </a:lvl1pPr>
          </a:lstStyle>
          <a:p>
            <a:r>
              <a:rPr lang="en-US"/>
              <a:t>Click icon to add picture</a:t>
            </a:r>
            <a:endParaRPr lang="en-GB"/>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5721950" y="2155063"/>
            <a:ext cx="5104289" cy="1897489"/>
          </a:xfrm>
        </p:spPr>
        <p:txBody>
          <a:bodyPr anchor="t" anchorCtr="0"/>
          <a:lstStyle>
            <a:lvl1pPr marL="0" indent="0" algn="l">
              <a:lnSpc>
                <a:spcPct val="100000"/>
              </a:lnSpc>
              <a:buNone/>
              <a:defRPr sz="1000" b="0"/>
            </a:lvl1pPr>
            <a:lvl2pPr marL="457200" indent="0">
              <a:buNone/>
              <a:defRPr/>
            </a:lvl2pPr>
          </a:lstStyle>
          <a:p>
            <a:pPr lvl="0"/>
            <a:r>
              <a:rPr lang="en-US"/>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hasCustomPrompt="1"/>
          </p:nvPr>
        </p:nvSpPr>
        <p:spPr>
          <a:xfrm>
            <a:off x="5721950" y="1044640"/>
            <a:ext cx="5104889" cy="455642"/>
          </a:xfrm>
          <a:noFill/>
        </p:spPr>
        <p:txBody>
          <a:bodyPr anchor="t" anchorCtr="0"/>
          <a:lstStyle>
            <a:lvl1pPr marL="0" indent="0" algn="l">
              <a:lnSpc>
                <a:spcPct val="100000"/>
              </a:lnSpc>
              <a:buNone/>
              <a:defRPr sz="2800" b="1"/>
            </a:lvl1pPr>
            <a:lvl2pPr marL="457200" indent="0">
              <a:buNone/>
              <a:defRPr/>
            </a:lvl2pPr>
          </a:lstStyle>
          <a:p>
            <a:pPr lvl="0"/>
            <a:r>
              <a:rPr lang="en-US"/>
              <a:t>Name</a:t>
            </a:r>
          </a:p>
        </p:txBody>
      </p:sp>
      <p:sp>
        <p:nvSpPr>
          <p:cNvPr id="94" name="Text Placeholder 2">
            <a:extLst>
              <a:ext uri="{FF2B5EF4-FFF2-40B4-BE49-F238E27FC236}">
                <a16:creationId xmlns:a16="http://schemas.microsoft.com/office/drawing/2014/main" id="{4DBE4664-BCF2-4E5F-8CCD-B9FB765E9410}"/>
              </a:ext>
            </a:extLst>
          </p:cNvPr>
          <p:cNvSpPr>
            <a:spLocks noGrp="1"/>
          </p:cNvSpPr>
          <p:nvPr>
            <p:ph type="body" sz="quarter" idx="58" hasCustomPrompt="1"/>
          </p:nvPr>
        </p:nvSpPr>
        <p:spPr>
          <a:xfrm>
            <a:off x="5721950" y="1575514"/>
            <a:ext cx="5104889" cy="401285"/>
          </a:xfrm>
          <a:noFill/>
        </p:spPr>
        <p:txBody>
          <a:bodyPr anchor="t" anchorCtr="0"/>
          <a:lstStyle>
            <a:lvl1pPr marL="0" indent="0" algn="l">
              <a:lnSpc>
                <a:spcPct val="100000"/>
              </a:lnSpc>
              <a:buNone/>
              <a:defRPr sz="1600" b="0"/>
            </a:lvl1pPr>
            <a:lvl2pPr marL="457200" indent="0">
              <a:buNone/>
              <a:defRPr/>
            </a:lvl2pPr>
          </a:lstStyle>
          <a:p>
            <a:pPr lvl="0"/>
            <a:r>
              <a:rPr lang="en-US"/>
              <a:t>Title</a:t>
            </a:r>
          </a:p>
        </p:txBody>
      </p:sp>
      <p:sp>
        <p:nvSpPr>
          <p:cNvPr id="5" name="Content Placeholder 4">
            <a:extLst>
              <a:ext uri="{FF2B5EF4-FFF2-40B4-BE49-F238E27FC236}">
                <a16:creationId xmlns:a16="http://schemas.microsoft.com/office/drawing/2014/main" id="{41952661-1CB4-45C1-9439-DB0700BC2B6F}"/>
              </a:ext>
            </a:extLst>
          </p:cNvPr>
          <p:cNvSpPr>
            <a:spLocks noGrp="1"/>
          </p:cNvSpPr>
          <p:nvPr>
            <p:ph sz="quarter" idx="59"/>
          </p:nvPr>
        </p:nvSpPr>
        <p:spPr>
          <a:xfrm>
            <a:off x="5721350" y="4653566"/>
            <a:ext cx="5104889" cy="1454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783084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1"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fld id="{428A3FBB-1D62-DB40-B53F-4A3F25389453}"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7456778" y="3674772"/>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7448367" y="691166"/>
            <a:ext cx="4378731" cy="261872"/>
          </a:xfrm>
          <a:solidFill>
            <a:srgbClr val="E4F030"/>
          </a:solid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787510" y="3653307"/>
            <a:ext cx="2103465"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56779" y="3333482"/>
            <a:ext cx="4292310" cy="257578"/>
          </a:xfrm>
          <a:no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17" name="Text Placeholder 11">
            <a:extLst>
              <a:ext uri="{FF2B5EF4-FFF2-40B4-BE49-F238E27FC236}">
                <a16:creationId xmlns:a16="http://schemas.microsoft.com/office/drawing/2014/main" id="{0A2CD016-119A-415D-9D97-84CBF5460E68}"/>
              </a:ext>
            </a:extLst>
          </p:cNvPr>
          <p:cNvSpPr>
            <a:spLocks noGrp="1"/>
          </p:cNvSpPr>
          <p:nvPr>
            <p:ph type="body" sz="quarter" idx="61" hasCustomPrompt="1"/>
          </p:nvPr>
        </p:nvSpPr>
        <p:spPr>
          <a:xfrm>
            <a:off x="7456778" y="3979572"/>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8" name="Text Placeholder 2">
            <a:extLst>
              <a:ext uri="{FF2B5EF4-FFF2-40B4-BE49-F238E27FC236}">
                <a16:creationId xmlns:a16="http://schemas.microsoft.com/office/drawing/2014/main" id="{C0CEB49C-DF04-4150-8B9C-04C35549BB81}"/>
              </a:ext>
            </a:extLst>
          </p:cNvPr>
          <p:cNvSpPr>
            <a:spLocks noGrp="1"/>
          </p:cNvSpPr>
          <p:nvPr>
            <p:ph type="body" sz="quarter" idx="62"/>
          </p:nvPr>
        </p:nvSpPr>
        <p:spPr>
          <a:xfrm>
            <a:off x="7787510" y="3958107"/>
            <a:ext cx="2103465"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19" name="Text Placeholder 11">
            <a:extLst>
              <a:ext uri="{FF2B5EF4-FFF2-40B4-BE49-F238E27FC236}">
                <a16:creationId xmlns:a16="http://schemas.microsoft.com/office/drawing/2014/main" id="{190C6317-DB19-498B-92FC-46DC2F2B201A}"/>
              </a:ext>
            </a:extLst>
          </p:cNvPr>
          <p:cNvSpPr>
            <a:spLocks noGrp="1"/>
          </p:cNvSpPr>
          <p:nvPr>
            <p:ph type="body" sz="quarter" idx="63" hasCustomPrompt="1"/>
          </p:nvPr>
        </p:nvSpPr>
        <p:spPr>
          <a:xfrm>
            <a:off x="7456778" y="4280079"/>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0" name="Text Placeholder 2">
            <a:extLst>
              <a:ext uri="{FF2B5EF4-FFF2-40B4-BE49-F238E27FC236}">
                <a16:creationId xmlns:a16="http://schemas.microsoft.com/office/drawing/2014/main" id="{129517A8-85F7-40CE-9339-902D0957AB1F}"/>
              </a:ext>
            </a:extLst>
          </p:cNvPr>
          <p:cNvSpPr>
            <a:spLocks noGrp="1"/>
          </p:cNvSpPr>
          <p:nvPr>
            <p:ph type="body" sz="quarter" idx="64"/>
          </p:nvPr>
        </p:nvSpPr>
        <p:spPr>
          <a:xfrm>
            <a:off x="7787510" y="4258614"/>
            <a:ext cx="2103465"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1" name="Text Placeholder 2">
            <a:extLst>
              <a:ext uri="{FF2B5EF4-FFF2-40B4-BE49-F238E27FC236}">
                <a16:creationId xmlns:a16="http://schemas.microsoft.com/office/drawing/2014/main" id="{FE5A0DDD-6CD1-41C1-AAD9-DBFE0005100B}"/>
              </a:ext>
            </a:extLst>
          </p:cNvPr>
          <p:cNvSpPr>
            <a:spLocks noGrp="1"/>
          </p:cNvSpPr>
          <p:nvPr>
            <p:ph type="body" sz="quarter" idx="65"/>
          </p:nvPr>
        </p:nvSpPr>
        <p:spPr>
          <a:xfrm>
            <a:off x="7456778" y="5168721"/>
            <a:ext cx="2434197"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2" name="Text Placeholder 2">
            <a:extLst>
              <a:ext uri="{FF2B5EF4-FFF2-40B4-BE49-F238E27FC236}">
                <a16:creationId xmlns:a16="http://schemas.microsoft.com/office/drawing/2014/main" id="{763F4D17-503D-43E9-A868-42B86796EE30}"/>
              </a:ext>
            </a:extLst>
          </p:cNvPr>
          <p:cNvSpPr>
            <a:spLocks noGrp="1"/>
          </p:cNvSpPr>
          <p:nvPr>
            <p:ph type="body" sz="quarter" idx="66"/>
          </p:nvPr>
        </p:nvSpPr>
        <p:spPr>
          <a:xfrm>
            <a:off x="7456779" y="4848896"/>
            <a:ext cx="4292310" cy="257578"/>
          </a:xfrm>
          <a:no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23" name="Text Placeholder 2">
            <a:extLst>
              <a:ext uri="{FF2B5EF4-FFF2-40B4-BE49-F238E27FC236}">
                <a16:creationId xmlns:a16="http://schemas.microsoft.com/office/drawing/2014/main" id="{134977F7-755E-41BD-AD32-2DCBA0D765CE}"/>
              </a:ext>
            </a:extLst>
          </p:cNvPr>
          <p:cNvSpPr>
            <a:spLocks noGrp="1"/>
          </p:cNvSpPr>
          <p:nvPr>
            <p:ph type="body" sz="quarter" idx="67"/>
          </p:nvPr>
        </p:nvSpPr>
        <p:spPr>
          <a:xfrm>
            <a:off x="7456778" y="5473521"/>
            <a:ext cx="2434197"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4" name="Text Placeholder 2">
            <a:extLst>
              <a:ext uri="{FF2B5EF4-FFF2-40B4-BE49-F238E27FC236}">
                <a16:creationId xmlns:a16="http://schemas.microsoft.com/office/drawing/2014/main" id="{1E061943-C032-4260-854F-BE6AD60AED53}"/>
              </a:ext>
            </a:extLst>
          </p:cNvPr>
          <p:cNvSpPr>
            <a:spLocks noGrp="1"/>
          </p:cNvSpPr>
          <p:nvPr>
            <p:ph type="body" sz="quarter" idx="68"/>
          </p:nvPr>
        </p:nvSpPr>
        <p:spPr>
          <a:xfrm>
            <a:off x="7456778" y="5774028"/>
            <a:ext cx="2434197" cy="257578"/>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7448367" y="1047482"/>
            <a:ext cx="4378731" cy="261872"/>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7448367" y="1669961"/>
            <a:ext cx="4378731" cy="261872"/>
          </a:xfrm>
          <a:noFill/>
        </p:spPr>
        <p:txBody>
          <a:bodyPr anchor="t"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1CCE03F5-8254-804B-A1E5-6BE0771ABF76}"/>
              </a:ext>
            </a:extLst>
          </p:cNvPr>
          <p:cNvSpPr>
            <a:spLocks noGrp="1"/>
          </p:cNvSpPr>
          <p:nvPr>
            <p:ph type="body" sz="quarter" idx="71"/>
          </p:nvPr>
        </p:nvSpPr>
        <p:spPr>
          <a:xfrm>
            <a:off x="7448367" y="2081152"/>
            <a:ext cx="4378731" cy="1102076"/>
          </a:xfrm>
          <a:noFill/>
        </p:spPr>
        <p:txBody>
          <a:bodyPr anchor="t" anchorCtr="0"/>
          <a:lstStyle>
            <a:lvl1pPr marL="0" indent="0" algn="l">
              <a:lnSpc>
                <a:spcPct val="100000"/>
              </a:lnSpc>
              <a:buNone/>
              <a:defRPr sz="16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922031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ase Columns">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370E01E9-44A7-9046-BDFE-538DFC3985D0}"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7" name="object 4">
            <a:extLst>
              <a:ext uri="{FF2B5EF4-FFF2-40B4-BE49-F238E27FC236}">
                <a16:creationId xmlns:a16="http://schemas.microsoft.com/office/drawing/2014/main" id="{8952BB16-78D9-4361-8890-29C70B34949F}"/>
              </a:ext>
            </a:extLst>
          </p:cNvPr>
          <p:cNvSpPr/>
          <p:nvPr userDrawn="1"/>
        </p:nvSpPr>
        <p:spPr>
          <a:xfrm>
            <a:off x="175143" y="1164411"/>
            <a:ext cx="933095" cy="8223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19" name="Text Placeholder 18">
            <a:extLst>
              <a:ext uri="{FF2B5EF4-FFF2-40B4-BE49-F238E27FC236}">
                <a16:creationId xmlns:a16="http://schemas.microsoft.com/office/drawing/2014/main" id="{E232F155-6D2B-4086-9408-2D0686D3F860}"/>
              </a:ext>
            </a:extLst>
          </p:cNvPr>
          <p:cNvSpPr>
            <a:spLocks noGrp="1"/>
          </p:cNvSpPr>
          <p:nvPr>
            <p:ph type="body" sz="quarter" idx="16" hasCustomPrompt="1"/>
          </p:nvPr>
        </p:nvSpPr>
        <p:spPr>
          <a:xfrm>
            <a:off x="392044"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2" name="Text Placeholder 31">
            <a:extLst>
              <a:ext uri="{FF2B5EF4-FFF2-40B4-BE49-F238E27FC236}">
                <a16:creationId xmlns:a16="http://schemas.microsoft.com/office/drawing/2014/main" id="{5F8C4395-2857-4A14-83AC-A71023A7445E}"/>
              </a:ext>
            </a:extLst>
          </p:cNvPr>
          <p:cNvSpPr>
            <a:spLocks noGrp="1"/>
          </p:cNvSpPr>
          <p:nvPr>
            <p:ph type="body" sz="quarter" idx="17"/>
          </p:nvPr>
        </p:nvSpPr>
        <p:spPr>
          <a:xfrm>
            <a:off x="392113" y="3055542"/>
            <a:ext cx="4867275" cy="1289050"/>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object 4">
            <a:extLst>
              <a:ext uri="{FF2B5EF4-FFF2-40B4-BE49-F238E27FC236}">
                <a16:creationId xmlns:a16="http://schemas.microsoft.com/office/drawing/2014/main" id="{109636AA-EE6D-41BC-B03E-14911C664A71}"/>
              </a:ext>
            </a:extLst>
          </p:cNvPr>
          <p:cNvSpPr/>
          <p:nvPr userDrawn="1"/>
        </p:nvSpPr>
        <p:spPr>
          <a:xfrm>
            <a:off x="5737392" y="1164411"/>
            <a:ext cx="933095" cy="8223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4" name="Text Placeholder 18">
            <a:extLst>
              <a:ext uri="{FF2B5EF4-FFF2-40B4-BE49-F238E27FC236}">
                <a16:creationId xmlns:a16="http://schemas.microsoft.com/office/drawing/2014/main" id="{B672BBB2-32B6-4D9C-84E8-9E5255342823}"/>
              </a:ext>
            </a:extLst>
          </p:cNvPr>
          <p:cNvSpPr>
            <a:spLocks noGrp="1"/>
          </p:cNvSpPr>
          <p:nvPr>
            <p:ph type="body" sz="quarter" idx="18" hasCustomPrompt="1"/>
          </p:nvPr>
        </p:nvSpPr>
        <p:spPr>
          <a:xfrm>
            <a:off x="5954293"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6" name="Text Placeholder 31">
            <a:extLst>
              <a:ext uri="{FF2B5EF4-FFF2-40B4-BE49-F238E27FC236}">
                <a16:creationId xmlns:a16="http://schemas.microsoft.com/office/drawing/2014/main" id="{72C1D4E9-B6C7-43CA-A781-B5C2EE416F00}"/>
              </a:ext>
            </a:extLst>
          </p:cNvPr>
          <p:cNvSpPr>
            <a:spLocks noGrp="1"/>
          </p:cNvSpPr>
          <p:nvPr>
            <p:ph type="body" sz="quarter" idx="19"/>
          </p:nvPr>
        </p:nvSpPr>
        <p:spPr>
          <a:xfrm>
            <a:off x="5954362" y="3055542"/>
            <a:ext cx="4867275" cy="1289050"/>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199172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ase Quot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666141"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fld id="{0C1829AC-8593-5140-BEB6-8DACA595D1F2}"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561233" y="5370548"/>
            <a:ext cx="2103465" cy="926812"/>
          </a:xfrm>
          <a:noFill/>
        </p:spPr>
        <p:txBody>
          <a:bodyPr anchor="t" anchorCtr="0"/>
          <a:lstStyle>
            <a:lvl1pPr marL="0" indent="0" algn="l">
              <a:lnSpc>
                <a:spcPct val="100000"/>
              </a:lnSpc>
              <a:buNone/>
              <a:defRPr sz="1200" b="0"/>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56779" y="2528047"/>
            <a:ext cx="4292310" cy="1820186"/>
          </a:xfrm>
          <a:noFill/>
        </p:spPr>
        <p:txBody>
          <a:bodyPr anchor="ctr" anchorCtr="0"/>
          <a:lstStyle>
            <a:lvl1pPr marL="0" indent="0" algn="l">
              <a:lnSpc>
                <a:spcPct val="100000"/>
              </a:lnSpc>
              <a:buNone/>
              <a:defRPr sz="1600" b="1"/>
            </a:lvl1pPr>
            <a:lvl2pPr marL="457200"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7A85C57B-F50D-4DAF-B833-58604DF787BB}"/>
              </a:ext>
            </a:extLst>
          </p:cNvPr>
          <p:cNvSpPr>
            <a:spLocks noGrp="1"/>
          </p:cNvSpPr>
          <p:nvPr>
            <p:ph type="body" sz="quarter" idx="61"/>
          </p:nvPr>
        </p:nvSpPr>
        <p:spPr>
          <a:xfrm>
            <a:off x="7456779" y="5370548"/>
            <a:ext cx="901085" cy="926812"/>
          </a:xfrm>
          <a:noFill/>
        </p:spPr>
        <p:txBody>
          <a:bodyPr anchor="t" anchorCtr="0"/>
          <a:lstStyle>
            <a:lvl1pPr marL="0" indent="0" algn="l">
              <a:lnSpc>
                <a:spcPct val="100000"/>
              </a:lnSpc>
              <a:buNone/>
              <a:defRPr sz="1200" b="0"/>
            </a:lvl1pPr>
            <a:lvl2pPr marL="457200" indent="0">
              <a:buNone/>
              <a:defRPr/>
            </a:lvl2pPr>
          </a:lstStyle>
          <a:p>
            <a:pPr lvl="0"/>
            <a:r>
              <a:rPr lang="en-US"/>
              <a:t>Click to edit Master text styles</a:t>
            </a:r>
          </a:p>
        </p:txBody>
      </p:sp>
      <p:pic>
        <p:nvPicPr>
          <p:cNvPr id="10" name="Picture 9" descr="A picture containing earphone&#10;&#10;Description automatically generated">
            <a:extLst>
              <a:ext uri="{FF2B5EF4-FFF2-40B4-BE49-F238E27FC236}">
                <a16:creationId xmlns:a16="http://schemas.microsoft.com/office/drawing/2014/main" id="{5435A152-12D0-4C8B-B853-FF2E14E74D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9283" y="379841"/>
            <a:ext cx="1268126" cy="914230"/>
          </a:xfrm>
          <a:prstGeom prst="rect">
            <a:avLst/>
          </a:prstGeom>
        </p:spPr>
      </p:pic>
    </p:spTree>
    <p:extLst>
      <p:ext uri="{BB962C8B-B14F-4D97-AF65-F5344CB8AC3E}">
        <p14:creationId xmlns:p14="http://schemas.microsoft.com/office/powerpoint/2010/main" val="212374860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Case Picture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A7B1A323-75D7-C748-AF3A-084EC00AD70A}"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493113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Case Picture 2">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DA06E07A-59A1-4F42-BB86-15800C12F80A}"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6584940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Case Picture 3">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DB13099-C837-41D5-92A3-20C81A3CC7F0}"/>
              </a:ext>
            </a:extLst>
          </p:cNvPr>
          <p:cNvSpPr>
            <a:spLocks noGrp="1"/>
          </p:cNvSpPr>
          <p:nvPr>
            <p:ph type="pic" sz="quarter" idx="19"/>
          </p:nvPr>
        </p:nvSpPr>
        <p:spPr>
          <a:xfrm>
            <a:off x="8127601" y="0"/>
            <a:ext cx="40643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4063801" y="0"/>
            <a:ext cx="40643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40643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DEA03953-267C-3F4D-8D4E-604C22C994A8}"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96132241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Case Picture 4">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C196B579-332E-E041-BF65-526BCA0EC0BE}"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5" name="Picture Placeholder 7">
            <a:extLst>
              <a:ext uri="{FF2B5EF4-FFF2-40B4-BE49-F238E27FC236}">
                <a16:creationId xmlns:a16="http://schemas.microsoft.com/office/drawing/2014/main" id="{E268D9F0-2B71-4735-91A0-B1EB3903A8AC}"/>
              </a:ext>
            </a:extLst>
          </p:cNvPr>
          <p:cNvSpPr>
            <a:spLocks noGrp="1"/>
          </p:cNvSpPr>
          <p:nvPr>
            <p:ph type="pic" sz="quarter" idx="19"/>
          </p:nvPr>
        </p:nvSpPr>
        <p:spPr>
          <a:xfrm>
            <a:off x="6095999" y="3429000"/>
            <a:ext cx="6095999"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6" name="Picture Placeholder 7">
            <a:extLst>
              <a:ext uri="{FF2B5EF4-FFF2-40B4-BE49-F238E27FC236}">
                <a16:creationId xmlns:a16="http://schemas.microsoft.com/office/drawing/2014/main" id="{100CDD48-1E2F-402E-BEB4-2747DBC2815B}"/>
              </a:ext>
            </a:extLst>
          </p:cNvPr>
          <p:cNvSpPr>
            <a:spLocks noGrp="1"/>
          </p:cNvSpPr>
          <p:nvPr>
            <p:ph type="pic" sz="quarter" idx="20"/>
          </p:nvPr>
        </p:nvSpPr>
        <p:spPr>
          <a:xfrm>
            <a:off x="1" y="3429000"/>
            <a:ext cx="6096000"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Tree>
    <p:extLst>
      <p:ext uri="{BB962C8B-B14F-4D97-AF65-F5344CB8AC3E}">
        <p14:creationId xmlns:p14="http://schemas.microsoft.com/office/powerpoint/2010/main" val="22236267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Case Picture hashta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12192002"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2776301"/>
            <a:ext cx="5452660" cy="3160860"/>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err="1"/>
              <a:t>website</a:t>
            </a:r>
            <a:br>
              <a:rPr lang="fi-FI"/>
            </a:br>
            <a:r>
              <a:rPr lang="fi-FI"/>
              <a:t>#hashtag</a:t>
            </a:r>
            <a:br>
              <a:rPr lang="fi-FI"/>
            </a:br>
            <a:r>
              <a:rPr lang="fi-FI"/>
              <a:t>@instagram</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fld id="{E809E3EA-C35F-A347-822E-E01418F50629}"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pic>
        <p:nvPicPr>
          <p:cNvPr id="10" name="Miltton_Text_Black.png">
            <a:extLst>
              <a:ext uri="{FF2B5EF4-FFF2-40B4-BE49-F238E27FC236}">
                <a16:creationId xmlns:a16="http://schemas.microsoft.com/office/drawing/2014/main" id="{2B41EAB1-F034-8C46-98F0-9DDD6F68CE1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19953979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ase info">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68319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fld id="{CB4D9667-751A-1743-8193-F2AB4D917368}"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8560626" y="491204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8481736" y="1900518"/>
            <a:ext cx="1684240" cy="233082"/>
          </a:xfrm>
          <a:solidFill>
            <a:srgbClr val="E9F352"/>
          </a:solidFill>
        </p:spPr>
        <p:txBody>
          <a:bodyPr lIns="72000" anchor="b"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905110" y="4894012"/>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17209" y="4895300"/>
            <a:ext cx="1075778" cy="257578"/>
          </a:xfrm>
          <a:noFill/>
        </p:spPr>
        <p:txBody>
          <a:bodyPr anchor="ctr"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8560626" y="2201144"/>
            <a:ext cx="2447949"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8560626" y="2878760"/>
            <a:ext cx="2447949" cy="261872"/>
          </a:xfrm>
          <a:noFill/>
        </p:spPr>
        <p:txBody>
          <a:bodyPr anchor="t"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28" name="Text Placeholder 11">
            <a:extLst>
              <a:ext uri="{FF2B5EF4-FFF2-40B4-BE49-F238E27FC236}">
                <a16:creationId xmlns:a16="http://schemas.microsoft.com/office/drawing/2014/main" id="{CAB9F982-EA3D-3441-BEC8-4CD74A678F03}"/>
              </a:ext>
            </a:extLst>
          </p:cNvPr>
          <p:cNvSpPr>
            <a:spLocks noGrp="1"/>
          </p:cNvSpPr>
          <p:nvPr>
            <p:ph type="body" sz="quarter" idx="71" hasCustomPrompt="1"/>
          </p:nvPr>
        </p:nvSpPr>
        <p:spPr>
          <a:xfrm>
            <a:off x="8560626" y="5128609"/>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9" name="Text Placeholder 2">
            <a:extLst>
              <a:ext uri="{FF2B5EF4-FFF2-40B4-BE49-F238E27FC236}">
                <a16:creationId xmlns:a16="http://schemas.microsoft.com/office/drawing/2014/main" id="{CDDC202B-A2C3-6B40-977E-236E0BEE68A6}"/>
              </a:ext>
            </a:extLst>
          </p:cNvPr>
          <p:cNvSpPr>
            <a:spLocks noGrp="1"/>
          </p:cNvSpPr>
          <p:nvPr>
            <p:ph type="body" sz="quarter" idx="72"/>
          </p:nvPr>
        </p:nvSpPr>
        <p:spPr>
          <a:xfrm>
            <a:off x="8905110" y="5110581"/>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0" name="Text Placeholder 11">
            <a:extLst>
              <a:ext uri="{FF2B5EF4-FFF2-40B4-BE49-F238E27FC236}">
                <a16:creationId xmlns:a16="http://schemas.microsoft.com/office/drawing/2014/main" id="{B1C857F3-BABD-D54B-9618-75A259021409}"/>
              </a:ext>
            </a:extLst>
          </p:cNvPr>
          <p:cNvSpPr>
            <a:spLocks noGrp="1"/>
          </p:cNvSpPr>
          <p:nvPr>
            <p:ph type="body" sz="quarter" idx="73" hasCustomPrompt="1"/>
          </p:nvPr>
        </p:nvSpPr>
        <p:spPr>
          <a:xfrm>
            <a:off x="8560626" y="5345177"/>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1" name="Text Placeholder 2">
            <a:extLst>
              <a:ext uri="{FF2B5EF4-FFF2-40B4-BE49-F238E27FC236}">
                <a16:creationId xmlns:a16="http://schemas.microsoft.com/office/drawing/2014/main" id="{52B01C9C-163B-6E42-AA50-E4A35796226E}"/>
              </a:ext>
            </a:extLst>
          </p:cNvPr>
          <p:cNvSpPr>
            <a:spLocks noGrp="1"/>
          </p:cNvSpPr>
          <p:nvPr>
            <p:ph type="body" sz="quarter" idx="74"/>
          </p:nvPr>
        </p:nvSpPr>
        <p:spPr>
          <a:xfrm>
            <a:off x="8905110" y="5327149"/>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2" name="Text Placeholder 11">
            <a:extLst>
              <a:ext uri="{FF2B5EF4-FFF2-40B4-BE49-F238E27FC236}">
                <a16:creationId xmlns:a16="http://schemas.microsoft.com/office/drawing/2014/main" id="{CF924E5A-1F3F-5B4C-93BB-65578BE66496}"/>
              </a:ext>
            </a:extLst>
          </p:cNvPr>
          <p:cNvSpPr>
            <a:spLocks noGrp="1"/>
          </p:cNvSpPr>
          <p:nvPr>
            <p:ph type="body" sz="quarter" idx="75" hasCustomPrompt="1"/>
          </p:nvPr>
        </p:nvSpPr>
        <p:spPr>
          <a:xfrm>
            <a:off x="8560626" y="556862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3" name="Text Placeholder 2">
            <a:extLst>
              <a:ext uri="{FF2B5EF4-FFF2-40B4-BE49-F238E27FC236}">
                <a16:creationId xmlns:a16="http://schemas.microsoft.com/office/drawing/2014/main" id="{68B3224A-101D-164D-B87C-A564341F33A9}"/>
              </a:ext>
            </a:extLst>
          </p:cNvPr>
          <p:cNvSpPr>
            <a:spLocks noGrp="1"/>
          </p:cNvSpPr>
          <p:nvPr>
            <p:ph type="body" sz="quarter" idx="76"/>
          </p:nvPr>
        </p:nvSpPr>
        <p:spPr>
          <a:xfrm>
            <a:off x="8905110" y="5550592"/>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4" name="Text Placeholder 11">
            <a:extLst>
              <a:ext uri="{FF2B5EF4-FFF2-40B4-BE49-F238E27FC236}">
                <a16:creationId xmlns:a16="http://schemas.microsoft.com/office/drawing/2014/main" id="{BE0D071E-F43A-0848-9785-DE423291612B}"/>
              </a:ext>
            </a:extLst>
          </p:cNvPr>
          <p:cNvSpPr>
            <a:spLocks noGrp="1"/>
          </p:cNvSpPr>
          <p:nvPr>
            <p:ph type="body" sz="quarter" idx="77" hasCustomPrompt="1"/>
          </p:nvPr>
        </p:nvSpPr>
        <p:spPr>
          <a:xfrm>
            <a:off x="8560626" y="5778313"/>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5" name="Text Placeholder 2">
            <a:extLst>
              <a:ext uri="{FF2B5EF4-FFF2-40B4-BE49-F238E27FC236}">
                <a16:creationId xmlns:a16="http://schemas.microsoft.com/office/drawing/2014/main" id="{E8F45D4C-00B5-5A44-B91B-1B8D8926747F}"/>
              </a:ext>
            </a:extLst>
          </p:cNvPr>
          <p:cNvSpPr>
            <a:spLocks noGrp="1"/>
          </p:cNvSpPr>
          <p:nvPr>
            <p:ph type="body" sz="quarter" idx="78"/>
          </p:nvPr>
        </p:nvSpPr>
        <p:spPr>
          <a:xfrm>
            <a:off x="8905110" y="5760285"/>
            <a:ext cx="2103465" cy="257578"/>
          </a:xfrm>
          <a:noFill/>
        </p:spPr>
        <p:txBody>
          <a:bodyPr anchor="ctr"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A478839F-159F-1D4A-BFBA-A3DCA06B48E5}"/>
              </a:ext>
            </a:extLst>
          </p:cNvPr>
          <p:cNvSpPr>
            <a:spLocks noGrp="1"/>
          </p:cNvSpPr>
          <p:nvPr>
            <p:ph type="body" sz="quarter" idx="79"/>
          </p:nvPr>
        </p:nvSpPr>
        <p:spPr>
          <a:xfrm>
            <a:off x="7425835" y="874973"/>
            <a:ext cx="1055901"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DF8D3284-0D66-1B4B-B073-81A1DB5D30C1}"/>
              </a:ext>
            </a:extLst>
          </p:cNvPr>
          <p:cNvSpPr>
            <a:spLocks noGrp="1"/>
          </p:cNvSpPr>
          <p:nvPr>
            <p:ph type="body" sz="quarter" idx="80"/>
          </p:nvPr>
        </p:nvSpPr>
        <p:spPr>
          <a:xfrm>
            <a:off x="7425835" y="1398136"/>
            <a:ext cx="1055901"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p:nvPr>
        </p:nvSpPr>
        <p:spPr>
          <a:xfrm>
            <a:off x="8576796" y="874973"/>
            <a:ext cx="1589180" cy="261872"/>
          </a:xfrm>
          <a:noFill/>
        </p:spPr>
        <p:txBody>
          <a:bodyPr anchor="t" anchorCtr="0"/>
          <a:lstStyle>
            <a:lvl1pPr marL="0" indent="0" algn="l">
              <a:lnSpc>
                <a:spcPct val="100000"/>
              </a:lnSpc>
              <a:buNone/>
              <a:defRPr sz="1300" b="1"/>
            </a:lvl1pPr>
            <a:lvl2pPr marL="457200"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B11F046-3287-AD47-93A9-0134BEB93370}"/>
              </a:ext>
            </a:extLst>
          </p:cNvPr>
          <p:cNvSpPr>
            <a:spLocks noGrp="1"/>
          </p:cNvSpPr>
          <p:nvPr>
            <p:ph type="body" sz="quarter" idx="82"/>
          </p:nvPr>
        </p:nvSpPr>
        <p:spPr>
          <a:xfrm>
            <a:off x="8576796" y="1398136"/>
            <a:ext cx="1589180" cy="261872"/>
          </a:xfrm>
          <a:noFill/>
        </p:spPr>
        <p:txBody>
          <a:bodyPr anchor="t" anchorCtr="0"/>
          <a:lstStyle>
            <a:lvl1pPr marL="0" indent="0" algn="l">
              <a:lnSpc>
                <a:spcPct val="100000"/>
              </a:lnSpc>
              <a:buNone/>
              <a:defRPr sz="13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002442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953037" y="1049129"/>
            <a:ext cx="9124430" cy="552121"/>
          </a:xfrm>
        </p:spPr>
        <p:txBody>
          <a:bodyPr/>
          <a:lstStyle>
            <a:lvl1pPr>
              <a:defRPr>
                <a:solidFill>
                  <a:schemeClr val="accent1"/>
                </a:solidFill>
              </a:defRPr>
            </a:lvl1p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accent1"/>
                </a:solidFill>
              </a:defRPr>
            </a:lvl1pPr>
          </a:lstStyle>
          <a:p>
            <a:fld id="{1D551B6C-44E1-3E4F-941F-F0B53F20C061}"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6381B7C1-D329-977A-5FD5-B2376D384A2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5" name="Text Placeholder 4">
            <a:extLst>
              <a:ext uri="{FF2B5EF4-FFF2-40B4-BE49-F238E27FC236}">
                <a16:creationId xmlns:a16="http://schemas.microsoft.com/office/drawing/2014/main" id="{E761543B-CB98-6187-DCC4-F11433F100F0}"/>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9165123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D1DC0EC4-04F2-49D0-B561-AE78371E8CDD}"/>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EE08C31A-660B-499D-9821-964D172D4C6F}"/>
              </a:ext>
            </a:extLst>
          </p:cNvPr>
          <p:cNvSpPr>
            <a:spLocks noGrp="1"/>
          </p:cNvSpPr>
          <p:nvPr>
            <p:ph type="dt" sz="half" idx="14"/>
          </p:nvPr>
        </p:nvSpPr>
        <p:spPr/>
        <p:txBody>
          <a:bodyPr/>
          <a:lstStyle/>
          <a:p>
            <a:fld id="{073C41CE-BAC0-4B4D-A6CC-745BF1D3B43F}" type="datetime1">
              <a:rPr lang="fi-FI" smtClean="0"/>
              <a:t>7.10.2025</a:t>
            </a:fld>
            <a:endParaRPr lang="fi-FI"/>
          </a:p>
        </p:txBody>
      </p:sp>
      <p:sp>
        <p:nvSpPr>
          <p:cNvPr id="3" name="Footer Placeholder 2">
            <a:extLst>
              <a:ext uri="{FF2B5EF4-FFF2-40B4-BE49-F238E27FC236}">
                <a16:creationId xmlns:a16="http://schemas.microsoft.com/office/drawing/2014/main" id="{DD80D0CC-EEA2-4FCF-8B14-7C6C8A9265FA}"/>
              </a:ext>
            </a:extLst>
          </p:cNvPr>
          <p:cNvSpPr>
            <a:spLocks noGrp="1"/>
          </p:cNvSpPr>
          <p:nvPr>
            <p:ph type="ftr" sz="quarter" idx="15"/>
          </p:nvPr>
        </p:nvSpPr>
        <p:spPr/>
        <p:txBody>
          <a:bodyPr/>
          <a:lstStyle/>
          <a:p>
            <a:endParaRPr lang="fi-FI"/>
          </a:p>
        </p:txBody>
      </p:sp>
      <p:sp>
        <p:nvSpPr>
          <p:cNvPr id="4" name="Slide Number Placeholder 3">
            <a:extLst>
              <a:ext uri="{FF2B5EF4-FFF2-40B4-BE49-F238E27FC236}">
                <a16:creationId xmlns:a16="http://schemas.microsoft.com/office/drawing/2014/main" id="{E06981FD-C58B-41E8-BED1-72917E90D9C7}"/>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42579274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rgbClr val="000000"/>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300BAD05-FE1A-4EEE-8D0E-2A2037F6C5F8}"/>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78170FEC-53D4-47D7-8671-8CC3F695FEC2}"/>
              </a:ext>
            </a:extLst>
          </p:cNvPr>
          <p:cNvSpPr>
            <a:spLocks noGrp="1"/>
          </p:cNvSpPr>
          <p:nvPr>
            <p:ph type="dt" sz="half" idx="14"/>
          </p:nvPr>
        </p:nvSpPr>
        <p:spPr/>
        <p:txBody>
          <a:bodyPr/>
          <a:lstStyle>
            <a:lvl1pPr>
              <a:defRPr>
                <a:solidFill>
                  <a:schemeClr val="bg1"/>
                </a:solidFill>
              </a:defRPr>
            </a:lvl1pPr>
          </a:lstStyle>
          <a:p>
            <a:fld id="{6BB4D0FF-13C8-ED47-A4D8-73CE23B87941}" type="datetime1">
              <a:rPr lang="fi-FI" smtClean="0"/>
              <a:t>7.10.2025</a:t>
            </a:fld>
            <a:endParaRPr lang="fi-FI"/>
          </a:p>
        </p:txBody>
      </p:sp>
      <p:sp>
        <p:nvSpPr>
          <p:cNvPr id="3" name="Footer Placeholder 2">
            <a:extLst>
              <a:ext uri="{FF2B5EF4-FFF2-40B4-BE49-F238E27FC236}">
                <a16:creationId xmlns:a16="http://schemas.microsoft.com/office/drawing/2014/main" id="{E7CAEC1D-C4B9-4279-A700-D932A3C80D17}"/>
              </a:ext>
            </a:extLst>
          </p:cNvPr>
          <p:cNvSpPr>
            <a:spLocks noGrp="1"/>
          </p:cNvSpPr>
          <p:nvPr>
            <p:ph type="ftr" sz="quarter" idx="15"/>
          </p:nvPr>
        </p:nvSpPr>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731ECF78-361A-4838-8277-924BCFF27EB3}"/>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10" name="Miltton_Text_White.png" descr="Miltton_Text_White.png">
            <a:extLst>
              <a:ext uri="{FF2B5EF4-FFF2-40B4-BE49-F238E27FC236}">
                <a16:creationId xmlns:a16="http://schemas.microsoft.com/office/drawing/2014/main" id="{B3FE9569-292C-44A5-899D-1B8EFF5147D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Tree>
    <p:extLst>
      <p:ext uri="{BB962C8B-B14F-4D97-AF65-F5344CB8AC3E}">
        <p14:creationId xmlns:p14="http://schemas.microsoft.com/office/powerpoint/2010/main" val="37359854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ricing">
    <p:bg>
      <p:bgPr>
        <a:solidFill>
          <a:srgbClr val="E5E5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953036" y="1099929"/>
            <a:ext cx="2815689" cy="552121"/>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187BFEED-3F0D-D94E-97E2-1D734D42ED51}"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Text Placeholder 10">
            <a:extLst>
              <a:ext uri="{FF2B5EF4-FFF2-40B4-BE49-F238E27FC236}">
                <a16:creationId xmlns:a16="http://schemas.microsoft.com/office/drawing/2014/main" id="{6B1A969A-AFC6-453C-BDA5-95D2EAA7A4D8}"/>
              </a:ext>
            </a:extLst>
          </p:cNvPr>
          <p:cNvSpPr>
            <a:spLocks noGrp="1"/>
          </p:cNvSpPr>
          <p:nvPr>
            <p:ph type="body" sz="quarter" idx="14"/>
          </p:nvPr>
        </p:nvSpPr>
        <p:spPr>
          <a:xfrm>
            <a:off x="952500" y="1729046"/>
            <a:ext cx="2816225" cy="4245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83A8714B-64BB-44EE-BB19-BFC10C094DA8}"/>
              </a:ext>
            </a:extLst>
          </p:cNvPr>
          <p:cNvSpPr>
            <a:spLocks noGrp="1"/>
          </p:cNvSpPr>
          <p:nvPr>
            <p:ph type="body" sz="quarter" idx="15"/>
          </p:nvPr>
        </p:nvSpPr>
        <p:spPr>
          <a:xfrm>
            <a:off x="4688713" y="1484932"/>
            <a:ext cx="4525625" cy="650047"/>
          </a:xfrm>
        </p:spPr>
        <p:txBody>
          <a:bodyPr/>
          <a:lstStyle>
            <a:lvl2pPr marL="45720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7B2B55A2-A2E3-4A65-9C66-104502DC4231}"/>
              </a:ext>
            </a:extLst>
          </p:cNvPr>
          <p:cNvSpPr>
            <a:spLocks noGrp="1"/>
          </p:cNvSpPr>
          <p:nvPr>
            <p:ph type="body" sz="quarter" idx="16"/>
          </p:nvPr>
        </p:nvSpPr>
        <p:spPr>
          <a:xfrm>
            <a:off x="4688713" y="1124965"/>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14" name="Text Placeholder 10">
            <a:extLst>
              <a:ext uri="{FF2B5EF4-FFF2-40B4-BE49-F238E27FC236}">
                <a16:creationId xmlns:a16="http://schemas.microsoft.com/office/drawing/2014/main" id="{3C6C65B3-A2F3-4C3A-84E3-97F8E7515D98}"/>
              </a:ext>
            </a:extLst>
          </p:cNvPr>
          <p:cNvSpPr>
            <a:spLocks noGrp="1"/>
          </p:cNvSpPr>
          <p:nvPr>
            <p:ph type="body" sz="quarter" idx="17" hasCustomPrompt="1"/>
          </p:nvPr>
        </p:nvSpPr>
        <p:spPr>
          <a:xfrm>
            <a:off x="9309502" y="1124965"/>
            <a:ext cx="906125" cy="273529"/>
          </a:xfrm>
        </p:spPr>
        <p:txBody>
          <a:bodyPr/>
          <a:lstStyle>
            <a:lvl1pPr marL="0" indent="0" algn="r">
              <a:buNone/>
              <a:defRPr b="1" cap="all" baseline="0"/>
            </a:lvl1pPr>
            <a:lvl2pPr marL="457200" indent="0">
              <a:buNone/>
              <a:defRPr/>
            </a:lvl2pPr>
          </a:lstStyle>
          <a:p>
            <a:pPr lvl="0"/>
            <a:r>
              <a:rPr lang="en-US"/>
              <a:t>XXX €</a:t>
            </a:r>
          </a:p>
        </p:txBody>
      </p:sp>
      <p:sp>
        <p:nvSpPr>
          <p:cNvPr id="15" name="Text Placeholder 10">
            <a:extLst>
              <a:ext uri="{FF2B5EF4-FFF2-40B4-BE49-F238E27FC236}">
                <a16:creationId xmlns:a16="http://schemas.microsoft.com/office/drawing/2014/main" id="{2FFBE4CF-5C2E-467C-A850-A4F898DDC177}"/>
              </a:ext>
            </a:extLst>
          </p:cNvPr>
          <p:cNvSpPr>
            <a:spLocks noGrp="1"/>
          </p:cNvSpPr>
          <p:nvPr>
            <p:ph type="body" sz="quarter" idx="18"/>
          </p:nvPr>
        </p:nvSpPr>
        <p:spPr>
          <a:xfrm>
            <a:off x="4688713" y="2808950"/>
            <a:ext cx="4525625" cy="650047"/>
          </a:xfrm>
        </p:spPr>
        <p:txBody>
          <a:bodyPr/>
          <a:lstStyle>
            <a:lvl2pPr marL="457200" indent="0">
              <a:buNone/>
              <a:defRPr/>
            </a:lvl2pPr>
          </a:lstStyle>
          <a:p>
            <a:pPr lvl="0"/>
            <a:r>
              <a:rPr lang="en-US"/>
              <a:t>Click to edit Master text styles</a:t>
            </a:r>
          </a:p>
        </p:txBody>
      </p:sp>
      <p:sp>
        <p:nvSpPr>
          <p:cNvPr id="16" name="Text Placeholder 10">
            <a:extLst>
              <a:ext uri="{FF2B5EF4-FFF2-40B4-BE49-F238E27FC236}">
                <a16:creationId xmlns:a16="http://schemas.microsoft.com/office/drawing/2014/main" id="{3ADAB746-9905-4582-A434-E2EA6C56220C}"/>
              </a:ext>
            </a:extLst>
          </p:cNvPr>
          <p:cNvSpPr>
            <a:spLocks noGrp="1"/>
          </p:cNvSpPr>
          <p:nvPr>
            <p:ph type="body" sz="quarter" idx="19"/>
          </p:nvPr>
        </p:nvSpPr>
        <p:spPr>
          <a:xfrm>
            <a:off x="4688713" y="2448983"/>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4EE3B9EC-69DA-4DA1-8217-E61019D1D40E}"/>
              </a:ext>
            </a:extLst>
          </p:cNvPr>
          <p:cNvSpPr>
            <a:spLocks noGrp="1"/>
          </p:cNvSpPr>
          <p:nvPr>
            <p:ph type="body" sz="quarter" idx="20" hasCustomPrompt="1"/>
          </p:nvPr>
        </p:nvSpPr>
        <p:spPr>
          <a:xfrm>
            <a:off x="9309502" y="2448983"/>
            <a:ext cx="906125" cy="273529"/>
          </a:xfrm>
        </p:spPr>
        <p:txBody>
          <a:bodyPr/>
          <a:lstStyle>
            <a:lvl1pPr marL="0" indent="0" algn="r">
              <a:buNone/>
              <a:defRPr b="1" cap="all" baseline="0"/>
            </a:lvl1pPr>
            <a:lvl2pPr marL="457200" indent="0">
              <a:buNone/>
              <a:defRPr/>
            </a:lvl2pPr>
          </a:lstStyle>
          <a:p>
            <a:pPr lvl="0"/>
            <a:r>
              <a:rPr lang="en-US"/>
              <a:t>XXX €</a:t>
            </a:r>
          </a:p>
        </p:txBody>
      </p:sp>
      <p:sp>
        <p:nvSpPr>
          <p:cNvPr id="18" name="Text Placeholder 10">
            <a:extLst>
              <a:ext uri="{FF2B5EF4-FFF2-40B4-BE49-F238E27FC236}">
                <a16:creationId xmlns:a16="http://schemas.microsoft.com/office/drawing/2014/main" id="{0B16EADB-7409-4873-AA55-307A58B2409B}"/>
              </a:ext>
            </a:extLst>
          </p:cNvPr>
          <p:cNvSpPr>
            <a:spLocks noGrp="1"/>
          </p:cNvSpPr>
          <p:nvPr>
            <p:ph type="body" sz="quarter" idx="21"/>
          </p:nvPr>
        </p:nvSpPr>
        <p:spPr>
          <a:xfrm>
            <a:off x="4688713" y="4108143"/>
            <a:ext cx="4525625" cy="650047"/>
          </a:xfrm>
        </p:spPr>
        <p:txBody>
          <a:bodyPr/>
          <a:lstStyle>
            <a:lvl2pPr marL="457200" indent="0">
              <a:buNone/>
              <a:defRPr/>
            </a:lvl2pPr>
          </a:lstStyle>
          <a:p>
            <a:pPr lvl="0"/>
            <a:r>
              <a:rPr lang="en-US"/>
              <a:t>Click to edit Master text styles</a:t>
            </a:r>
          </a:p>
        </p:txBody>
      </p:sp>
      <p:sp>
        <p:nvSpPr>
          <p:cNvPr id="19" name="Text Placeholder 10">
            <a:extLst>
              <a:ext uri="{FF2B5EF4-FFF2-40B4-BE49-F238E27FC236}">
                <a16:creationId xmlns:a16="http://schemas.microsoft.com/office/drawing/2014/main" id="{502381BA-5432-4471-9BCE-79A3603834ED}"/>
              </a:ext>
            </a:extLst>
          </p:cNvPr>
          <p:cNvSpPr>
            <a:spLocks noGrp="1"/>
          </p:cNvSpPr>
          <p:nvPr>
            <p:ph type="body" sz="quarter" idx="22"/>
          </p:nvPr>
        </p:nvSpPr>
        <p:spPr>
          <a:xfrm>
            <a:off x="4688713" y="3748176"/>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20" name="Text Placeholder 10">
            <a:extLst>
              <a:ext uri="{FF2B5EF4-FFF2-40B4-BE49-F238E27FC236}">
                <a16:creationId xmlns:a16="http://schemas.microsoft.com/office/drawing/2014/main" id="{6C974D74-E3AF-43C4-BF5F-38C482A9A8E7}"/>
              </a:ext>
            </a:extLst>
          </p:cNvPr>
          <p:cNvSpPr>
            <a:spLocks noGrp="1"/>
          </p:cNvSpPr>
          <p:nvPr>
            <p:ph type="body" sz="quarter" idx="23" hasCustomPrompt="1"/>
          </p:nvPr>
        </p:nvSpPr>
        <p:spPr>
          <a:xfrm>
            <a:off x="9309502" y="3748176"/>
            <a:ext cx="906125" cy="273529"/>
          </a:xfrm>
        </p:spPr>
        <p:txBody>
          <a:bodyPr/>
          <a:lstStyle>
            <a:lvl1pPr marL="0" indent="0" algn="r">
              <a:buNone/>
              <a:defRPr b="1" cap="all" baseline="0"/>
            </a:lvl1pPr>
            <a:lvl2pPr marL="457200" indent="0">
              <a:buNone/>
              <a:defRPr/>
            </a:lvl2pPr>
          </a:lstStyle>
          <a:p>
            <a:pPr lvl="0"/>
            <a:r>
              <a:rPr lang="en-US"/>
              <a:t>XXX €</a:t>
            </a:r>
          </a:p>
        </p:txBody>
      </p:sp>
      <p:sp>
        <p:nvSpPr>
          <p:cNvPr id="21" name="Text Placeholder 10">
            <a:extLst>
              <a:ext uri="{FF2B5EF4-FFF2-40B4-BE49-F238E27FC236}">
                <a16:creationId xmlns:a16="http://schemas.microsoft.com/office/drawing/2014/main" id="{DDF461CD-F84B-4BC4-8F41-D26A3A6EA8E5}"/>
              </a:ext>
            </a:extLst>
          </p:cNvPr>
          <p:cNvSpPr>
            <a:spLocks noGrp="1"/>
          </p:cNvSpPr>
          <p:nvPr>
            <p:ph type="body" sz="quarter" idx="24"/>
          </p:nvPr>
        </p:nvSpPr>
        <p:spPr>
          <a:xfrm>
            <a:off x="4688713" y="5461124"/>
            <a:ext cx="4525625" cy="650047"/>
          </a:xfrm>
        </p:spPr>
        <p:txBody>
          <a:bodyPr/>
          <a:lstStyle>
            <a:lvl2pPr marL="457200" indent="0">
              <a:buNone/>
              <a:defRPr/>
            </a:lvl2pPr>
          </a:lstStyle>
          <a:p>
            <a:pPr lvl="0"/>
            <a:r>
              <a:rPr lang="en-US"/>
              <a:t>Click to edit Master text styles</a:t>
            </a:r>
          </a:p>
        </p:txBody>
      </p:sp>
      <p:sp>
        <p:nvSpPr>
          <p:cNvPr id="22" name="Text Placeholder 10">
            <a:extLst>
              <a:ext uri="{FF2B5EF4-FFF2-40B4-BE49-F238E27FC236}">
                <a16:creationId xmlns:a16="http://schemas.microsoft.com/office/drawing/2014/main" id="{EBBF0550-BE96-4A07-BDE5-39E799D0F9F4}"/>
              </a:ext>
            </a:extLst>
          </p:cNvPr>
          <p:cNvSpPr>
            <a:spLocks noGrp="1"/>
          </p:cNvSpPr>
          <p:nvPr>
            <p:ph type="body" sz="quarter" idx="25"/>
          </p:nvPr>
        </p:nvSpPr>
        <p:spPr>
          <a:xfrm>
            <a:off x="4688713" y="5101157"/>
            <a:ext cx="4525625" cy="273529"/>
          </a:xfrm>
        </p:spPr>
        <p:txBody>
          <a:bodyPr/>
          <a:lstStyle>
            <a:lvl1pPr marL="0" indent="0">
              <a:buNone/>
              <a:defRPr b="1" cap="all" baseline="0"/>
            </a:lvl1pPr>
            <a:lvl2pPr marL="457200" indent="0">
              <a:buNone/>
              <a:defRPr/>
            </a:lvl2pPr>
          </a:lstStyle>
          <a:p>
            <a:pPr lvl="0"/>
            <a:r>
              <a:rPr lang="en-US"/>
              <a:t>Click to edit Master text styles</a:t>
            </a:r>
          </a:p>
        </p:txBody>
      </p:sp>
      <p:sp>
        <p:nvSpPr>
          <p:cNvPr id="23" name="Text Placeholder 10">
            <a:extLst>
              <a:ext uri="{FF2B5EF4-FFF2-40B4-BE49-F238E27FC236}">
                <a16:creationId xmlns:a16="http://schemas.microsoft.com/office/drawing/2014/main" id="{A77FF2A2-3555-407F-B01D-44D598F32301}"/>
              </a:ext>
            </a:extLst>
          </p:cNvPr>
          <p:cNvSpPr>
            <a:spLocks noGrp="1"/>
          </p:cNvSpPr>
          <p:nvPr>
            <p:ph type="body" sz="quarter" idx="26" hasCustomPrompt="1"/>
          </p:nvPr>
        </p:nvSpPr>
        <p:spPr>
          <a:xfrm>
            <a:off x="9309502" y="5101157"/>
            <a:ext cx="906125" cy="273529"/>
          </a:xfrm>
        </p:spPr>
        <p:txBody>
          <a:bodyPr/>
          <a:lstStyle>
            <a:lvl1pPr marL="0" indent="0" algn="r">
              <a:buNone/>
              <a:defRPr b="1" cap="all" baseline="0"/>
            </a:lvl1pPr>
            <a:lvl2pPr marL="457200" indent="0">
              <a:buNone/>
              <a:defRPr/>
            </a:lvl2pPr>
          </a:lstStyle>
          <a:p>
            <a:pPr lvl="0"/>
            <a:r>
              <a:rPr lang="en-US"/>
              <a:t>XXX €</a:t>
            </a:r>
          </a:p>
        </p:txBody>
      </p:sp>
      <p:sp>
        <p:nvSpPr>
          <p:cNvPr id="24" name="Rectangle 23">
            <a:extLst>
              <a:ext uri="{FF2B5EF4-FFF2-40B4-BE49-F238E27FC236}">
                <a16:creationId xmlns:a16="http://schemas.microsoft.com/office/drawing/2014/main" id="{F9E1B360-2D8A-49E8-8A12-E40F4CB2E25F}"/>
              </a:ext>
            </a:extLst>
          </p:cNvPr>
          <p:cNvSpPr/>
          <p:nvPr userDrawn="1"/>
        </p:nvSpPr>
        <p:spPr>
          <a:xfrm>
            <a:off x="4232720" y="666147"/>
            <a:ext cx="6516652" cy="57056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55930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rgbClr val="E4F030"/>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Tree>
    <p:extLst>
      <p:ext uri="{BB962C8B-B14F-4D97-AF65-F5344CB8AC3E}">
        <p14:creationId xmlns:p14="http://schemas.microsoft.com/office/powerpoint/2010/main" val="10869989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chemeClr val="tx1"/>
        </a:solidFill>
        <a:effectLst/>
      </p:bgPr>
    </p:bg>
    <p:spTree>
      <p:nvGrpSpPr>
        <p:cNvPr id="1" name=""/>
        <p:cNvGrpSpPr/>
        <p:nvPr/>
      </p:nvGrpSpPr>
      <p:grpSpPr>
        <a:xfrm>
          <a:off x="0" y="0"/>
          <a:ext cx="0" cy="0"/>
          <a:chOff x="0" y="0"/>
          <a:chExt cx="0" cy="0"/>
        </a:xfrm>
      </p:grpSpPr>
      <p:pic>
        <p:nvPicPr>
          <p:cNvPr id="8" name="Mitton-arrow_white.png" descr="Mitton-arrow_white.png">
            <a:extLst>
              <a:ext uri="{FF2B5EF4-FFF2-40B4-BE49-F238E27FC236}">
                <a16:creationId xmlns:a16="http://schemas.microsoft.com/office/drawing/2014/main" id="{A80A54A8-77AC-4A5A-AE5B-00C993AED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829" y="1591200"/>
            <a:ext cx="1839600" cy="1621274"/>
          </a:xfrm>
          <a:prstGeom prst="rect">
            <a:avLst/>
          </a:prstGeom>
          <a:ln w="12700">
            <a:miter lim="400000"/>
          </a:ln>
        </p:spPr>
      </p:pic>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solidFill>
                  <a:schemeClr val="bg1"/>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solidFill>
                  <a:schemeClr val="bg1"/>
                </a:solidFill>
              </a:defRPr>
            </a:lvl1pPr>
          </a:lstStyle>
          <a:p>
            <a:pPr lvl="0"/>
            <a:r>
              <a:rPr lang="en-US"/>
              <a:t>Click to edit Master text styles</a:t>
            </a:r>
          </a:p>
        </p:txBody>
      </p:sp>
      <p:pic>
        <p:nvPicPr>
          <p:cNvPr id="7" name="Miltton_Text_White.png" descr="Miltton_Text_White.png">
            <a:extLst>
              <a:ext uri="{FF2B5EF4-FFF2-40B4-BE49-F238E27FC236}">
                <a16:creationId xmlns:a16="http://schemas.microsoft.com/office/drawing/2014/main" id="{8A3BCBC3-0270-4BE5-9FCC-D2316AE086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Tree>
    <p:extLst>
      <p:ext uri="{BB962C8B-B14F-4D97-AF65-F5344CB8AC3E}">
        <p14:creationId xmlns:p14="http://schemas.microsoft.com/office/powerpoint/2010/main" val="26884347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EB5D29"/>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Tree>
    <p:extLst>
      <p:ext uri="{BB962C8B-B14F-4D97-AF65-F5344CB8AC3E}">
        <p14:creationId xmlns:p14="http://schemas.microsoft.com/office/powerpoint/2010/main" val="28745792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End slide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D64E5CC-F8BE-4764-BE1B-D829CF3CF2B7}"/>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5065068"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1786726" y="1661374"/>
            <a:ext cx="3716224" cy="1415629"/>
          </a:xfrm>
        </p:spPr>
        <p:txBody>
          <a:bodyPr anchor="b" anchorCtr="0"/>
          <a:lstStyle>
            <a:lvl1pPr algn="l">
              <a:defRPr sz="9200" b="1"/>
            </a:lvl1pPr>
          </a:lstStyle>
          <a:p>
            <a:r>
              <a:rPr lang="fi-FI" err="1"/>
              <a:t>text</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pic>
        <p:nvPicPr>
          <p:cNvPr id="8" name="Miltton_Text_Black.png">
            <a:extLst>
              <a:ext uri="{FF2B5EF4-FFF2-40B4-BE49-F238E27FC236}">
                <a16:creationId xmlns:a16="http://schemas.microsoft.com/office/drawing/2014/main" id="{34F404F9-EF76-2742-A43B-2788386A052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22098353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cSld name="Title and Bullet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3605-0579-4D04-AFA1-8D8E172FF5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3B3FB1-E612-4591-AE57-B4D844F2C473}"/>
              </a:ext>
            </a:extLst>
          </p:cNvPr>
          <p:cNvSpPr>
            <a:spLocks noGrp="1"/>
          </p:cNvSpPr>
          <p:nvPr>
            <p:ph idx="1"/>
          </p:nvPr>
        </p:nvSpPr>
        <p:spPr>
          <a:xfrm>
            <a:off x="334964" y="1916114"/>
            <a:ext cx="10801349" cy="4321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6EA4A6-91C1-4D44-8443-F92B69996E69}"/>
              </a:ext>
            </a:extLst>
          </p:cNvPr>
          <p:cNvSpPr>
            <a:spLocks noGrp="1"/>
          </p:cNvSpPr>
          <p:nvPr>
            <p:ph type="dt" sz="half" idx="10"/>
          </p:nvPr>
        </p:nvSpPr>
        <p:spPr/>
        <p:txBody>
          <a:bodyPr/>
          <a:lstStyle/>
          <a:p>
            <a:fld id="{45B825C4-308C-1E4D-976D-2A06FD91778C}" type="datetime1">
              <a:rPr lang="fi-FI" smtClean="0"/>
              <a:t>7.10.2025</a:t>
            </a:fld>
            <a:endParaRPr lang="en-GB"/>
          </a:p>
        </p:txBody>
      </p:sp>
      <p:sp>
        <p:nvSpPr>
          <p:cNvPr id="5" name="Footer Placeholder 4">
            <a:extLst>
              <a:ext uri="{FF2B5EF4-FFF2-40B4-BE49-F238E27FC236}">
                <a16:creationId xmlns:a16="http://schemas.microsoft.com/office/drawing/2014/main" id="{AE22FD8D-4B7B-4BD0-829A-43AA359D35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5DEE81-D280-490A-A921-75F8D13610D7}"/>
              </a:ext>
            </a:extLst>
          </p:cNvPr>
          <p:cNvSpPr>
            <a:spLocks noGrp="1"/>
          </p:cNvSpPr>
          <p:nvPr>
            <p:ph type="sldNum" sz="quarter" idx="12"/>
          </p:nvPr>
        </p:nvSpPr>
        <p:spPr/>
        <p:txBody>
          <a:bodyPr/>
          <a:lstStyle/>
          <a:p>
            <a:fld id="{C6E9A87C-37A4-4E98-B69E-8D39F910BEC4}" type="slidenum">
              <a:rPr lang="en-GB" smtClean="0"/>
              <a:t>‹#›</a:t>
            </a:fld>
            <a:endParaRPr lang="en-GB"/>
          </a:p>
        </p:txBody>
      </p:sp>
    </p:spTree>
    <p:extLst>
      <p:ext uri="{BB962C8B-B14F-4D97-AF65-F5344CB8AC3E}">
        <p14:creationId xmlns:p14="http://schemas.microsoft.com/office/powerpoint/2010/main" val="3287313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A05DF-E5EA-4348-84D7-A1B34B91E381}" type="datetime1">
              <a:rPr lang="fi-FI" smtClean="0"/>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16563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983433" y="274638"/>
            <a:ext cx="10598968" cy="778098"/>
          </a:xfrm>
        </p:spPr>
        <p:txBody>
          <a:bodyPr/>
          <a:lstStyle/>
          <a:p>
            <a:r>
              <a:rPr lang="fi-FI"/>
              <a:t>Muokkaa perustyyl. napsautt.</a:t>
            </a:r>
          </a:p>
        </p:txBody>
      </p:sp>
      <p:sp>
        <p:nvSpPr>
          <p:cNvPr id="3" name="Date Placeholder 3">
            <a:extLst>
              <a:ext uri="{FF2B5EF4-FFF2-40B4-BE49-F238E27FC236}">
                <a16:creationId xmlns:a16="http://schemas.microsoft.com/office/drawing/2014/main" id="{FB6D8B49-6CA3-464E-AE96-12081E55A66E}"/>
              </a:ext>
            </a:extLst>
          </p:cNvPr>
          <p:cNvSpPr>
            <a:spLocks noGrp="1"/>
          </p:cNvSpPr>
          <p:nvPr>
            <p:ph type="dt" sz="half" idx="10"/>
          </p:nvPr>
        </p:nvSpPr>
        <p:spPr/>
        <p:txBody>
          <a:bodyPr/>
          <a:lstStyle>
            <a:lvl1pPr>
              <a:defRPr>
                <a:solidFill>
                  <a:srgbClr val="262626"/>
                </a:solidFill>
              </a:defRPr>
            </a:lvl1pPr>
          </a:lstStyle>
          <a:p>
            <a:pPr>
              <a:defRPr/>
            </a:pPr>
            <a:fld id="{983D8E83-E5F3-7947-8F36-AE0B903FD141}" type="datetime1">
              <a:rPr lang="fi-FI" smtClean="0"/>
              <a:t>7.10.2025</a:t>
            </a:fld>
            <a:endParaRPr lang="fi-FI"/>
          </a:p>
        </p:txBody>
      </p:sp>
      <p:sp>
        <p:nvSpPr>
          <p:cNvPr id="4" name="Slide Number Placeholder 5">
            <a:extLst>
              <a:ext uri="{FF2B5EF4-FFF2-40B4-BE49-F238E27FC236}">
                <a16:creationId xmlns:a16="http://schemas.microsoft.com/office/drawing/2014/main" id="{D4E58108-7B86-4435-A9DD-CC12088593B9}"/>
              </a:ext>
            </a:extLst>
          </p:cNvPr>
          <p:cNvSpPr>
            <a:spLocks noGrp="1"/>
          </p:cNvSpPr>
          <p:nvPr>
            <p:ph type="sldNum" sz="quarter" idx="11"/>
          </p:nvPr>
        </p:nvSpPr>
        <p:spPr/>
        <p:txBody>
          <a:bodyPr/>
          <a:lstStyle>
            <a:lvl1pPr>
              <a:defRPr>
                <a:solidFill>
                  <a:srgbClr val="262626"/>
                </a:solidFill>
              </a:defRPr>
            </a:lvl1pPr>
          </a:lstStyle>
          <a:p>
            <a:pPr>
              <a:defRPr/>
            </a:pPr>
            <a:fld id="{2EA337EA-C9DB-4B48-9582-DEFF5ACBF0E5}" type="slidenum">
              <a:rPr lang="fi-FI"/>
              <a:pPr>
                <a:defRPr/>
              </a:pPr>
              <a:t>‹#›</a:t>
            </a:fld>
            <a:endParaRPr lang="fi-FI"/>
          </a:p>
        </p:txBody>
      </p:sp>
    </p:spTree>
    <p:extLst>
      <p:ext uri="{BB962C8B-B14F-4D97-AF65-F5344CB8AC3E}">
        <p14:creationId xmlns:p14="http://schemas.microsoft.com/office/powerpoint/2010/main" val="3775549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4 circles">
    <p:bg>
      <p:bgPr>
        <a:solidFill>
          <a:schemeClr val="tx1"/>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accent1"/>
                </a:solidFill>
              </a:defRPr>
            </a:lvl1pPr>
          </a:lstStyle>
          <a:p>
            <a:fld id="{11AEF8E2-974E-114C-8608-1DDF6EAF72A5}"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6381B7C1-D329-977A-5FD5-B2376D384A2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5" name="Text Placeholder 4">
            <a:extLst>
              <a:ext uri="{FF2B5EF4-FFF2-40B4-BE49-F238E27FC236}">
                <a16:creationId xmlns:a16="http://schemas.microsoft.com/office/drawing/2014/main" id="{E761543B-CB98-6187-DCC4-F11433F100F0}"/>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
        <p:nvSpPr>
          <p:cNvPr id="7" name="management consulting">
            <a:extLst>
              <a:ext uri="{FF2B5EF4-FFF2-40B4-BE49-F238E27FC236}">
                <a16:creationId xmlns:a16="http://schemas.microsoft.com/office/drawing/2014/main" id="{D3D7F0DD-1BCB-439E-3F40-B5739732EC2A}"/>
              </a:ext>
            </a:extLst>
          </p:cNvPr>
          <p:cNvSpPr/>
          <p:nvPr/>
        </p:nvSpPr>
        <p:spPr>
          <a:xfrm>
            <a:off x="1237900" y="3669056"/>
            <a:ext cx="2225104" cy="2233343"/>
          </a:xfrm>
          <a:prstGeom prst="ellipse">
            <a:avLst/>
          </a:prstGeom>
          <a:solidFill>
            <a:srgbClr val="000000"/>
          </a:solidFill>
          <a:ln w="127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ctr">
              <a:lnSpc>
                <a:spcPct val="110000"/>
              </a:lnSpc>
              <a:defRPr sz="1500" cap="all">
                <a:solidFill>
                  <a:srgbClr val="FFFFFF"/>
                </a:solidFill>
                <a:latin typeface="+mn-lt"/>
                <a:ea typeface="+mn-ea"/>
                <a:cs typeface="+mn-cs"/>
                <a:sym typeface="Lausanne 300"/>
              </a:defRPr>
            </a:lvl1pPr>
          </a:lstStyle>
          <a:p>
            <a:endParaRPr lang="fi-FI" sz="1000" cap="none"/>
          </a:p>
        </p:txBody>
      </p:sp>
      <p:sp>
        <p:nvSpPr>
          <p:cNvPr id="12" name="Strategy  and change communications">
            <a:extLst>
              <a:ext uri="{FF2B5EF4-FFF2-40B4-BE49-F238E27FC236}">
                <a16:creationId xmlns:a16="http://schemas.microsoft.com/office/drawing/2014/main" id="{F4144333-9B02-11C6-1A50-F8B8839C46E7}"/>
              </a:ext>
            </a:extLst>
          </p:cNvPr>
          <p:cNvSpPr/>
          <p:nvPr/>
        </p:nvSpPr>
        <p:spPr>
          <a:xfrm>
            <a:off x="6111914" y="3669056"/>
            <a:ext cx="2225104" cy="2233343"/>
          </a:xfrm>
          <a:prstGeom prst="ellipse">
            <a:avLst/>
          </a:prstGeom>
          <a:solidFill>
            <a:srgbClr val="000000"/>
          </a:solidFill>
          <a:ln w="127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endParaRPr lang="fi-FI" sz="1000" cap="none">
              <a:solidFill>
                <a:schemeClr val="bg1"/>
              </a:solidFill>
            </a:endParaRPr>
          </a:p>
        </p:txBody>
      </p:sp>
      <p:sp>
        <p:nvSpPr>
          <p:cNvPr id="13" name="Sustainability consulting and communications">
            <a:extLst>
              <a:ext uri="{FF2B5EF4-FFF2-40B4-BE49-F238E27FC236}">
                <a16:creationId xmlns:a16="http://schemas.microsoft.com/office/drawing/2014/main" id="{AF107226-C523-9E0E-C27D-127E39913C8C}"/>
              </a:ext>
            </a:extLst>
          </p:cNvPr>
          <p:cNvSpPr/>
          <p:nvPr/>
        </p:nvSpPr>
        <p:spPr>
          <a:xfrm>
            <a:off x="8548922" y="3669056"/>
            <a:ext cx="2225104" cy="2233343"/>
          </a:xfrm>
          <a:prstGeom prst="ellipse">
            <a:avLst/>
          </a:prstGeom>
          <a:solidFill>
            <a:srgbClr val="000000"/>
          </a:solidFill>
          <a:ln w="127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ctr">
              <a:lnSpc>
                <a:spcPct val="110000"/>
              </a:lnSpc>
              <a:defRPr sz="1500" cap="all">
                <a:solidFill>
                  <a:srgbClr val="FFFFFF"/>
                </a:solidFill>
                <a:latin typeface="+mn-lt"/>
                <a:ea typeface="+mn-ea"/>
                <a:cs typeface="+mn-cs"/>
                <a:sym typeface="Lausanne 300"/>
              </a:defRPr>
            </a:lvl1pPr>
          </a:lstStyle>
          <a:p>
            <a:endParaRPr lang="fi-FI" sz="1000" cap="none"/>
          </a:p>
        </p:txBody>
      </p:sp>
      <p:sp>
        <p:nvSpPr>
          <p:cNvPr id="14" name="public affairs">
            <a:extLst>
              <a:ext uri="{FF2B5EF4-FFF2-40B4-BE49-F238E27FC236}">
                <a16:creationId xmlns:a16="http://schemas.microsoft.com/office/drawing/2014/main" id="{2A651CF2-487A-FC3B-04D3-C478446FF917}"/>
              </a:ext>
            </a:extLst>
          </p:cNvPr>
          <p:cNvSpPr/>
          <p:nvPr/>
        </p:nvSpPr>
        <p:spPr>
          <a:xfrm>
            <a:off x="3674907" y="3669057"/>
            <a:ext cx="2225104" cy="2233343"/>
          </a:xfrm>
          <a:prstGeom prst="ellipse">
            <a:avLst/>
          </a:prstGeom>
          <a:solidFill>
            <a:srgbClr val="000000"/>
          </a:solidFill>
          <a:ln w="127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ctr">
              <a:lnSpc>
                <a:spcPct val="110000"/>
              </a:lnSpc>
              <a:defRPr sz="1500" cap="all">
                <a:solidFill>
                  <a:srgbClr val="FFFFFF"/>
                </a:solidFill>
                <a:latin typeface="+mn-lt"/>
                <a:ea typeface="+mn-ea"/>
                <a:cs typeface="+mn-cs"/>
                <a:sym typeface="Lausanne 300"/>
              </a:defRPr>
            </a:lvl1pPr>
          </a:lstStyle>
          <a:p>
            <a:endParaRPr lang="fi-FI" sz="1000" cap="none"/>
          </a:p>
        </p:txBody>
      </p:sp>
      <p:pic>
        <p:nvPicPr>
          <p:cNvPr id="15" name="Mitton-arrow_white.png" descr="Mitton-arrow_white.png">
            <a:extLst>
              <a:ext uri="{FF2B5EF4-FFF2-40B4-BE49-F238E27FC236}">
                <a16:creationId xmlns:a16="http://schemas.microsoft.com/office/drawing/2014/main" id="{572E32B9-9157-2E36-3D2F-F7478E94A3E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2017452" y="2852106"/>
            <a:ext cx="666000" cy="586959"/>
          </a:xfrm>
          <a:prstGeom prst="rect">
            <a:avLst/>
          </a:prstGeom>
          <a:ln w="12700">
            <a:miter lim="400000"/>
          </a:ln>
        </p:spPr>
      </p:pic>
      <p:pic>
        <p:nvPicPr>
          <p:cNvPr id="16" name="Mitton-arrow_white.png" descr="Mitton-arrow_white.png">
            <a:extLst>
              <a:ext uri="{FF2B5EF4-FFF2-40B4-BE49-F238E27FC236}">
                <a16:creationId xmlns:a16="http://schemas.microsoft.com/office/drawing/2014/main" id="{7F757819-B303-9994-71A8-F2F8BF06B6A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4454459" y="2832557"/>
            <a:ext cx="666000" cy="586959"/>
          </a:xfrm>
          <a:prstGeom prst="rect">
            <a:avLst/>
          </a:prstGeom>
          <a:ln w="12700">
            <a:miter lim="400000"/>
          </a:ln>
        </p:spPr>
      </p:pic>
      <p:pic>
        <p:nvPicPr>
          <p:cNvPr id="17" name="Mitton-arrow_white.png" descr="Mitton-arrow_white.png">
            <a:extLst>
              <a:ext uri="{FF2B5EF4-FFF2-40B4-BE49-F238E27FC236}">
                <a16:creationId xmlns:a16="http://schemas.microsoft.com/office/drawing/2014/main" id="{80B03DD6-D113-9C04-8AFE-E756611994B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6891466" y="2832556"/>
            <a:ext cx="666000" cy="586959"/>
          </a:xfrm>
          <a:prstGeom prst="rect">
            <a:avLst/>
          </a:prstGeom>
          <a:ln w="12700">
            <a:miter lim="400000"/>
          </a:ln>
        </p:spPr>
      </p:pic>
      <p:pic>
        <p:nvPicPr>
          <p:cNvPr id="18" name="Mitton-arrow_white.png" descr="Mitton-arrow_white.png">
            <a:extLst>
              <a:ext uri="{FF2B5EF4-FFF2-40B4-BE49-F238E27FC236}">
                <a16:creationId xmlns:a16="http://schemas.microsoft.com/office/drawing/2014/main" id="{45C7EA8C-AB14-D146-F5C4-E966E6AF8CB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9328474" y="2802521"/>
            <a:ext cx="666000" cy="586959"/>
          </a:xfrm>
          <a:prstGeom prst="rect">
            <a:avLst/>
          </a:prstGeom>
          <a:ln w="12700">
            <a:miter lim="400000"/>
          </a:ln>
        </p:spPr>
      </p:pic>
      <p:sp>
        <p:nvSpPr>
          <p:cNvPr id="26" name="Text Placeholder 24">
            <a:extLst>
              <a:ext uri="{FF2B5EF4-FFF2-40B4-BE49-F238E27FC236}">
                <a16:creationId xmlns:a16="http://schemas.microsoft.com/office/drawing/2014/main" id="{8E76DDAF-C1C0-EF7C-8AC9-DA8FD5DF4F8E}"/>
              </a:ext>
            </a:extLst>
          </p:cNvPr>
          <p:cNvSpPr>
            <a:spLocks noGrp="1"/>
          </p:cNvSpPr>
          <p:nvPr>
            <p:ph type="body" sz="quarter" idx="14"/>
          </p:nvPr>
        </p:nvSpPr>
        <p:spPr>
          <a:xfrm>
            <a:off x="1533683"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28" name="Text Placeholder 24">
            <a:extLst>
              <a:ext uri="{FF2B5EF4-FFF2-40B4-BE49-F238E27FC236}">
                <a16:creationId xmlns:a16="http://schemas.microsoft.com/office/drawing/2014/main" id="{25932C22-AE27-1C1B-1170-10A4E9978B5C}"/>
              </a:ext>
            </a:extLst>
          </p:cNvPr>
          <p:cNvSpPr>
            <a:spLocks noGrp="1"/>
          </p:cNvSpPr>
          <p:nvPr>
            <p:ph type="body" sz="quarter" idx="15"/>
          </p:nvPr>
        </p:nvSpPr>
        <p:spPr>
          <a:xfrm>
            <a:off x="3970690"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0" name="Text Placeholder 24">
            <a:extLst>
              <a:ext uri="{FF2B5EF4-FFF2-40B4-BE49-F238E27FC236}">
                <a16:creationId xmlns:a16="http://schemas.microsoft.com/office/drawing/2014/main" id="{132910E2-FDB8-4300-69F5-A1D2B57D17AA}"/>
              </a:ext>
            </a:extLst>
          </p:cNvPr>
          <p:cNvSpPr>
            <a:spLocks noGrp="1"/>
          </p:cNvSpPr>
          <p:nvPr>
            <p:ph type="body" sz="quarter" idx="16"/>
          </p:nvPr>
        </p:nvSpPr>
        <p:spPr>
          <a:xfrm>
            <a:off x="6407697"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1" name="Text Placeholder 24">
            <a:extLst>
              <a:ext uri="{FF2B5EF4-FFF2-40B4-BE49-F238E27FC236}">
                <a16:creationId xmlns:a16="http://schemas.microsoft.com/office/drawing/2014/main" id="{CD46DE38-6515-7CFF-127E-1E11A3958E90}"/>
              </a:ext>
            </a:extLst>
          </p:cNvPr>
          <p:cNvSpPr>
            <a:spLocks noGrp="1"/>
          </p:cNvSpPr>
          <p:nvPr>
            <p:ph type="body" sz="quarter" idx="17"/>
          </p:nvPr>
        </p:nvSpPr>
        <p:spPr>
          <a:xfrm>
            <a:off x="8844704" y="2219948"/>
            <a:ext cx="1633538" cy="573087"/>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3" name="Text Placeholder 24">
            <a:extLst>
              <a:ext uri="{FF2B5EF4-FFF2-40B4-BE49-F238E27FC236}">
                <a16:creationId xmlns:a16="http://schemas.microsoft.com/office/drawing/2014/main" id="{C5EF0638-080B-8657-20CB-299BDCFAF9FF}"/>
              </a:ext>
            </a:extLst>
          </p:cNvPr>
          <p:cNvSpPr>
            <a:spLocks noGrp="1"/>
          </p:cNvSpPr>
          <p:nvPr>
            <p:ph type="body" sz="quarter" idx="18" hasCustomPrompt="1"/>
          </p:nvPr>
        </p:nvSpPr>
        <p:spPr>
          <a:xfrm>
            <a:off x="1533683"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34" name="Text Placeholder 24">
            <a:extLst>
              <a:ext uri="{FF2B5EF4-FFF2-40B4-BE49-F238E27FC236}">
                <a16:creationId xmlns:a16="http://schemas.microsoft.com/office/drawing/2014/main" id="{C1ACED7F-97C6-A626-EC6A-58AC69ED5F6B}"/>
              </a:ext>
            </a:extLst>
          </p:cNvPr>
          <p:cNvSpPr>
            <a:spLocks noGrp="1"/>
          </p:cNvSpPr>
          <p:nvPr>
            <p:ph type="body" sz="quarter" idx="19" hasCustomPrompt="1"/>
          </p:nvPr>
        </p:nvSpPr>
        <p:spPr>
          <a:xfrm>
            <a:off x="3970690"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35" name="Text Placeholder 24">
            <a:extLst>
              <a:ext uri="{FF2B5EF4-FFF2-40B4-BE49-F238E27FC236}">
                <a16:creationId xmlns:a16="http://schemas.microsoft.com/office/drawing/2014/main" id="{F8FFE357-D7FB-31B4-A125-962365259C98}"/>
              </a:ext>
            </a:extLst>
          </p:cNvPr>
          <p:cNvSpPr>
            <a:spLocks noGrp="1"/>
          </p:cNvSpPr>
          <p:nvPr>
            <p:ph type="body" sz="quarter" idx="20" hasCustomPrompt="1"/>
          </p:nvPr>
        </p:nvSpPr>
        <p:spPr>
          <a:xfrm>
            <a:off x="6407697"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36" name="Text Placeholder 24">
            <a:extLst>
              <a:ext uri="{FF2B5EF4-FFF2-40B4-BE49-F238E27FC236}">
                <a16:creationId xmlns:a16="http://schemas.microsoft.com/office/drawing/2014/main" id="{D80D2505-B548-1A39-D77D-23CE01CACB7E}"/>
              </a:ext>
            </a:extLst>
          </p:cNvPr>
          <p:cNvSpPr>
            <a:spLocks noGrp="1"/>
          </p:cNvSpPr>
          <p:nvPr>
            <p:ph type="body" sz="quarter" idx="21" hasCustomPrompt="1"/>
          </p:nvPr>
        </p:nvSpPr>
        <p:spPr>
          <a:xfrm>
            <a:off x="8843306" y="4375155"/>
            <a:ext cx="1633538" cy="864665"/>
          </a:xfrm>
        </p:spPr>
        <p:txBody>
          <a:bodyPr/>
          <a:lstStyle>
            <a:lvl1pPr marL="0" indent="0" algn="ctr">
              <a:buNone/>
              <a:defRPr sz="1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endParaRPr lang="en-FI"/>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FI"/>
          </a:p>
          <a:p>
            <a:pPr lvl="0"/>
            <a:endParaRPr lang="en-FI"/>
          </a:p>
        </p:txBody>
      </p:sp>
      <p:sp>
        <p:nvSpPr>
          <p:cNvPr id="4" name="Title 3">
            <a:extLst>
              <a:ext uri="{FF2B5EF4-FFF2-40B4-BE49-F238E27FC236}">
                <a16:creationId xmlns:a16="http://schemas.microsoft.com/office/drawing/2014/main" id="{5FF0253D-22F7-2EE4-6FD4-3B4BADF38DE5}"/>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FI"/>
          </a:p>
        </p:txBody>
      </p:sp>
      <p:sp>
        <p:nvSpPr>
          <p:cNvPr id="2" name="SmartArt Placeholder 1">
            <a:extLst>
              <a:ext uri="{FF2B5EF4-FFF2-40B4-BE49-F238E27FC236}">
                <a16:creationId xmlns:a16="http://schemas.microsoft.com/office/drawing/2014/main" id="{9C2B1E6B-927D-8D31-3011-A86E2F470616}"/>
              </a:ext>
            </a:extLst>
          </p:cNvPr>
          <p:cNvSpPr>
            <a:spLocks noGrp="1"/>
          </p:cNvSpPr>
          <p:nvPr>
            <p:ph type="dgm" sz="quarter" idx="22"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3638568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9" name="Date Placeholder 3">
            <a:extLst>
              <a:ext uri="{FF2B5EF4-FFF2-40B4-BE49-F238E27FC236}">
                <a16:creationId xmlns:a16="http://schemas.microsoft.com/office/drawing/2014/main" id="{3A4417FE-4717-704F-9236-1B0D403635EC}"/>
              </a:ext>
            </a:extLst>
          </p:cNvPr>
          <p:cNvSpPr>
            <a:spLocks noGrp="1"/>
          </p:cNvSpPr>
          <p:nvPr>
            <p:ph type="dt" sz="half" idx="2"/>
          </p:nvPr>
        </p:nvSpPr>
        <p:spPr>
          <a:xfrm>
            <a:off x="8945359" y="6492875"/>
            <a:ext cx="1144768" cy="365125"/>
          </a:xfrm>
          <a:prstGeom prst="rect">
            <a:avLst/>
          </a:prstGeom>
        </p:spPr>
        <p:txBody>
          <a:bodyPr vert="horz" lIns="0" tIns="0" rIns="0" bIns="115200" rtlCol="0" anchor="b"/>
          <a:lstStyle>
            <a:lvl1pPr algn="r">
              <a:defRPr sz="1000">
                <a:solidFill>
                  <a:schemeClr val="tx2"/>
                </a:solidFill>
                <a:latin typeface="Arial" charset="0"/>
                <a:ea typeface="Arial" charset="0"/>
                <a:cs typeface="Arial" charset="0"/>
              </a:defRPr>
            </a:lvl1pPr>
          </a:lstStyle>
          <a:p>
            <a:fld id="{EB7A3898-2E95-9947-8091-0DE355536412}" type="datetime1">
              <a:rPr lang="fi-FI" noProof="0" smtClean="0"/>
              <a:t>7.10.2025</a:t>
            </a:fld>
            <a:endParaRPr lang="en-GB" noProof="0"/>
          </a:p>
        </p:txBody>
      </p:sp>
      <p:sp>
        <p:nvSpPr>
          <p:cNvPr id="10" name="Footer Placeholder 4">
            <a:extLst>
              <a:ext uri="{FF2B5EF4-FFF2-40B4-BE49-F238E27FC236}">
                <a16:creationId xmlns:a16="http://schemas.microsoft.com/office/drawing/2014/main" id="{77D2D699-751F-6340-A797-E7410C3E0E0E}"/>
              </a:ext>
            </a:extLst>
          </p:cNvPr>
          <p:cNvSpPr>
            <a:spLocks noGrp="1"/>
          </p:cNvSpPr>
          <p:nvPr>
            <p:ph type="ftr" sz="quarter" idx="3"/>
          </p:nvPr>
        </p:nvSpPr>
        <p:spPr>
          <a:xfrm>
            <a:off x="6988040" y="6492875"/>
            <a:ext cx="1780401" cy="365125"/>
          </a:xfrm>
          <a:prstGeom prst="rect">
            <a:avLst/>
          </a:prstGeom>
        </p:spPr>
        <p:txBody>
          <a:bodyPr vert="horz" lIns="0" tIns="0" rIns="0" bIns="115200" rtlCol="0" anchor="b"/>
          <a:lstStyle>
            <a:lvl1pPr algn="r">
              <a:defRPr sz="1000">
                <a:solidFill>
                  <a:schemeClr val="tx2"/>
                </a:solidFill>
                <a:latin typeface="Arial" charset="0"/>
                <a:ea typeface="Arial" charset="0"/>
                <a:cs typeface="Arial" charset="0"/>
              </a:defRPr>
            </a:lvl1pPr>
          </a:lstStyle>
          <a:p>
            <a:endParaRPr lang="en-GB" noProof="0"/>
          </a:p>
        </p:txBody>
      </p:sp>
      <p:sp>
        <p:nvSpPr>
          <p:cNvPr id="11" name="Slide Number Placeholder 5">
            <a:extLst>
              <a:ext uri="{FF2B5EF4-FFF2-40B4-BE49-F238E27FC236}">
                <a16:creationId xmlns:a16="http://schemas.microsoft.com/office/drawing/2014/main" id="{738431FD-3CA9-FB49-8E87-850D85C918E1}"/>
              </a:ext>
            </a:extLst>
          </p:cNvPr>
          <p:cNvSpPr>
            <a:spLocks noGrp="1"/>
          </p:cNvSpPr>
          <p:nvPr>
            <p:ph type="sldNum" sz="quarter" idx="4"/>
          </p:nvPr>
        </p:nvSpPr>
        <p:spPr>
          <a:xfrm>
            <a:off x="10370393" y="6492875"/>
            <a:ext cx="598665" cy="365125"/>
          </a:xfrm>
          <a:prstGeom prst="rect">
            <a:avLst/>
          </a:prstGeom>
        </p:spPr>
        <p:txBody>
          <a:bodyPr vert="horz" lIns="0" tIns="0" rIns="0" bIns="115200" rtlCol="0" anchor="b"/>
          <a:lstStyle>
            <a:lvl1pPr algn="r">
              <a:defRPr sz="100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30159517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334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10284806" cy="4104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1CFC2F4F-93E2-9B4A-9DC7-595B59133558}"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4" name="Text Placeholder 4">
            <a:extLst>
              <a:ext uri="{FF2B5EF4-FFF2-40B4-BE49-F238E27FC236}">
                <a16:creationId xmlns:a16="http://schemas.microsoft.com/office/drawing/2014/main" id="{82DCC760-99A5-0A92-6223-904E768AB322}"/>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7C767A94-5825-AC97-83CB-AF52452075AD}"/>
              </a:ext>
            </a:extLst>
          </p:cNvPr>
          <p:cNvSpPr>
            <a:spLocks noGrp="1"/>
          </p:cNvSpPr>
          <p:nvPr>
            <p:ph type="title"/>
          </p:nvPr>
        </p:nvSpPr>
        <p:spPr/>
        <p:txBody>
          <a:bodyPr/>
          <a:lstStyle>
            <a:lvl1pPr>
              <a:defRPr sz="3600"/>
            </a:lvl1pPr>
          </a:lstStyle>
          <a:p>
            <a:r>
              <a:rPr lang="en-US"/>
              <a:t>Click to edit Master title style</a:t>
            </a:r>
            <a:endParaRPr lang="en-FI"/>
          </a:p>
        </p:txBody>
      </p:sp>
    </p:spTree>
    <p:extLst>
      <p:ext uri="{BB962C8B-B14F-4D97-AF65-F5344CB8AC3E}">
        <p14:creationId xmlns:p14="http://schemas.microsoft.com/office/powerpoint/2010/main" val="40642116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Miltton Cover Slide">
    <p:bg>
      <p:bgPr>
        <a:solidFill>
          <a:srgbClr val="E4F03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BA69500-80DA-0C5E-C494-2DD89705DC9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4">
            <a:extLst>
              <a:ext uri="{FF2B5EF4-FFF2-40B4-BE49-F238E27FC236}">
                <a16:creationId xmlns:a16="http://schemas.microsoft.com/office/drawing/2014/main" id="{ECF6AD64-A920-8B4F-A8ED-47E2389BEE0E}"/>
              </a:ext>
            </a:extLst>
          </p:cNvPr>
          <p:cNvSpPr/>
          <p:nvPr/>
        </p:nvSpPr>
        <p:spPr>
          <a:xfrm>
            <a:off x="4339305" y="1589708"/>
            <a:ext cx="1838976" cy="162072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37839211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Miltton Cover Slide 2">
    <p:bg>
      <p:bgPr>
        <a:solidFill>
          <a:schemeClr val="tx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BB05151-0CE3-4278-FA44-B0474F8ED1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266" y="981512"/>
            <a:ext cx="5858403" cy="2787794"/>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solidFill>
                  <a:schemeClr val="bg1"/>
                </a:solidFill>
              </a:defRPr>
            </a:lvl1pPr>
          </a:lstStyle>
          <a:p>
            <a:r>
              <a:rPr lang="en-GB"/>
              <a:t>title</a:t>
            </a:r>
          </a:p>
        </p:txBody>
      </p:sp>
      <p:pic>
        <p:nvPicPr>
          <p:cNvPr id="10" name="Mitton-arrow_white.png" descr="Mitton-arrow_white.png">
            <a:extLst>
              <a:ext uri="{FF2B5EF4-FFF2-40B4-BE49-F238E27FC236}">
                <a16:creationId xmlns:a16="http://schemas.microsoft.com/office/drawing/2014/main" id="{2EA1ED99-D9C1-48DB-B7FB-2C948736BC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38000" y="1591200"/>
            <a:ext cx="1839600" cy="1621274"/>
          </a:xfrm>
          <a:prstGeom prst="rect">
            <a:avLst/>
          </a:prstGeom>
          <a:ln w="12700">
            <a:miter lim="400000"/>
          </a:ln>
        </p:spPr>
      </p:pic>
      <p:pic>
        <p:nvPicPr>
          <p:cNvPr id="13" name="Graphic 12">
            <a:extLst>
              <a:ext uri="{FF2B5EF4-FFF2-40B4-BE49-F238E27FC236}">
                <a16:creationId xmlns:a16="http://schemas.microsoft.com/office/drawing/2014/main" id="{5FACD9E7-3536-8BD7-147E-9F3DE6545C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119173202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Miltton Cover Slide 3">
    <p:bg>
      <p:bgPr>
        <a:solidFill>
          <a:srgbClr val="EB5D29"/>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4">
            <a:extLst>
              <a:ext uri="{FF2B5EF4-FFF2-40B4-BE49-F238E27FC236}">
                <a16:creationId xmlns:a16="http://schemas.microsoft.com/office/drawing/2014/main" id="{ECF6AD64-A920-8B4F-A8ED-47E2389BEE0E}"/>
              </a:ext>
            </a:extLst>
          </p:cNvPr>
          <p:cNvSpPr/>
          <p:nvPr/>
        </p:nvSpPr>
        <p:spPr>
          <a:xfrm>
            <a:off x="4339305" y="1589708"/>
            <a:ext cx="1838976" cy="16207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1" name="Graphic 10">
            <a:extLst>
              <a:ext uri="{FF2B5EF4-FFF2-40B4-BE49-F238E27FC236}">
                <a16:creationId xmlns:a16="http://schemas.microsoft.com/office/drawing/2014/main" id="{B9BA7D07-0D55-1E12-A233-20F768343A0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3240" y="989152"/>
            <a:ext cx="5832146" cy="2775297"/>
          </a:xfrm>
          <a:prstGeom prst="rect">
            <a:avLst/>
          </a:prstGeom>
        </p:spPr>
      </p:pic>
    </p:spTree>
    <p:extLst>
      <p:ext uri="{BB962C8B-B14F-4D97-AF65-F5344CB8AC3E}">
        <p14:creationId xmlns:p14="http://schemas.microsoft.com/office/powerpoint/2010/main" val="18572911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Miltton Cover Slide animated">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0" name="arrows3.gif" descr="arrows3.gif">
            <a:extLst>
              <a:ext uri="{FF2B5EF4-FFF2-40B4-BE49-F238E27FC236}">
                <a16:creationId xmlns:a16="http://schemas.microsoft.com/office/drawing/2014/main" id="{7D26D8E0-9565-4BE6-B73A-89E33F01A6C9}"/>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494292" y="936298"/>
            <a:ext cx="5097122" cy="2867131"/>
          </a:xfrm>
          <a:prstGeom prst="rect">
            <a:avLst/>
          </a:prstGeom>
          <a:ln w="12700">
            <a:miter lim="400000"/>
          </a:ln>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1" name="Graphic 10">
            <a:extLst>
              <a:ext uri="{FF2B5EF4-FFF2-40B4-BE49-F238E27FC236}">
                <a16:creationId xmlns:a16="http://schemas.microsoft.com/office/drawing/2014/main" id="{4B0694C4-C4CB-B6A2-DFC0-1BA16498864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3240" y="989152"/>
            <a:ext cx="5832146" cy="2775297"/>
          </a:xfrm>
          <a:prstGeom prst="rect">
            <a:avLst/>
          </a:prstGeom>
        </p:spPr>
      </p:pic>
    </p:spTree>
    <p:extLst>
      <p:ext uri="{BB962C8B-B14F-4D97-AF65-F5344CB8AC3E}">
        <p14:creationId xmlns:p14="http://schemas.microsoft.com/office/powerpoint/2010/main" val="27253234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Miltton Title Slide Pic">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141AB194-67B2-4312-A7FB-974494ADB3FB}"/>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4664160"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12" name="Title 1">
            <a:extLst>
              <a:ext uri="{FF2B5EF4-FFF2-40B4-BE49-F238E27FC236}">
                <a16:creationId xmlns:a16="http://schemas.microsoft.com/office/drawing/2014/main" id="{0775D37E-A16E-FE48-A89E-68BFD91E74F5}"/>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3" name="Graphic 12">
            <a:extLst>
              <a:ext uri="{FF2B5EF4-FFF2-40B4-BE49-F238E27FC236}">
                <a16:creationId xmlns:a16="http://schemas.microsoft.com/office/drawing/2014/main" id="{4F35F721-0669-27CE-9565-82455783BA8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pic>
        <p:nvPicPr>
          <p:cNvPr id="14" name="Graphic 13">
            <a:extLst>
              <a:ext uri="{FF2B5EF4-FFF2-40B4-BE49-F238E27FC236}">
                <a16:creationId xmlns:a16="http://schemas.microsoft.com/office/drawing/2014/main" id="{2F0E6360-D96B-3D4E-3B7B-C462008A6E0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3240" y="989152"/>
            <a:ext cx="5832146" cy="2775297"/>
          </a:xfrm>
          <a:prstGeom prst="rect">
            <a:avLst/>
          </a:prstGeom>
        </p:spPr>
      </p:pic>
    </p:spTree>
    <p:extLst>
      <p:ext uri="{BB962C8B-B14F-4D97-AF65-F5344CB8AC3E}">
        <p14:creationId xmlns:p14="http://schemas.microsoft.com/office/powerpoint/2010/main" val="28240103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Editable Title Slide">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29424153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bg1"/>
                </a:solidFill>
              </a:defRPr>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solidFill>
                  <a:schemeClr val="bg1"/>
                </a:solidFill>
              </a:defRPr>
            </a:lvl1pPr>
          </a:lstStyle>
          <a:p>
            <a:pPr lvl="0"/>
            <a:r>
              <a:rPr lang="fi-FI"/>
              <a:t>  </a:t>
            </a:r>
            <a:endParaRPr lang="en-GB"/>
          </a:p>
        </p:txBody>
      </p:sp>
      <p:pic>
        <p:nvPicPr>
          <p:cNvPr id="13" name="Graphic 12">
            <a:extLst>
              <a:ext uri="{FF2B5EF4-FFF2-40B4-BE49-F238E27FC236}">
                <a16:creationId xmlns:a16="http://schemas.microsoft.com/office/drawing/2014/main" id="{13F93DE4-5A01-BC4B-D31C-947C8E49F1C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340669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2"/>
          </a:solidFill>
        </p:spPr>
        <p:txBody>
          <a:bodyPr anchor="ctr" anchorCtr="0"/>
          <a:lstStyle>
            <a:lvl1pPr marL="0" indent="0" algn="ctr">
              <a:buNone/>
              <a:defRPr sz="1800">
                <a:solidFill>
                  <a:schemeClr val="tx1"/>
                </a:solidFill>
              </a:defRPr>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accent1"/>
                </a:solidFill>
              </a:defRPr>
            </a:lvl1pPr>
          </a:lstStyle>
          <a:p>
            <a:fld id="{2BDEE5B3-95DA-9845-A671-13F8887EB917}"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accent1"/>
                </a:solidFill>
              </a:defRPr>
            </a:lvl1p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39BF4DFC-F0E5-CA8C-CADF-6CB3D4D382D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EF8F7173-E113-2EE7-6510-54F33F8EF654}"/>
              </a:ext>
            </a:extLst>
          </p:cNvPr>
          <p:cNvSpPr>
            <a:spLocks noGrp="1"/>
          </p:cNvSpPr>
          <p:nvPr>
            <p:ph type="body" sz="quarter" idx="17"/>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
        <p:nvSpPr>
          <p:cNvPr id="12" name="Title 11">
            <a:extLst>
              <a:ext uri="{FF2B5EF4-FFF2-40B4-BE49-F238E27FC236}">
                <a16:creationId xmlns:a16="http://schemas.microsoft.com/office/drawing/2014/main" id="{F6B7D12A-449A-6963-71FE-B9CDF93D3512}"/>
              </a:ext>
            </a:extLst>
          </p:cNvPr>
          <p:cNvSpPr>
            <a:spLocks noGrp="1"/>
          </p:cNvSpPr>
          <p:nvPr>
            <p:ph type="title"/>
          </p:nvPr>
        </p:nvSpPr>
        <p:spPr>
          <a:xfrm>
            <a:off x="953037" y="1049129"/>
            <a:ext cx="3888408" cy="552121"/>
          </a:xfrm>
        </p:spPr>
        <p:txBody>
          <a:bodyPr/>
          <a:lstStyle>
            <a:lvl1pPr>
              <a:defRPr>
                <a:solidFill>
                  <a:schemeClr val="accent1"/>
                </a:solidFill>
              </a:defRPr>
            </a:lvl1pPr>
          </a:lstStyle>
          <a:p>
            <a:r>
              <a:rPr lang="en-GB"/>
              <a:t>Click to edit Master title style</a:t>
            </a:r>
            <a:endParaRPr lang="en-FI"/>
          </a:p>
        </p:txBody>
      </p:sp>
      <p:sp>
        <p:nvSpPr>
          <p:cNvPr id="2" name="SmartArt Placeholder 1">
            <a:extLst>
              <a:ext uri="{FF2B5EF4-FFF2-40B4-BE49-F238E27FC236}">
                <a16:creationId xmlns:a16="http://schemas.microsoft.com/office/drawing/2014/main" id="{F97BB32B-3812-9468-C7D9-5CB32C3DBD7F}"/>
              </a:ext>
            </a:extLst>
          </p:cNvPr>
          <p:cNvSpPr>
            <a:spLocks noGrp="1"/>
          </p:cNvSpPr>
          <p:nvPr>
            <p:ph type="dgm" sz="quarter" idx="22"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4028235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Editable Title Slide 3">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28046904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Editable Title Slide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9B3D4973-764C-46F1-B4AF-625504AA7EF4}"/>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13" name="Subtitle 2">
            <a:extLst>
              <a:ext uri="{FF2B5EF4-FFF2-40B4-BE49-F238E27FC236}">
                <a16:creationId xmlns:a16="http://schemas.microsoft.com/office/drawing/2014/main" id="{387E494C-9798-3443-9399-DD160FCE8F16}"/>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14" name="Title 1">
            <a:extLst>
              <a:ext uri="{FF2B5EF4-FFF2-40B4-BE49-F238E27FC236}">
                <a16:creationId xmlns:a16="http://schemas.microsoft.com/office/drawing/2014/main" id="{229C7B90-2B18-2341-88BE-102FCE7BB983}"/>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pic>
        <p:nvPicPr>
          <p:cNvPr id="12" name="Graphic 11">
            <a:extLst>
              <a:ext uri="{FF2B5EF4-FFF2-40B4-BE49-F238E27FC236}">
                <a16:creationId xmlns:a16="http://schemas.microsoft.com/office/drawing/2014/main" id="{8E8BF874-43DC-C614-50C2-A914A54B267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36958040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ection Title neon">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578B84B1-E5F9-0B47-B6F1-FEB2033D872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1939660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Section Title black">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bg1"/>
                </a:solidFill>
              </a:defRPr>
            </a:lvl1pPr>
          </a:lstStyle>
          <a:p>
            <a:r>
              <a:rPr lang="en-GB"/>
              <a:t>00_</a:t>
            </a:r>
          </a:p>
        </p:txBody>
      </p:sp>
      <p:sp>
        <p:nvSpPr>
          <p:cNvPr id="13" name="Text Placeholder 4">
            <a:extLst>
              <a:ext uri="{FF2B5EF4-FFF2-40B4-BE49-F238E27FC236}">
                <a16:creationId xmlns:a16="http://schemas.microsoft.com/office/drawing/2014/main" id="{33FC39A7-E5C8-1141-BBAA-0AD8EF7CBE7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10" name="Graphic 9">
            <a:extLst>
              <a:ext uri="{FF2B5EF4-FFF2-40B4-BE49-F238E27FC236}">
                <a16:creationId xmlns:a16="http://schemas.microsoft.com/office/drawing/2014/main" id="{C7EAA6A9-ADB0-F43F-5D35-483676264C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16480573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446B846D-70AC-FF4B-ABDE-161C9A3B735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2446088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Title Pic">
    <p:bg>
      <p:bgPr>
        <a:solidFill>
          <a:schemeClr val="accent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F547880D-106B-46F3-AC59-BA22AF7016C7}"/>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Subtitle 2">
            <a:extLst>
              <a:ext uri="{FF2B5EF4-FFF2-40B4-BE49-F238E27FC236}">
                <a16:creationId xmlns:a16="http://schemas.microsoft.com/office/drawing/2014/main" id="{B5894CB3-5CA8-6041-92CD-809579CB65EB}"/>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13" name="Title 1">
            <a:extLst>
              <a:ext uri="{FF2B5EF4-FFF2-40B4-BE49-F238E27FC236}">
                <a16:creationId xmlns:a16="http://schemas.microsoft.com/office/drawing/2014/main" id="{611FACDD-3476-0F4A-94D9-CF582A42D2D8}"/>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5" name="Text Placeholder 4">
            <a:extLst>
              <a:ext uri="{FF2B5EF4-FFF2-40B4-BE49-F238E27FC236}">
                <a16:creationId xmlns:a16="http://schemas.microsoft.com/office/drawing/2014/main" id="{7B925C96-E63A-3044-AEFD-6D5DE6B187C3}"/>
              </a:ext>
            </a:extLst>
          </p:cNvPr>
          <p:cNvSpPr>
            <a:spLocks noGrp="1"/>
          </p:cNvSpPr>
          <p:nvPr>
            <p:ph type="body" sz="quarter" idx="15"/>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2" name="Graphic 11">
            <a:extLst>
              <a:ext uri="{FF2B5EF4-FFF2-40B4-BE49-F238E27FC236}">
                <a16:creationId xmlns:a16="http://schemas.microsoft.com/office/drawing/2014/main" id="{97575E09-078A-6708-32B2-4F9D231F35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4225192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rgbClr val="E4F030"/>
        </a:solidFill>
        <a:effectLst/>
      </p:bgPr>
    </p:bg>
    <p:spTree>
      <p:nvGrpSpPr>
        <p:cNvPr id="1" name=""/>
        <p:cNvGrpSpPr/>
        <p:nvPr/>
      </p:nvGrpSpPr>
      <p:grpSpPr>
        <a:xfrm>
          <a:off x="0" y="0"/>
          <a:ext cx="0" cy="0"/>
          <a:chOff x="0" y="0"/>
          <a:chExt cx="0" cy="0"/>
        </a:xfrm>
      </p:grpSpPr>
      <p:sp>
        <p:nvSpPr>
          <p:cNvPr id="169" name="01"/>
          <p:cNvSpPr txBox="1">
            <a:spLocks noGrp="1"/>
          </p:cNvSpPr>
          <p:nvPr>
            <p:ph type="body" idx="22"/>
          </p:nvPr>
        </p:nvSpPr>
        <p:spPr>
          <a:xfrm>
            <a:off x="-233689" y="3147705"/>
            <a:ext cx="6668522"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GB"/>
              <a:t>Click to edit Master text styles</a:t>
            </a:r>
          </a:p>
        </p:txBody>
      </p:sp>
      <p:sp>
        <p:nvSpPr>
          <p:cNvPr id="170"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71"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7" name="Text Placeholder 4">
            <a:extLst>
              <a:ext uri="{FF2B5EF4-FFF2-40B4-BE49-F238E27FC236}">
                <a16:creationId xmlns:a16="http://schemas.microsoft.com/office/drawing/2014/main" id="{D9D6F3A6-EFD8-9B41-847D-34BFB171C49F}"/>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8" name="Graphic 7">
            <a:extLst>
              <a:ext uri="{FF2B5EF4-FFF2-40B4-BE49-F238E27FC236}">
                <a16:creationId xmlns:a16="http://schemas.microsoft.com/office/drawing/2014/main" id="{E26E8FB1-2103-1369-8292-E434C3D3B6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80000182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accent5">
            <a:lumOff val="-7647"/>
          </a:schemeClr>
        </a:solidFill>
        <a:effectLst/>
      </p:bgPr>
    </p:bg>
    <p:spTree>
      <p:nvGrpSpPr>
        <p:cNvPr id="1" name=""/>
        <p:cNvGrpSpPr/>
        <p:nvPr/>
      </p:nvGrpSpPr>
      <p:grpSpPr>
        <a:xfrm>
          <a:off x="0" y="0"/>
          <a:ext cx="0" cy="0"/>
          <a:chOff x="0" y="0"/>
          <a:chExt cx="0" cy="0"/>
        </a:xfrm>
      </p:grpSpPr>
      <p:sp>
        <p:nvSpPr>
          <p:cNvPr id="180" name="02"/>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GB"/>
              <a:t>Click to edit Master text styles</a:t>
            </a:r>
          </a:p>
        </p:txBody>
      </p:sp>
      <p:sp>
        <p:nvSpPr>
          <p:cNvPr id="181"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8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7" name="Text Placeholder 4">
            <a:extLst>
              <a:ext uri="{FF2B5EF4-FFF2-40B4-BE49-F238E27FC236}">
                <a16:creationId xmlns:a16="http://schemas.microsoft.com/office/drawing/2014/main" id="{101143D7-89E2-6D47-BC17-ADCD9812A86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8" name="Graphic 7">
            <a:extLst>
              <a:ext uri="{FF2B5EF4-FFF2-40B4-BE49-F238E27FC236}">
                <a16:creationId xmlns:a16="http://schemas.microsoft.com/office/drawing/2014/main" id="{6F5AC308-7E44-69BD-A0D0-6A3EF1FCAB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2" name="Graphic 1">
            <a:extLst>
              <a:ext uri="{FF2B5EF4-FFF2-40B4-BE49-F238E27FC236}">
                <a16:creationId xmlns:a16="http://schemas.microsoft.com/office/drawing/2014/main" id="{9C5EF5F1-CF0A-31C1-381B-C944E3080D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9416559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Title Black">
    <p:bg>
      <p:bgPr>
        <a:solidFill>
          <a:schemeClr val="accent2"/>
        </a:solidFill>
        <a:effectLst/>
      </p:bgPr>
    </p:bg>
    <p:spTree>
      <p:nvGrpSpPr>
        <p:cNvPr id="1" name=""/>
        <p:cNvGrpSpPr/>
        <p:nvPr/>
      </p:nvGrpSpPr>
      <p:grpSpPr>
        <a:xfrm>
          <a:off x="0" y="0"/>
          <a:ext cx="0" cy="0"/>
          <a:chOff x="0" y="0"/>
          <a:chExt cx="0" cy="0"/>
        </a:xfrm>
      </p:grpSpPr>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GB"/>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rgbClr val="FFFFFF"/>
                </a:solidFill>
                <a:latin typeface="+mn-lt"/>
                <a:ea typeface="+mn-ea"/>
                <a:cs typeface="+mn-cs"/>
                <a:sym typeface="Helvetica"/>
              </a:defRPr>
            </a:lvl1pPr>
          </a:lstStyle>
          <a:p>
            <a:r>
              <a:rPr lang="en-GB"/>
              <a:t>title</a:t>
            </a:r>
            <a:endParaRPr/>
          </a:p>
        </p:txBody>
      </p:sp>
      <p:sp>
        <p:nvSpPr>
          <p:cNvPr id="194"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2" name="Graphic 1">
            <a:extLst>
              <a:ext uri="{FF2B5EF4-FFF2-40B4-BE49-F238E27FC236}">
                <a16:creationId xmlns:a16="http://schemas.microsoft.com/office/drawing/2014/main" id="{0D619279-6D34-CAFC-C1B4-D6986A0C88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0672956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_Title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pPr lvl="0"/>
            <a:r>
              <a:rPr lang="en-GB"/>
              <a:t>Click to edit Master text styles</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rgbClr val="FFFFFF"/>
                </a:solidFill>
                <a:latin typeface="+mn-lt"/>
                <a:ea typeface="+mn-ea"/>
                <a:cs typeface="+mn-cs"/>
                <a:sym typeface="Helvetica"/>
              </a:defRPr>
            </a:lvl1pPr>
          </a:lstStyle>
          <a:p>
            <a:r>
              <a:rPr lang="en-GB"/>
              <a:t>title</a:t>
            </a:r>
            <a:endParaRPr/>
          </a:p>
        </p:txBody>
      </p:sp>
      <p:sp>
        <p:nvSpPr>
          <p:cNvPr id="194"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2" name="Graphic 1">
            <a:extLst>
              <a:ext uri="{FF2B5EF4-FFF2-40B4-BE49-F238E27FC236}">
                <a16:creationId xmlns:a16="http://schemas.microsoft.com/office/drawing/2014/main" id="{D3F29D22-3B71-F890-58C9-EBB21569D34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155480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icture Left black">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2"/>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0F812ECF-6AD2-DB4E-B63C-B8E22818DB59}"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BE72CA6A-DFA3-37FB-3CC7-C328EC1F6B6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6827744B-88D1-4800-C8AD-6FA707EEC9B4}"/>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3" name="Title 12">
            <a:extLst>
              <a:ext uri="{FF2B5EF4-FFF2-40B4-BE49-F238E27FC236}">
                <a16:creationId xmlns:a16="http://schemas.microsoft.com/office/drawing/2014/main" id="{E41B074C-EFDB-4021-C487-3C3A9CC52887}"/>
              </a:ext>
            </a:extLst>
          </p:cNvPr>
          <p:cNvSpPr>
            <a:spLocks noGrp="1"/>
          </p:cNvSpPr>
          <p:nvPr>
            <p:ph type="title"/>
          </p:nvPr>
        </p:nvSpPr>
        <p:spPr>
          <a:xfrm>
            <a:off x="7106363" y="1049129"/>
            <a:ext cx="4131480" cy="552121"/>
          </a:xfrm>
        </p:spPr>
        <p:txBody>
          <a:bodyPr/>
          <a:lstStyle>
            <a:lvl1pPr>
              <a:defRPr>
                <a:solidFill>
                  <a:schemeClr val="accent1"/>
                </a:solidFill>
              </a:defRPr>
            </a:lvl1pPr>
          </a:lstStyle>
          <a:p>
            <a:r>
              <a:rPr lang="en-GB"/>
              <a:t>Click to edit Master title style</a:t>
            </a:r>
            <a:endParaRPr lang="en-FI"/>
          </a:p>
        </p:txBody>
      </p:sp>
      <p:sp>
        <p:nvSpPr>
          <p:cNvPr id="2" name="SmartArt Placeholder 1">
            <a:extLst>
              <a:ext uri="{FF2B5EF4-FFF2-40B4-BE49-F238E27FC236}">
                <a16:creationId xmlns:a16="http://schemas.microsoft.com/office/drawing/2014/main" id="{5CA4146C-3B01-EFD6-7CA6-58310C2352D9}"/>
              </a:ext>
            </a:extLst>
          </p:cNvPr>
          <p:cNvSpPr>
            <a:spLocks noGrp="1"/>
          </p:cNvSpPr>
          <p:nvPr>
            <p:ph type="dgm" sz="quarter" idx="18" hasCustomPrompt="1"/>
          </p:nvPr>
        </p:nvSpPr>
        <p:spPr>
          <a:xfrm>
            <a:off x="6637082" y="104912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1460242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Content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935864" y="1147429"/>
            <a:ext cx="3960000" cy="552121"/>
          </a:xfrm>
        </p:spPr>
        <p:txBody>
          <a:body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1008845" y="2383318"/>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1412383" y="2383318"/>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GB"/>
              <a:t>Click to edit Master text styles</a:t>
            </a:r>
          </a:p>
        </p:txBody>
      </p:sp>
      <p:sp>
        <p:nvSpPr>
          <p:cNvPr id="15" name="object 4">
            <a:extLst>
              <a:ext uri="{FF2B5EF4-FFF2-40B4-BE49-F238E27FC236}">
                <a16:creationId xmlns:a16="http://schemas.microsoft.com/office/drawing/2014/main" id="{15DE3B00-7844-4B89-B60D-F21A72B32F2A}"/>
              </a:ext>
            </a:extLst>
          </p:cNvPr>
          <p:cNvSpPr/>
          <p:nvPr userDrawn="1"/>
        </p:nvSpPr>
        <p:spPr>
          <a:xfrm>
            <a:off x="239402" y="94015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13" name="Graphic 12">
            <a:extLst>
              <a:ext uri="{FF2B5EF4-FFF2-40B4-BE49-F238E27FC236}">
                <a16:creationId xmlns:a16="http://schemas.microsoft.com/office/drawing/2014/main" id="{1E2EBDB6-4848-890A-489A-AEFCE76076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1169333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ontent Neon">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C3F7BD-9786-4BAA-B5FA-D9E1DB6867DC}"/>
              </a:ext>
            </a:extLst>
          </p:cNvPr>
          <p:cNvSpPr/>
          <p:nvPr userDrawn="1"/>
        </p:nvSpPr>
        <p:spPr>
          <a:xfrm flipH="1">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7087673" y="1099929"/>
            <a:ext cx="3960000" cy="552121"/>
          </a:xfrm>
        </p:spPr>
        <p:txBody>
          <a:body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7160654" y="2442693"/>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7564192" y="2442693"/>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GB"/>
              <a:t>Click to edit Master text styles</a:t>
            </a:r>
          </a:p>
        </p:txBody>
      </p:sp>
      <p:sp>
        <p:nvSpPr>
          <p:cNvPr id="18" name="object 4">
            <a:extLst>
              <a:ext uri="{FF2B5EF4-FFF2-40B4-BE49-F238E27FC236}">
                <a16:creationId xmlns:a16="http://schemas.microsoft.com/office/drawing/2014/main" id="{3D737239-1E34-49FE-9EF6-E8FF99B3DF8A}"/>
              </a:ext>
            </a:extLst>
          </p:cNvPr>
          <p:cNvSpPr/>
          <p:nvPr userDrawn="1"/>
        </p:nvSpPr>
        <p:spPr>
          <a:xfrm>
            <a:off x="6409386" y="94015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14" name="Text Placeholder 4">
            <a:extLst>
              <a:ext uri="{FF2B5EF4-FFF2-40B4-BE49-F238E27FC236}">
                <a16:creationId xmlns:a16="http://schemas.microsoft.com/office/drawing/2014/main" id="{783C44F0-A236-A246-B258-949B380F3C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2" name="Graphic 11">
            <a:extLst>
              <a:ext uri="{FF2B5EF4-FFF2-40B4-BE49-F238E27FC236}">
                <a16:creationId xmlns:a16="http://schemas.microsoft.com/office/drawing/2014/main" id="{93E187F1-82D0-87C7-D613-F805B3EB758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1544942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Annual clock">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7" name="2D Doughnut Chart">
            <a:extLst>
              <a:ext uri="{FF2B5EF4-FFF2-40B4-BE49-F238E27FC236}">
                <a16:creationId xmlns:a16="http://schemas.microsoft.com/office/drawing/2014/main" id="{DC28DC4C-88FB-49B8-B45D-C69F5A7667ED}"/>
              </a:ext>
            </a:extLst>
          </p:cNvPr>
          <p:cNvGraphicFramePr/>
          <p:nvPr userDrawn="1">
            <p:extLst>
              <p:ext uri="{D42A27DB-BD31-4B8C-83A1-F6EECF244321}">
                <p14:modId xmlns:p14="http://schemas.microsoft.com/office/powerpoint/2010/main" val="3756427311"/>
              </p:ext>
            </p:extLst>
          </p:nvPr>
        </p:nvGraphicFramePr>
        <p:xfrm>
          <a:off x="3850982" y="1186181"/>
          <a:ext cx="4485640"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9" name="Line"/>
          <p:cNvSpPr/>
          <p:nvPr/>
        </p:nvSpPr>
        <p:spPr>
          <a:xfrm flipH="1">
            <a:off x="6093801" y="3704186"/>
            <a:ext cx="1" cy="210756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5C65B0EE-48C9-583C-DE77-6FE8480929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39255787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Q1">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2E72ACD0-2293-4A29-A84A-9C86F8B7FC77}"/>
              </a:ext>
            </a:extLst>
          </p:cNvPr>
          <p:cNvGraphicFramePr/>
          <p:nvPr userDrawn="1"/>
        </p:nvGraphicFramePr>
        <p:xfrm>
          <a:off x="3849930"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10D8B820-CA37-9AA5-211A-9E02F424F5F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418829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Q2">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5" name="2D Doughnut Chart">
            <a:extLst>
              <a:ext uri="{FF2B5EF4-FFF2-40B4-BE49-F238E27FC236}">
                <a16:creationId xmlns:a16="http://schemas.microsoft.com/office/drawing/2014/main" id="{E93E510C-CC11-4008-A0EA-5E718BDC5153}"/>
              </a:ext>
            </a:extLst>
          </p:cNvPr>
          <p:cNvGraphicFramePr/>
          <p:nvPr userDrawn="1"/>
        </p:nvGraphicFramePr>
        <p:xfrm>
          <a:off x="3848134"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725F8FCF-CDD9-D248-C998-6172C7C888C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0279286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Q3">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3" name="2D Doughnut Chart">
            <a:extLst>
              <a:ext uri="{FF2B5EF4-FFF2-40B4-BE49-F238E27FC236}">
                <a16:creationId xmlns:a16="http://schemas.microsoft.com/office/drawing/2014/main" id="{809E2B73-6295-4F33-B413-5890537FF521}"/>
              </a:ext>
            </a:extLst>
          </p:cNvPr>
          <p:cNvGraphicFramePr/>
          <p:nvPr userDrawn="1"/>
        </p:nvGraphicFramePr>
        <p:xfrm>
          <a:off x="3849469"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4" name="Graphic 33">
            <a:extLst>
              <a:ext uri="{FF2B5EF4-FFF2-40B4-BE49-F238E27FC236}">
                <a16:creationId xmlns:a16="http://schemas.microsoft.com/office/drawing/2014/main" id="{62F45815-74B7-D7C6-968E-22AB2588D8F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28825164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Q4">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977C962B-8B3A-4465-8C9D-43FF6D4C8523}"/>
              </a:ext>
            </a:extLst>
          </p:cNvPr>
          <p:cNvGraphicFramePr/>
          <p:nvPr userDrawn="1"/>
        </p:nvGraphicFramePr>
        <p:xfrm>
          <a:off x="3846461"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pPr lvl="0"/>
            <a:r>
              <a:rPr lang="en-GB"/>
              <a:t>Click to edit Master text styles</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pPr lvl="0"/>
            <a:r>
              <a:rPr lang="en-GB"/>
              <a:t>Click to edit Master text styles</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pPr lvl="0"/>
            <a:r>
              <a:rPr lang="en-GB"/>
              <a:t>Click to edit Master text styles</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lvl="0" indent="0" defTabSz="825500">
              <a:lnSpc>
                <a:spcPct val="130000"/>
              </a:lnSpc>
              <a:spcBef>
                <a:spcPts val="0"/>
              </a:spcBef>
              <a:buSzTx/>
              <a:buNone/>
              <a:defRPr sz="2000" b="1">
                <a:latin typeface="+mn-lt"/>
                <a:ea typeface="+mn-ea"/>
                <a:cs typeface="+mn-cs"/>
                <a:sym typeface="Helvetica"/>
              </a:defRPr>
            </a:pPr>
            <a:r>
              <a:rPr lang="en-GB"/>
              <a:t>Click to edit Master text styles</a:t>
            </a: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pPr lvl="0"/>
            <a:r>
              <a:rPr lang="en-GB"/>
              <a:t>Click to edit Master text styles</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pPr lvl="0"/>
            <a:r>
              <a:rPr lang="en-GB"/>
              <a:t>Click to edit Master text styles</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3" name="Graphic 32">
            <a:extLst>
              <a:ext uri="{FF2B5EF4-FFF2-40B4-BE49-F238E27FC236}">
                <a16:creationId xmlns:a16="http://schemas.microsoft.com/office/drawing/2014/main" id="{E91904FC-999D-AC6F-7862-76970E8163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2133106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246821"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p>
            <a:r>
              <a:rPr lang="en-GB"/>
              <a:t>Click to edit Master title style</a:t>
            </a:r>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2290654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6400148"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5477942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10284806"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729546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 News">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EEC60C3-B826-DA4B-86F9-BDD78768AD35}" type="datetime1">
              <a:rPr lang="fi-FI" smtClean="0"/>
              <a:t>7.10.2025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4" name="Text Placeholder 4">
            <a:extLst>
              <a:ext uri="{FF2B5EF4-FFF2-40B4-BE49-F238E27FC236}">
                <a16:creationId xmlns:a16="http://schemas.microsoft.com/office/drawing/2014/main" id="{32216D51-8FA4-78C2-29F4-472BD08C6321}"/>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5" name="Title 4">
            <a:extLst>
              <a:ext uri="{FF2B5EF4-FFF2-40B4-BE49-F238E27FC236}">
                <a16:creationId xmlns:a16="http://schemas.microsoft.com/office/drawing/2014/main" id="{74D35061-B3DA-40DA-2371-51069E1FB51D}"/>
              </a:ext>
            </a:extLst>
          </p:cNvPr>
          <p:cNvSpPr>
            <a:spLocks noGrp="1"/>
          </p:cNvSpPr>
          <p:nvPr>
            <p:ph type="title"/>
          </p:nvPr>
        </p:nvSpPr>
        <p:spPr>
          <a:xfrm>
            <a:off x="953037" y="1049129"/>
            <a:ext cx="3960000" cy="552121"/>
          </a:xfrm>
        </p:spPr>
        <p:txBody>
          <a:bodyPr/>
          <a:lstStyle/>
          <a:p>
            <a:r>
              <a:rPr lang="en-GB"/>
              <a:t>Click to edit Master title style</a:t>
            </a:r>
            <a:endParaRPr lang="en-FI"/>
          </a:p>
        </p:txBody>
      </p:sp>
    </p:spTree>
    <p:extLst>
      <p:ext uri="{BB962C8B-B14F-4D97-AF65-F5344CB8AC3E}">
        <p14:creationId xmlns:p14="http://schemas.microsoft.com/office/powerpoint/2010/main" val="279601260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2108115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Text Placeholder 2">
            <a:extLst>
              <a:ext uri="{FF2B5EF4-FFF2-40B4-BE49-F238E27FC236}">
                <a16:creationId xmlns:a16="http://schemas.microsoft.com/office/drawing/2014/main" id="{49722CFE-94BA-4687-82C9-143E8A82E051}"/>
              </a:ext>
            </a:extLst>
          </p:cNvPr>
          <p:cNvSpPr>
            <a:spLocks noGrp="1"/>
          </p:cNvSpPr>
          <p:nvPr>
            <p:ph type="body" idx="14"/>
          </p:nvPr>
        </p:nvSpPr>
        <p:spPr>
          <a:xfrm>
            <a:off x="95144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Text Placeholder 4">
            <a:extLst>
              <a:ext uri="{FF2B5EF4-FFF2-40B4-BE49-F238E27FC236}">
                <a16:creationId xmlns:a16="http://schemas.microsoft.com/office/drawing/2014/main" id="{F0F7934D-16B2-4553-A4E8-EA9700B430E5}"/>
              </a:ext>
            </a:extLst>
          </p:cNvPr>
          <p:cNvSpPr>
            <a:spLocks noGrp="1"/>
          </p:cNvSpPr>
          <p:nvPr>
            <p:ph type="body" sz="quarter" idx="3"/>
          </p:nvPr>
        </p:nvSpPr>
        <p:spPr>
          <a:xfrm>
            <a:off x="611746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8387656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Two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11" name="Graphic 10">
            <a:extLst>
              <a:ext uri="{FF2B5EF4-FFF2-40B4-BE49-F238E27FC236}">
                <a16:creationId xmlns:a16="http://schemas.microsoft.com/office/drawing/2014/main" id="{6381B7C1-D329-977A-5FD5-B2376D384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5258462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solidFill>
                  <a:schemeClr val="tx1"/>
                </a:solidFill>
              </a:defRPr>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bg1"/>
                </a:solidFill>
              </a:defRPr>
            </a:lvl1p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bg1"/>
                </a:solidFill>
              </a:defRPr>
            </a:lvl1p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lvl1pPr>
              <a:defRPr>
                <a:solidFill>
                  <a:schemeClr val="bg1"/>
                </a:solidFill>
              </a:defRPr>
            </a:lvl1pPr>
          </a:lstStyle>
          <a:p>
            <a:r>
              <a:rPr lang="en-GB"/>
              <a:t>Click to edit Master title style</a:t>
            </a:r>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12" name="Mitton-arrow_white.png" descr="Mitton-arrow_white.png">
            <a:extLst>
              <a:ext uri="{FF2B5EF4-FFF2-40B4-BE49-F238E27FC236}">
                <a16:creationId xmlns:a16="http://schemas.microsoft.com/office/drawing/2014/main" id="{960322DE-6C9D-41F0-AA03-C3F810B917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48400" y="936000"/>
            <a:ext cx="666000" cy="586959"/>
          </a:xfrm>
          <a:prstGeom prst="rect">
            <a:avLst/>
          </a:prstGeom>
          <a:ln w="12700">
            <a:miter lim="400000"/>
          </a:ln>
        </p:spPr>
      </p:pic>
      <p:pic>
        <p:nvPicPr>
          <p:cNvPr id="11" name="Graphic 10">
            <a:extLst>
              <a:ext uri="{FF2B5EF4-FFF2-40B4-BE49-F238E27FC236}">
                <a16:creationId xmlns:a16="http://schemas.microsoft.com/office/drawing/2014/main" id="{39BF4DFC-F0E5-CA8C-CADF-6CB3D4D382D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9085101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Picture Left black">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lvl1pPr>
              <a:defRPr>
                <a:solidFill>
                  <a:schemeClr val="bg1"/>
                </a:solidFill>
              </a:defRPr>
            </a:lvl1p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5" name="Mitton-arrow_white.png" descr="Mitton-arrow_white.png">
            <a:extLst>
              <a:ext uri="{FF2B5EF4-FFF2-40B4-BE49-F238E27FC236}">
                <a16:creationId xmlns:a16="http://schemas.microsoft.com/office/drawing/2014/main" id="{991372DA-2B25-4F01-B51C-E8386E96207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400209" y="936000"/>
            <a:ext cx="666000" cy="586959"/>
          </a:xfrm>
          <a:prstGeom prst="rect">
            <a:avLst/>
          </a:prstGeom>
          <a:ln w="12700">
            <a:miter lim="400000"/>
          </a:ln>
        </p:spPr>
      </p:pic>
      <p:pic>
        <p:nvPicPr>
          <p:cNvPr id="11" name="Graphic 10">
            <a:extLst>
              <a:ext uri="{FF2B5EF4-FFF2-40B4-BE49-F238E27FC236}">
                <a16:creationId xmlns:a16="http://schemas.microsoft.com/office/drawing/2014/main" id="{BE72CA6A-DFA3-37FB-3CC7-C328EC1F6B6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05826931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ext + Ne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Tree>
    <p:extLst>
      <p:ext uri="{BB962C8B-B14F-4D97-AF65-F5344CB8AC3E}">
        <p14:creationId xmlns:p14="http://schemas.microsoft.com/office/powerpoint/2010/main" val="5915239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Text + New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r>
              <a:rPr lang="en-GB"/>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r>
              <a:rPr lang="en-GB"/>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r>
              <a:rPr lang="en-GB"/>
              <a:t>Click icon to add picture</a:t>
            </a:r>
            <a:endParaRPr/>
          </a:p>
        </p:txBody>
      </p:sp>
      <p:pic>
        <p:nvPicPr>
          <p:cNvPr id="14" name="Graphic 13">
            <a:extLst>
              <a:ext uri="{FF2B5EF4-FFF2-40B4-BE49-F238E27FC236}">
                <a16:creationId xmlns:a16="http://schemas.microsoft.com/office/drawing/2014/main" id="{505BA77C-AFEC-0658-BCD5-7A1FDE2B86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2163643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 News grey">
    <p:bg>
      <p:bgPr>
        <a:solidFill>
          <a:srgbClr val="F2F2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Tree>
    <p:extLst>
      <p:ext uri="{BB962C8B-B14F-4D97-AF65-F5344CB8AC3E}">
        <p14:creationId xmlns:p14="http://schemas.microsoft.com/office/powerpoint/2010/main" val="37253320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teps 1-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1614974"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1614488" y="3923003"/>
            <a:ext cx="1646237" cy="1838146"/>
          </a:xfrm>
        </p:spPr>
        <p:txBody>
          <a:bodyPr/>
          <a:lstStyle>
            <a:lvl1pPr marL="0" indent="0">
              <a:lnSpc>
                <a:spcPct val="90000"/>
              </a:lnSpc>
              <a:buNone/>
              <a:defRPr sz="2000"/>
            </a:lvl1pPr>
          </a:lstStyle>
          <a:p>
            <a:pPr lvl="0"/>
            <a:r>
              <a:rPr lang="en-GB"/>
              <a:t>Click to edit Master text styles</a:t>
            </a:r>
          </a:p>
        </p:txBody>
      </p:sp>
      <p:sp>
        <p:nvSpPr>
          <p:cNvPr id="16" name="1.">
            <a:extLst>
              <a:ext uri="{FF2B5EF4-FFF2-40B4-BE49-F238E27FC236}">
                <a16:creationId xmlns:a16="http://schemas.microsoft.com/office/drawing/2014/main" id="{2FA52246-7888-4959-B059-C33E6F578A02}"/>
              </a:ext>
            </a:extLst>
          </p:cNvPr>
          <p:cNvSpPr txBox="1">
            <a:spLocks noGrp="1"/>
          </p:cNvSpPr>
          <p:nvPr>
            <p:ph type="body" sz="quarter" idx="32" hasCustomPrompt="1"/>
          </p:nvPr>
        </p:nvSpPr>
        <p:spPr>
          <a:xfrm>
            <a:off x="378291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7" name="Text Placeholder 2">
            <a:extLst>
              <a:ext uri="{FF2B5EF4-FFF2-40B4-BE49-F238E27FC236}">
                <a16:creationId xmlns:a16="http://schemas.microsoft.com/office/drawing/2014/main" id="{30FAEF93-16C3-4DB4-8C57-6176DE8B6DE9}"/>
              </a:ext>
            </a:extLst>
          </p:cNvPr>
          <p:cNvSpPr>
            <a:spLocks noGrp="1"/>
          </p:cNvSpPr>
          <p:nvPr>
            <p:ph type="body" sz="quarter" idx="33"/>
          </p:nvPr>
        </p:nvSpPr>
        <p:spPr>
          <a:xfrm>
            <a:off x="3782431" y="3923003"/>
            <a:ext cx="1646237" cy="1838146"/>
          </a:xfrm>
        </p:spPr>
        <p:txBody>
          <a:bodyPr/>
          <a:lstStyle>
            <a:lvl1pPr marL="0" indent="0">
              <a:lnSpc>
                <a:spcPct val="90000"/>
              </a:lnSpc>
              <a:buNone/>
              <a:defRPr sz="2000"/>
            </a:lvl1pPr>
          </a:lstStyle>
          <a:p>
            <a:pPr lvl="0"/>
            <a:r>
              <a:rPr lang="en-GB"/>
              <a:t>Click to edit Master text styles</a:t>
            </a:r>
          </a:p>
        </p:txBody>
      </p:sp>
      <p:sp>
        <p:nvSpPr>
          <p:cNvPr id="18" name="1.">
            <a:extLst>
              <a:ext uri="{FF2B5EF4-FFF2-40B4-BE49-F238E27FC236}">
                <a16:creationId xmlns:a16="http://schemas.microsoft.com/office/drawing/2014/main" id="{190A6F34-CA5F-430C-90FE-A685F5EF752A}"/>
              </a:ext>
            </a:extLst>
          </p:cNvPr>
          <p:cNvSpPr txBox="1">
            <a:spLocks noGrp="1"/>
          </p:cNvSpPr>
          <p:nvPr>
            <p:ph type="body" sz="quarter" idx="34" hasCustomPrompt="1"/>
          </p:nvPr>
        </p:nvSpPr>
        <p:spPr>
          <a:xfrm>
            <a:off x="613545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99D438B8-A948-4B2D-960A-F6E577CCFFDE}"/>
              </a:ext>
            </a:extLst>
          </p:cNvPr>
          <p:cNvSpPr>
            <a:spLocks noGrp="1"/>
          </p:cNvSpPr>
          <p:nvPr>
            <p:ph type="body" sz="quarter" idx="35"/>
          </p:nvPr>
        </p:nvSpPr>
        <p:spPr>
          <a:xfrm>
            <a:off x="6134971" y="3923003"/>
            <a:ext cx="1646237" cy="1838146"/>
          </a:xfrm>
        </p:spPr>
        <p:txBody>
          <a:bodyPr/>
          <a:lstStyle>
            <a:lvl1pPr marL="0" indent="0">
              <a:lnSpc>
                <a:spcPct val="90000"/>
              </a:lnSpc>
              <a:buNone/>
              <a:defRPr sz="2000"/>
            </a:lvl1pPr>
          </a:lstStyle>
          <a:p>
            <a:pPr lvl="0"/>
            <a:r>
              <a:rPr lang="en-GB"/>
              <a:t>Click to edit Master text styles</a:t>
            </a:r>
          </a:p>
        </p:txBody>
      </p:sp>
      <p:sp>
        <p:nvSpPr>
          <p:cNvPr id="20" name="1.">
            <a:extLst>
              <a:ext uri="{FF2B5EF4-FFF2-40B4-BE49-F238E27FC236}">
                <a16:creationId xmlns:a16="http://schemas.microsoft.com/office/drawing/2014/main" id="{23378251-3B63-4372-B87F-85A589B57C22}"/>
              </a:ext>
            </a:extLst>
          </p:cNvPr>
          <p:cNvSpPr txBox="1">
            <a:spLocks noGrp="1"/>
          </p:cNvSpPr>
          <p:nvPr>
            <p:ph type="body" sz="quarter" idx="36" hasCustomPrompt="1"/>
          </p:nvPr>
        </p:nvSpPr>
        <p:spPr>
          <a:xfrm>
            <a:off x="854380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21" name="Text Placeholder 2">
            <a:extLst>
              <a:ext uri="{FF2B5EF4-FFF2-40B4-BE49-F238E27FC236}">
                <a16:creationId xmlns:a16="http://schemas.microsoft.com/office/drawing/2014/main" id="{7666558D-4A35-4334-8DBA-F2F0E29E9ABA}"/>
              </a:ext>
            </a:extLst>
          </p:cNvPr>
          <p:cNvSpPr>
            <a:spLocks noGrp="1"/>
          </p:cNvSpPr>
          <p:nvPr>
            <p:ph type="body" sz="quarter" idx="37"/>
          </p:nvPr>
        </p:nvSpPr>
        <p:spPr>
          <a:xfrm>
            <a:off x="8543321" y="3923003"/>
            <a:ext cx="1646237" cy="1838146"/>
          </a:xfrm>
        </p:spPr>
        <p:txBody>
          <a:bodyPr/>
          <a:lstStyle>
            <a:lvl1pPr marL="0" indent="0">
              <a:lnSpc>
                <a:spcPct val="90000"/>
              </a:lnSpc>
              <a:buNone/>
              <a:defRPr sz="2000"/>
            </a:lvl1pPr>
          </a:lstStyle>
          <a:p>
            <a:pPr lvl="0"/>
            <a:r>
              <a:rPr lang="en-GB"/>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29127027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How">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rgbClr val="FFFFFF"/>
            </a:solidFill>
            <a:miter/>
          </a:ln>
        </p:spPr>
        <p:txBody>
          <a:bodyPr tIns="91439" bIns="91439"/>
          <a:lstStyle/>
          <a:p>
            <a:pPr defTabSz="1828800">
              <a:lnSpc>
                <a:spcPct val="100000"/>
              </a:lnSpc>
              <a:defRPr sz="3600">
                <a:solidFill>
                  <a:srgbClr val="414359"/>
                </a:solidFill>
              </a:defRPr>
            </a:pPr>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9" name="Graphic 8">
            <a:extLst>
              <a:ext uri="{FF2B5EF4-FFF2-40B4-BE49-F238E27FC236}">
                <a16:creationId xmlns:a16="http://schemas.microsoft.com/office/drawing/2014/main" id="{B7524EB0-CDE6-1DE7-50C8-330DE728F2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3482182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ext + News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solidFill>
                  <a:schemeClr val="accent1"/>
                </a:solidFill>
              </a:defRPr>
            </a:lvl1pPr>
            <a:lvl2pPr>
              <a:lnSpc>
                <a:spcPct val="110000"/>
              </a:lnSpc>
              <a:defRPr>
                <a:solidFill>
                  <a:schemeClr val="accent1"/>
                </a:solidFill>
              </a:defRPr>
            </a:lvl2pPr>
            <a:lvl3pPr>
              <a:lnSpc>
                <a:spcPct val="110000"/>
              </a:lnSpc>
              <a:defRPr>
                <a:solidFill>
                  <a:schemeClr val="accent1"/>
                </a:solidFill>
              </a:defRPr>
            </a:lvl3pPr>
            <a:lvl4pPr>
              <a:lnSpc>
                <a:spcPct val="110000"/>
              </a:lnSpc>
              <a:defRPr>
                <a:solidFill>
                  <a:schemeClr val="accent1"/>
                </a:solidFill>
              </a:defRPr>
            </a:lvl4pPr>
            <a:lvl5pPr>
              <a:lnSpc>
                <a:spcPct val="110000"/>
              </a:lnSpc>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accent1"/>
                </a:solidFill>
              </a:defRPr>
            </a:lvl1pPr>
          </a:lstStyle>
          <a:p>
            <a:fld id="{5DCE47DC-9E75-D54E-8685-676A3E38FE1E}" type="datetime1">
              <a:rPr lang="fi-FI" smtClean="0"/>
              <a:t>7.10.2025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solidFill>
                  <a:schemeClr val="accent1"/>
                </a:solidFill>
                <a:effectLst>
                  <a:outerShdw blurRad="241300" dist="177800" dir="1680000" algn="br" rotWithShape="0">
                    <a:prstClr val="black">
                      <a:alpha val="9000"/>
                    </a:prstClr>
                  </a:outerShdw>
                </a:effectLst>
              </a:defRPr>
            </a:lvl1pPr>
          </a:lstStyle>
          <a:p>
            <a:r>
              <a:rPr lang="en-GB"/>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accent1"/>
                </a:solidFill>
                <a:effectLst>
                  <a:outerShdw blurRad="241300" dist="177800" dir="1680000" algn="br" rotWithShape="0">
                    <a:prstClr val="black">
                      <a:alpha val="9000"/>
                    </a:prstClr>
                  </a:outerShdw>
                </a:effectLst>
              </a:defRPr>
            </a:lvl1pPr>
          </a:lstStyle>
          <a:p>
            <a:r>
              <a:rPr lang="en-GB"/>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accent1"/>
                </a:solidFill>
                <a:effectLst>
                  <a:outerShdw blurRad="241300" dist="177800" dir="1680000" algn="br" rotWithShape="0">
                    <a:prstClr val="black">
                      <a:alpha val="9000"/>
                    </a:prstClr>
                  </a:outerShdw>
                </a:effectLst>
              </a:defRPr>
            </a:lvl1pPr>
          </a:lstStyle>
          <a:p>
            <a:r>
              <a:rPr lang="en-GB"/>
              <a:t>Click icon to add picture</a:t>
            </a:r>
            <a:endParaRPr/>
          </a:p>
        </p:txBody>
      </p:sp>
      <p:pic>
        <p:nvPicPr>
          <p:cNvPr id="14" name="Graphic 13">
            <a:extLst>
              <a:ext uri="{FF2B5EF4-FFF2-40B4-BE49-F238E27FC236}">
                <a16:creationId xmlns:a16="http://schemas.microsoft.com/office/drawing/2014/main" id="{505BA77C-AFEC-0658-BCD5-7A1FDE2B86B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4409EC36-A5DA-1802-929C-54A91B5379EF}"/>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
        <p:nvSpPr>
          <p:cNvPr id="5" name="Title 4">
            <a:extLst>
              <a:ext uri="{FF2B5EF4-FFF2-40B4-BE49-F238E27FC236}">
                <a16:creationId xmlns:a16="http://schemas.microsoft.com/office/drawing/2014/main" id="{7B7DD650-5A37-9079-61A5-7EE169943F70}"/>
              </a:ext>
            </a:extLst>
          </p:cNvPr>
          <p:cNvSpPr>
            <a:spLocks noGrp="1"/>
          </p:cNvSpPr>
          <p:nvPr>
            <p:ph type="title"/>
          </p:nvPr>
        </p:nvSpPr>
        <p:spPr>
          <a:xfrm>
            <a:off x="953037" y="1049129"/>
            <a:ext cx="3960000" cy="552121"/>
          </a:xfrm>
        </p:spPr>
        <p:txBody>
          <a:bodyPr/>
          <a:lstStyle>
            <a:lvl1pPr>
              <a:defRPr>
                <a:solidFill>
                  <a:schemeClr val="accent1"/>
                </a:solidFill>
              </a:defRPr>
            </a:lvl1pPr>
          </a:lstStyle>
          <a:p>
            <a:r>
              <a:rPr lang="en-GB"/>
              <a:t>Click to edit Master title style</a:t>
            </a:r>
            <a:endParaRPr lang="en-FI"/>
          </a:p>
        </p:txBody>
      </p:sp>
    </p:spTree>
    <p:extLst>
      <p:ext uri="{BB962C8B-B14F-4D97-AF65-F5344CB8AC3E}">
        <p14:creationId xmlns:p14="http://schemas.microsoft.com/office/powerpoint/2010/main" val="38569756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Wha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a:noFill/>
          <a:ln>
            <a:noFill/>
          </a:ln>
        </p:spPr>
        <p:txBody>
          <a:bodyPr/>
          <a:lstStyle>
            <a:lvl1pPr marL="0" indent="987425">
              <a:buNone/>
              <a:defRPr sz="3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Text Placeholder 2">
            <a:extLst>
              <a:ext uri="{FF2B5EF4-FFF2-40B4-BE49-F238E27FC236}">
                <a16:creationId xmlns:a16="http://schemas.microsoft.com/office/drawing/2014/main" id="{A1D0CF2E-AB2D-4143-A4D5-16BCDF4E3C98}"/>
              </a:ext>
            </a:extLst>
          </p:cNvPr>
          <p:cNvSpPr>
            <a:spLocks noGrp="1"/>
          </p:cNvSpPr>
          <p:nvPr>
            <p:ph type="body" sz="quarter" idx="28" hasCustomPrompt="1"/>
          </p:nvPr>
        </p:nvSpPr>
        <p:spPr>
          <a:xfrm>
            <a:off x="128472" y="1052832"/>
            <a:ext cx="1137634" cy="1005537"/>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7451847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EEEDE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chemeClr val="tx1"/>
            </a:solidFill>
            <a:miter/>
          </a:ln>
        </p:spPr>
        <p:txBody>
          <a:bodyPr tIns="91439" bIns="91439"/>
          <a:lstStyle/>
          <a:p>
            <a:pPr defTabSz="1828800">
              <a:lnSpc>
                <a:spcPct val="100000"/>
              </a:lnSpc>
              <a:defRPr sz="3600">
                <a:solidFill>
                  <a:srgbClr val="414359"/>
                </a:solidFill>
              </a:defRPr>
            </a:pPr>
            <a:endParaRPr>
              <a:solidFill>
                <a:schemeClr val="tx1"/>
              </a:solidFill>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grpSp>
        <p:nvGrpSpPr>
          <p:cNvPr id="9" name="Group">
            <a:extLst>
              <a:ext uri="{FF2B5EF4-FFF2-40B4-BE49-F238E27FC236}">
                <a16:creationId xmlns:a16="http://schemas.microsoft.com/office/drawing/2014/main" id="{129CD699-7114-427F-B3EF-95E6F5306716}"/>
              </a:ext>
            </a:extLst>
          </p:cNvPr>
          <p:cNvGrpSpPr>
            <a:grpSpLocks noChangeAspect="1"/>
          </p:cNvGrpSpPr>
          <p:nvPr userDrawn="1"/>
        </p:nvGrpSpPr>
        <p:grpSpPr>
          <a:xfrm>
            <a:off x="-1" y="1980000"/>
            <a:ext cx="12192001" cy="5857857"/>
            <a:chOff x="0" y="0"/>
            <a:chExt cx="24167420" cy="11611653"/>
          </a:xfrm>
        </p:grpSpPr>
        <p:pic>
          <p:nvPicPr>
            <p:cNvPr id="10" name="World Map.png" descr="World Map.png">
              <a:extLst>
                <a:ext uri="{FF2B5EF4-FFF2-40B4-BE49-F238E27FC236}">
                  <a16:creationId xmlns:a16="http://schemas.microsoft.com/office/drawing/2014/main" id="{A335511B-AA9F-442C-B0C9-AF05A02CCD5B}"/>
                </a:ext>
              </a:extLst>
            </p:cNvPr>
            <p:cNvPicPr>
              <a:picLocks noChangeAspect="1"/>
            </p:cNvPicPr>
            <p:nvPr/>
          </p:nvPicPr>
          <p:blipFill>
            <a:blip r:embed="rId2" cstate="email">
              <a:alphaModFix amt="8000"/>
              <a:extLst>
                <a:ext uri="{28A0092B-C50C-407E-A947-70E740481C1C}">
                  <a14:useLocalDpi xmlns:a14="http://schemas.microsoft.com/office/drawing/2010/main"/>
                </a:ext>
              </a:extLst>
            </a:blip>
            <a:stretch>
              <a:fillRect/>
            </a:stretch>
          </p:blipFill>
          <p:spPr>
            <a:xfrm>
              <a:off x="0" y="0"/>
              <a:ext cx="24167421" cy="11611654"/>
            </a:xfrm>
            <a:prstGeom prst="rect">
              <a:avLst/>
            </a:prstGeom>
            <a:ln w="12700" cap="flat">
              <a:noFill/>
              <a:miter lim="400000"/>
            </a:ln>
            <a:effectLst/>
          </p:spPr>
        </p:pic>
        <p:sp>
          <p:nvSpPr>
            <p:cNvPr id="13" name="Circle">
              <a:extLst>
                <a:ext uri="{FF2B5EF4-FFF2-40B4-BE49-F238E27FC236}">
                  <a16:creationId xmlns:a16="http://schemas.microsoft.com/office/drawing/2014/main" id="{D653F058-B8C8-46EC-A42B-816520D0D81D}"/>
                </a:ext>
              </a:extLst>
            </p:cNvPr>
            <p:cNvSpPr/>
            <p:nvPr/>
          </p:nvSpPr>
          <p:spPr>
            <a:xfrm>
              <a:off x="6391879" y="4751806"/>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4" name="Circle">
              <a:extLst>
                <a:ext uri="{FF2B5EF4-FFF2-40B4-BE49-F238E27FC236}">
                  <a16:creationId xmlns:a16="http://schemas.microsoft.com/office/drawing/2014/main" id="{C36C5F0E-B7C4-4CFB-866A-66BA086030C9}"/>
                </a:ext>
              </a:extLst>
            </p:cNvPr>
            <p:cNvSpPr/>
            <p:nvPr/>
          </p:nvSpPr>
          <p:spPr>
            <a:xfrm>
              <a:off x="13165568" y="272849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5" name="Circle">
              <a:extLst>
                <a:ext uri="{FF2B5EF4-FFF2-40B4-BE49-F238E27FC236}">
                  <a16:creationId xmlns:a16="http://schemas.microsoft.com/office/drawing/2014/main" id="{E0B5914D-68C0-4700-B39C-10193797C1E9}"/>
                </a:ext>
              </a:extLst>
            </p:cNvPr>
            <p:cNvSpPr/>
            <p:nvPr/>
          </p:nvSpPr>
          <p:spPr>
            <a:xfrm>
              <a:off x="13188922" y="301677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6" name="Circle">
              <a:extLst>
                <a:ext uri="{FF2B5EF4-FFF2-40B4-BE49-F238E27FC236}">
                  <a16:creationId xmlns:a16="http://schemas.microsoft.com/office/drawing/2014/main" id="{498B2CED-1BC2-4F95-A9C0-D868F60A3D99}"/>
                </a:ext>
              </a:extLst>
            </p:cNvPr>
            <p:cNvSpPr/>
            <p:nvPr/>
          </p:nvSpPr>
          <p:spPr>
            <a:xfrm>
              <a:off x="12610862" y="3042177"/>
              <a:ext cx="249588"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7" name="Circle">
              <a:extLst>
                <a:ext uri="{FF2B5EF4-FFF2-40B4-BE49-F238E27FC236}">
                  <a16:creationId xmlns:a16="http://schemas.microsoft.com/office/drawing/2014/main" id="{EE3D223B-263E-4415-BA9E-C33B64CF9EF3}"/>
                </a:ext>
              </a:extLst>
            </p:cNvPr>
            <p:cNvSpPr/>
            <p:nvPr/>
          </p:nvSpPr>
          <p:spPr>
            <a:xfrm>
              <a:off x="11679529" y="3870123"/>
              <a:ext cx="249587" cy="249588"/>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9" name="Circle">
              <a:extLst>
                <a:ext uri="{FF2B5EF4-FFF2-40B4-BE49-F238E27FC236}">
                  <a16:creationId xmlns:a16="http://schemas.microsoft.com/office/drawing/2014/main" id="{97B09038-F6CB-4654-92CE-F3AE0D58758C}"/>
                </a:ext>
              </a:extLst>
            </p:cNvPr>
            <p:cNvSpPr/>
            <p:nvPr/>
          </p:nvSpPr>
          <p:spPr>
            <a:xfrm>
              <a:off x="13038568" y="3253844"/>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grpSp>
    </p:spTree>
    <p:extLst>
      <p:ext uri="{BB962C8B-B14F-4D97-AF65-F5344CB8AC3E}">
        <p14:creationId xmlns:p14="http://schemas.microsoft.com/office/powerpoint/2010/main" val="325314186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48F34689-D436-418B-92F3-FA12DC6FC232}"/>
              </a:ext>
            </a:extLst>
          </p:cNvPr>
          <p:cNvSpPr/>
          <p:nvPr userDrawn="1"/>
        </p:nvSpPr>
        <p:spPr>
          <a:xfrm>
            <a:off x="128789" y="1053707"/>
            <a:ext cx="1137634" cy="10026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4" y="1312863"/>
            <a:ext cx="11358563" cy="1002620"/>
          </a:xfrm>
          <a:noFill/>
        </p:spPr>
        <p:txBody>
          <a:bodyPr/>
          <a:lstStyle>
            <a:lvl1pPr marL="0" indent="987425">
              <a:buNone/>
              <a:defRPr sz="37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0" name="Text Placeholder 3">
            <a:extLst>
              <a:ext uri="{FF2B5EF4-FFF2-40B4-BE49-F238E27FC236}">
                <a16:creationId xmlns:a16="http://schemas.microsoft.com/office/drawing/2014/main" id="{5143C314-5706-42ED-9EC4-B3B5874B0FD0}"/>
              </a:ext>
            </a:extLst>
          </p:cNvPr>
          <p:cNvSpPr>
            <a:spLocks noGrp="1"/>
          </p:cNvSpPr>
          <p:nvPr>
            <p:ph type="body" sz="quarter" idx="34" hasCustomPrompt="1"/>
          </p:nvPr>
        </p:nvSpPr>
        <p:spPr>
          <a:xfrm>
            <a:off x="3905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1" name="Text Placeholder 5">
            <a:extLst>
              <a:ext uri="{FF2B5EF4-FFF2-40B4-BE49-F238E27FC236}">
                <a16:creationId xmlns:a16="http://schemas.microsoft.com/office/drawing/2014/main" id="{9368118B-3C37-4BDB-BE61-8728C9ACE884}"/>
              </a:ext>
            </a:extLst>
          </p:cNvPr>
          <p:cNvSpPr>
            <a:spLocks noGrp="1"/>
          </p:cNvSpPr>
          <p:nvPr>
            <p:ph type="body" sz="quarter" idx="35"/>
          </p:nvPr>
        </p:nvSpPr>
        <p:spPr>
          <a:xfrm>
            <a:off x="390525" y="3448050"/>
            <a:ext cx="2047875" cy="1536700"/>
          </a:xfrm>
        </p:spPr>
        <p:txBody>
          <a:bodyPr/>
          <a:lstStyle>
            <a:lvl1pPr marL="0" indent="0">
              <a:buNone/>
              <a:defRPr sz="1000"/>
            </a:lvl1pPr>
          </a:lstStyle>
          <a:p>
            <a:pPr lvl="0"/>
            <a:r>
              <a:rPr lang="en-GB"/>
              <a:t>Click to edit Master text styles</a:t>
            </a:r>
          </a:p>
        </p:txBody>
      </p:sp>
      <p:sp>
        <p:nvSpPr>
          <p:cNvPr id="12" name="Text Placeholder 3">
            <a:extLst>
              <a:ext uri="{FF2B5EF4-FFF2-40B4-BE49-F238E27FC236}">
                <a16:creationId xmlns:a16="http://schemas.microsoft.com/office/drawing/2014/main" id="{F2D77B40-6DB6-45AC-9CBC-5C528D940986}"/>
              </a:ext>
            </a:extLst>
          </p:cNvPr>
          <p:cNvSpPr>
            <a:spLocks noGrp="1"/>
          </p:cNvSpPr>
          <p:nvPr>
            <p:ph type="body" sz="quarter" idx="36" hasCustomPrompt="1"/>
          </p:nvPr>
        </p:nvSpPr>
        <p:spPr>
          <a:xfrm>
            <a:off x="2663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3" name="Text Placeholder 5">
            <a:extLst>
              <a:ext uri="{FF2B5EF4-FFF2-40B4-BE49-F238E27FC236}">
                <a16:creationId xmlns:a16="http://schemas.microsoft.com/office/drawing/2014/main" id="{C1066981-1286-4C43-8C20-CA76E4F5A868}"/>
              </a:ext>
            </a:extLst>
          </p:cNvPr>
          <p:cNvSpPr>
            <a:spLocks noGrp="1"/>
          </p:cNvSpPr>
          <p:nvPr>
            <p:ph type="body" sz="quarter" idx="37"/>
          </p:nvPr>
        </p:nvSpPr>
        <p:spPr>
          <a:xfrm>
            <a:off x="2663825" y="3448050"/>
            <a:ext cx="2047875" cy="1536700"/>
          </a:xfrm>
        </p:spPr>
        <p:txBody>
          <a:bodyPr/>
          <a:lstStyle>
            <a:lvl1pPr marL="0" indent="0">
              <a:buNone/>
              <a:defRPr sz="1000"/>
            </a:lvl1pPr>
          </a:lstStyle>
          <a:p>
            <a:pPr lvl="0"/>
            <a:r>
              <a:rPr lang="en-GB"/>
              <a:t>Click to edit Master text styles</a:t>
            </a:r>
          </a:p>
        </p:txBody>
      </p:sp>
      <p:sp>
        <p:nvSpPr>
          <p:cNvPr id="14" name="Text Placeholder 3">
            <a:extLst>
              <a:ext uri="{FF2B5EF4-FFF2-40B4-BE49-F238E27FC236}">
                <a16:creationId xmlns:a16="http://schemas.microsoft.com/office/drawing/2014/main" id="{FE27167C-647B-42BD-97D9-C49A178612DF}"/>
              </a:ext>
            </a:extLst>
          </p:cNvPr>
          <p:cNvSpPr>
            <a:spLocks noGrp="1"/>
          </p:cNvSpPr>
          <p:nvPr>
            <p:ph type="body" sz="quarter" idx="38" hasCustomPrompt="1"/>
          </p:nvPr>
        </p:nvSpPr>
        <p:spPr>
          <a:xfrm>
            <a:off x="4949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6" name="Text Placeholder 5">
            <a:extLst>
              <a:ext uri="{FF2B5EF4-FFF2-40B4-BE49-F238E27FC236}">
                <a16:creationId xmlns:a16="http://schemas.microsoft.com/office/drawing/2014/main" id="{6570A830-7218-47BF-B682-B1E14648F0B6}"/>
              </a:ext>
            </a:extLst>
          </p:cNvPr>
          <p:cNvSpPr>
            <a:spLocks noGrp="1"/>
          </p:cNvSpPr>
          <p:nvPr>
            <p:ph type="body" sz="quarter" idx="39"/>
          </p:nvPr>
        </p:nvSpPr>
        <p:spPr>
          <a:xfrm>
            <a:off x="4949825" y="3448050"/>
            <a:ext cx="2047875" cy="1536700"/>
          </a:xfrm>
        </p:spPr>
        <p:txBody>
          <a:bodyPr/>
          <a:lstStyle>
            <a:lvl1pPr marL="0" indent="0">
              <a:buNone/>
              <a:defRPr sz="1000"/>
            </a:lvl1pPr>
          </a:lstStyle>
          <a:p>
            <a:pPr lvl="0"/>
            <a:r>
              <a:rPr lang="en-GB"/>
              <a:t>Click to edit Master text styles</a:t>
            </a:r>
          </a:p>
        </p:txBody>
      </p:sp>
      <p:sp>
        <p:nvSpPr>
          <p:cNvPr id="17" name="Text Placeholder 3">
            <a:extLst>
              <a:ext uri="{FF2B5EF4-FFF2-40B4-BE49-F238E27FC236}">
                <a16:creationId xmlns:a16="http://schemas.microsoft.com/office/drawing/2014/main" id="{DF4A5FE5-3819-4C48-B88B-D50BBA8ADB48}"/>
              </a:ext>
            </a:extLst>
          </p:cNvPr>
          <p:cNvSpPr>
            <a:spLocks noGrp="1"/>
          </p:cNvSpPr>
          <p:nvPr>
            <p:ph type="body" sz="quarter" idx="40" hasCustomPrompt="1"/>
          </p:nvPr>
        </p:nvSpPr>
        <p:spPr>
          <a:xfrm>
            <a:off x="7235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9" name="Text Placeholder 5">
            <a:extLst>
              <a:ext uri="{FF2B5EF4-FFF2-40B4-BE49-F238E27FC236}">
                <a16:creationId xmlns:a16="http://schemas.microsoft.com/office/drawing/2014/main" id="{942B9297-7DF9-4660-A745-1601E5550453}"/>
              </a:ext>
            </a:extLst>
          </p:cNvPr>
          <p:cNvSpPr>
            <a:spLocks noGrp="1"/>
          </p:cNvSpPr>
          <p:nvPr>
            <p:ph type="body" sz="quarter" idx="41"/>
          </p:nvPr>
        </p:nvSpPr>
        <p:spPr>
          <a:xfrm>
            <a:off x="7235825" y="3448050"/>
            <a:ext cx="2047875" cy="1536700"/>
          </a:xfrm>
        </p:spPr>
        <p:txBody>
          <a:bodyPr/>
          <a:lstStyle>
            <a:lvl1pPr marL="0" indent="0">
              <a:buNone/>
              <a:defRPr sz="1000"/>
            </a:lvl1pPr>
          </a:lstStyle>
          <a:p>
            <a:pPr lvl="0"/>
            <a:r>
              <a:rPr lang="en-GB"/>
              <a:t>Click to edit Master text styles</a:t>
            </a:r>
          </a:p>
        </p:txBody>
      </p:sp>
      <p:sp>
        <p:nvSpPr>
          <p:cNvPr id="20" name="Text Placeholder 3">
            <a:extLst>
              <a:ext uri="{FF2B5EF4-FFF2-40B4-BE49-F238E27FC236}">
                <a16:creationId xmlns:a16="http://schemas.microsoft.com/office/drawing/2014/main" id="{6D2A9322-2FAA-4E39-917D-E44D6FD4FD40}"/>
              </a:ext>
            </a:extLst>
          </p:cNvPr>
          <p:cNvSpPr>
            <a:spLocks noGrp="1"/>
          </p:cNvSpPr>
          <p:nvPr>
            <p:ph type="body" sz="quarter" idx="42" hasCustomPrompt="1"/>
          </p:nvPr>
        </p:nvSpPr>
        <p:spPr>
          <a:xfrm>
            <a:off x="951547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21" name="Text Placeholder 5">
            <a:extLst>
              <a:ext uri="{FF2B5EF4-FFF2-40B4-BE49-F238E27FC236}">
                <a16:creationId xmlns:a16="http://schemas.microsoft.com/office/drawing/2014/main" id="{CFB4E912-B82D-4849-B22D-E7AF1C74B610}"/>
              </a:ext>
            </a:extLst>
          </p:cNvPr>
          <p:cNvSpPr>
            <a:spLocks noGrp="1"/>
          </p:cNvSpPr>
          <p:nvPr>
            <p:ph type="body" sz="quarter" idx="43"/>
          </p:nvPr>
        </p:nvSpPr>
        <p:spPr>
          <a:xfrm>
            <a:off x="9515475" y="3448050"/>
            <a:ext cx="2047875" cy="1536700"/>
          </a:xfrm>
        </p:spPr>
        <p:txBody>
          <a:bodyPr/>
          <a:lstStyle>
            <a:lvl1pPr marL="0" indent="0">
              <a:buNone/>
              <a:defRPr sz="1000"/>
            </a:lvl1pPr>
          </a:lstStyle>
          <a:p>
            <a:pPr lvl="0"/>
            <a:r>
              <a:rPr lang="en-GB"/>
              <a:t>Click to edit Master text styles</a:t>
            </a:r>
          </a:p>
        </p:txBody>
      </p:sp>
    </p:spTree>
    <p:extLst>
      <p:ext uri="{BB962C8B-B14F-4D97-AF65-F5344CB8AC3E}">
        <p14:creationId xmlns:p14="http://schemas.microsoft.com/office/powerpoint/2010/main" val="253560637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ntro Summary">
    <p:bg>
      <p:bgPr>
        <a:solidFill>
          <a:srgbClr val="E4F030"/>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7035800"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5" name="Text Placeholder 4">
            <a:extLst>
              <a:ext uri="{FF2B5EF4-FFF2-40B4-BE49-F238E27FC236}">
                <a16:creationId xmlns:a16="http://schemas.microsoft.com/office/drawing/2014/main" id="{E424E037-125E-466A-83D1-5B89637DF9D9}"/>
              </a:ext>
            </a:extLst>
          </p:cNvPr>
          <p:cNvSpPr>
            <a:spLocks noGrp="1"/>
          </p:cNvSpPr>
          <p:nvPr>
            <p:ph type="body" sz="quarter" idx="18"/>
          </p:nvPr>
        </p:nvSpPr>
        <p:spPr>
          <a:xfrm>
            <a:off x="7696200" y="730249"/>
            <a:ext cx="4052888" cy="5391151"/>
          </a:xfrm>
        </p:spPr>
        <p:txBody>
          <a:bodyPr anchor="ctr" anchorCtr="0"/>
          <a:lstStyle>
            <a:lvl1pPr marL="0" indent="0">
              <a:buNone/>
              <a:defRPr sz="225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39634409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Process steps">
    <p:bg>
      <p:bgPr>
        <a:solidFill>
          <a:schemeClr val="accent1">
            <a:lumOff val="-7254"/>
          </a:schemeClr>
        </a:solidFill>
        <a:effectLst/>
      </p:bgPr>
    </p:bg>
    <p:spTree>
      <p:nvGrpSpPr>
        <p:cNvPr id="1" name=""/>
        <p:cNvGrpSpPr/>
        <p:nvPr/>
      </p:nvGrpSpPr>
      <p:grpSpPr>
        <a:xfrm>
          <a:off x="0" y="0"/>
          <a:ext cx="0" cy="0"/>
          <a:chOff x="0" y="0"/>
          <a:chExt cx="0" cy="0"/>
        </a:xfrm>
      </p:grpSpPr>
      <p:sp>
        <p:nvSpPr>
          <p:cNvPr id="640" name="Line"/>
          <p:cNvSpPr/>
          <p:nvPr/>
        </p:nvSpPr>
        <p:spPr>
          <a:xfrm>
            <a:off x="413955" y="4233111"/>
            <a:ext cx="1488198"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1" name="Line"/>
          <p:cNvSpPr/>
          <p:nvPr/>
        </p:nvSpPr>
        <p:spPr>
          <a:xfrm>
            <a:off x="2058303" y="4233111"/>
            <a:ext cx="1498830"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2" name="Line"/>
          <p:cNvSpPr/>
          <p:nvPr/>
        </p:nvSpPr>
        <p:spPr>
          <a:xfrm>
            <a:off x="3713282" y="4233111"/>
            <a:ext cx="1480834"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3" name="Line"/>
          <p:cNvSpPr/>
          <p:nvPr/>
        </p:nvSpPr>
        <p:spPr>
          <a:xfrm>
            <a:off x="5352367" y="4233111"/>
            <a:ext cx="148726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4" name="Line"/>
          <p:cNvSpPr/>
          <p:nvPr/>
        </p:nvSpPr>
        <p:spPr>
          <a:xfrm>
            <a:off x="6997400" y="4233111"/>
            <a:ext cx="148819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5" name="Line"/>
          <p:cNvSpPr/>
          <p:nvPr/>
        </p:nvSpPr>
        <p:spPr>
          <a:xfrm>
            <a:off x="8641748"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6" name="Line"/>
          <p:cNvSpPr/>
          <p:nvPr/>
        </p:nvSpPr>
        <p:spPr>
          <a:xfrm>
            <a:off x="10269832"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pic>
        <p:nvPicPr>
          <p:cNvPr id="650" name="Mitton-arrow.png" descr="Mitton-arrow.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3" name="Title 2">
            <a:extLst>
              <a:ext uri="{FF2B5EF4-FFF2-40B4-BE49-F238E27FC236}">
                <a16:creationId xmlns:a16="http://schemas.microsoft.com/office/drawing/2014/main" id="{18E3BCBF-446C-406B-8C98-60E52BDBA158}"/>
              </a:ext>
            </a:extLst>
          </p:cNvPr>
          <p:cNvSpPr>
            <a:spLocks noGrp="1"/>
          </p:cNvSpPr>
          <p:nvPr>
            <p:ph type="title"/>
          </p:nvPr>
        </p:nvSpPr>
        <p:spPr/>
        <p:txBody>
          <a:bodyPr/>
          <a:lstStyle/>
          <a:p>
            <a:r>
              <a:rPr lang="en-GB"/>
              <a:t>Click to edit Master title style</a:t>
            </a:r>
          </a:p>
        </p:txBody>
      </p:sp>
      <p:sp>
        <p:nvSpPr>
          <p:cNvPr id="31" name="Text Placeholder 4">
            <a:extLst>
              <a:ext uri="{FF2B5EF4-FFF2-40B4-BE49-F238E27FC236}">
                <a16:creationId xmlns:a16="http://schemas.microsoft.com/office/drawing/2014/main" id="{BF4FDD33-6A0E-4467-BEE7-37A74B1154F0}"/>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4" name="Date Placeholder 3">
            <a:extLst>
              <a:ext uri="{FF2B5EF4-FFF2-40B4-BE49-F238E27FC236}">
                <a16:creationId xmlns:a16="http://schemas.microsoft.com/office/drawing/2014/main" id="{A6D3EFE5-A49A-4245-9444-90F183E70B64}"/>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9A4F5780-FD7C-4148-BD40-83C707CD9847}"/>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92231399-A992-4AFB-A850-C25B37C0AEC0}"/>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5" name="1.">
            <a:extLst>
              <a:ext uri="{FF2B5EF4-FFF2-40B4-BE49-F238E27FC236}">
                <a16:creationId xmlns:a16="http://schemas.microsoft.com/office/drawing/2014/main" id="{75EEC7DC-993D-4A87-8685-D24F57D1827E}"/>
              </a:ext>
            </a:extLst>
          </p:cNvPr>
          <p:cNvSpPr txBox="1">
            <a:spLocks noGrp="1"/>
          </p:cNvSpPr>
          <p:nvPr>
            <p:ph type="body" sz="quarter" idx="25" hasCustomPrompt="1"/>
          </p:nvPr>
        </p:nvSpPr>
        <p:spPr>
          <a:xfrm>
            <a:off x="4079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8" name="Text Placeholder 7">
            <a:extLst>
              <a:ext uri="{FF2B5EF4-FFF2-40B4-BE49-F238E27FC236}">
                <a16:creationId xmlns:a16="http://schemas.microsoft.com/office/drawing/2014/main" id="{BCC90859-5154-4E90-B557-14352393BBC9}"/>
              </a:ext>
            </a:extLst>
          </p:cNvPr>
          <p:cNvSpPr>
            <a:spLocks noGrp="1"/>
          </p:cNvSpPr>
          <p:nvPr>
            <p:ph type="body" sz="quarter" idx="41"/>
          </p:nvPr>
        </p:nvSpPr>
        <p:spPr>
          <a:xfrm>
            <a:off x="407988" y="4483100"/>
            <a:ext cx="1500187" cy="1365250"/>
          </a:xfrm>
        </p:spPr>
        <p:txBody>
          <a:bodyPr/>
          <a:lstStyle>
            <a:lvl1pPr marL="0" indent="0" algn="ctr">
              <a:buNone/>
              <a:defRPr/>
            </a:lvl1pPr>
          </a:lstStyle>
          <a:p>
            <a:pPr lvl="0"/>
            <a:r>
              <a:rPr lang="en-GB"/>
              <a:t>Click to edit Master text styles</a:t>
            </a:r>
          </a:p>
        </p:txBody>
      </p:sp>
      <p:sp>
        <p:nvSpPr>
          <p:cNvPr id="38" name="1.">
            <a:extLst>
              <a:ext uri="{FF2B5EF4-FFF2-40B4-BE49-F238E27FC236}">
                <a16:creationId xmlns:a16="http://schemas.microsoft.com/office/drawing/2014/main" id="{05536A7F-52FB-4937-A18F-4EA8B95BF868}"/>
              </a:ext>
            </a:extLst>
          </p:cNvPr>
          <p:cNvSpPr txBox="1">
            <a:spLocks noGrp="1"/>
          </p:cNvSpPr>
          <p:nvPr>
            <p:ph type="body" sz="quarter" idx="42" hasCustomPrompt="1"/>
          </p:nvPr>
        </p:nvSpPr>
        <p:spPr>
          <a:xfrm>
            <a:off x="20462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39" name="Text Placeholder 7">
            <a:extLst>
              <a:ext uri="{FF2B5EF4-FFF2-40B4-BE49-F238E27FC236}">
                <a16:creationId xmlns:a16="http://schemas.microsoft.com/office/drawing/2014/main" id="{834711D0-12F6-4807-8030-F5F1749E67FF}"/>
              </a:ext>
            </a:extLst>
          </p:cNvPr>
          <p:cNvSpPr>
            <a:spLocks noGrp="1"/>
          </p:cNvSpPr>
          <p:nvPr>
            <p:ph type="body" sz="quarter" idx="43"/>
          </p:nvPr>
        </p:nvSpPr>
        <p:spPr>
          <a:xfrm>
            <a:off x="2046288" y="4483100"/>
            <a:ext cx="1500187" cy="1365250"/>
          </a:xfrm>
        </p:spPr>
        <p:txBody>
          <a:bodyPr/>
          <a:lstStyle>
            <a:lvl1pPr marL="0" indent="0" algn="ctr">
              <a:buNone/>
              <a:defRPr/>
            </a:lvl1pPr>
          </a:lstStyle>
          <a:p>
            <a:pPr lvl="0"/>
            <a:r>
              <a:rPr lang="en-GB"/>
              <a:t>Click to edit Master text styles</a:t>
            </a:r>
          </a:p>
        </p:txBody>
      </p:sp>
      <p:sp>
        <p:nvSpPr>
          <p:cNvPr id="40" name="1.">
            <a:extLst>
              <a:ext uri="{FF2B5EF4-FFF2-40B4-BE49-F238E27FC236}">
                <a16:creationId xmlns:a16="http://schemas.microsoft.com/office/drawing/2014/main" id="{72C37892-91B0-44A9-9849-E669C795A659}"/>
              </a:ext>
            </a:extLst>
          </p:cNvPr>
          <p:cNvSpPr txBox="1">
            <a:spLocks noGrp="1"/>
          </p:cNvSpPr>
          <p:nvPr>
            <p:ph type="body" sz="quarter" idx="44" hasCustomPrompt="1"/>
          </p:nvPr>
        </p:nvSpPr>
        <p:spPr>
          <a:xfrm>
            <a:off x="37036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1" name="Text Placeholder 7">
            <a:extLst>
              <a:ext uri="{FF2B5EF4-FFF2-40B4-BE49-F238E27FC236}">
                <a16:creationId xmlns:a16="http://schemas.microsoft.com/office/drawing/2014/main" id="{DDA2757D-6EC0-4CDF-8082-3A842012C8F4}"/>
              </a:ext>
            </a:extLst>
          </p:cNvPr>
          <p:cNvSpPr>
            <a:spLocks noGrp="1"/>
          </p:cNvSpPr>
          <p:nvPr>
            <p:ph type="body" sz="quarter" idx="45"/>
          </p:nvPr>
        </p:nvSpPr>
        <p:spPr>
          <a:xfrm>
            <a:off x="3703638" y="4483100"/>
            <a:ext cx="1500187" cy="1365250"/>
          </a:xfrm>
        </p:spPr>
        <p:txBody>
          <a:bodyPr/>
          <a:lstStyle>
            <a:lvl1pPr marL="0" indent="0" algn="ctr">
              <a:buNone/>
              <a:defRPr/>
            </a:lvl1pPr>
          </a:lstStyle>
          <a:p>
            <a:pPr lvl="0"/>
            <a:r>
              <a:rPr lang="en-GB"/>
              <a:t>Click to edit Master text styles</a:t>
            </a:r>
          </a:p>
        </p:txBody>
      </p:sp>
      <p:sp>
        <p:nvSpPr>
          <p:cNvPr id="42" name="1.">
            <a:extLst>
              <a:ext uri="{FF2B5EF4-FFF2-40B4-BE49-F238E27FC236}">
                <a16:creationId xmlns:a16="http://schemas.microsoft.com/office/drawing/2014/main" id="{47D260EE-F96F-4628-B892-868831384A34}"/>
              </a:ext>
            </a:extLst>
          </p:cNvPr>
          <p:cNvSpPr txBox="1">
            <a:spLocks noGrp="1"/>
          </p:cNvSpPr>
          <p:nvPr>
            <p:ph type="body" sz="quarter" idx="46" hasCustomPrompt="1"/>
          </p:nvPr>
        </p:nvSpPr>
        <p:spPr>
          <a:xfrm>
            <a:off x="5341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3" name="Text Placeholder 7">
            <a:extLst>
              <a:ext uri="{FF2B5EF4-FFF2-40B4-BE49-F238E27FC236}">
                <a16:creationId xmlns:a16="http://schemas.microsoft.com/office/drawing/2014/main" id="{607E7C8F-CAB7-456A-AACE-CC6307B23432}"/>
              </a:ext>
            </a:extLst>
          </p:cNvPr>
          <p:cNvSpPr>
            <a:spLocks noGrp="1"/>
          </p:cNvSpPr>
          <p:nvPr>
            <p:ph type="body" sz="quarter" idx="47"/>
          </p:nvPr>
        </p:nvSpPr>
        <p:spPr>
          <a:xfrm>
            <a:off x="5341938" y="4483100"/>
            <a:ext cx="1500187" cy="1365250"/>
          </a:xfrm>
        </p:spPr>
        <p:txBody>
          <a:bodyPr/>
          <a:lstStyle>
            <a:lvl1pPr marL="0" indent="0" algn="ctr">
              <a:buNone/>
              <a:defRPr/>
            </a:lvl1pPr>
          </a:lstStyle>
          <a:p>
            <a:pPr lvl="0"/>
            <a:r>
              <a:rPr lang="en-GB"/>
              <a:t>Click to edit Master text styles</a:t>
            </a:r>
          </a:p>
        </p:txBody>
      </p:sp>
      <p:sp>
        <p:nvSpPr>
          <p:cNvPr id="44" name="1.">
            <a:extLst>
              <a:ext uri="{FF2B5EF4-FFF2-40B4-BE49-F238E27FC236}">
                <a16:creationId xmlns:a16="http://schemas.microsoft.com/office/drawing/2014/main" id="{7C2E9C7F-EA71-4A4D-8AA9-1573B94ED5F6}"/>
              </a:ext>
            </a:extLst>
          </p:cNvPr>
          <p:cNvSpPr txBox="1">
            <a:spLocks noGrp="1"/>
          </p:cNvSpPr>
          <p:nvPr>
            <p:ph type="body" sz="quarter" idx="48" hasCustomPrompt="1"/>
          </p:nvPr>
        </p:nvSpPr>
        <p:spPr>
          <a:xfrm>
            <a:off x="6992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5" name="Text Placeholder 7">
            <a:extLst>
              <a:ext uri="{FF2B5EF4-FFF2-40B4-BE49-F238E27FC236}">
                <a16:creationId xmlns:a16="http://schemas.microsoft.com/office/drawing/2014/main" id="{5CE93C9F-7783-430F-95A2-35399A4BD73E}"/>
              </a:ext>
            </a:extLst>
          </p:cNvPr>
          <p:cNvSpPr>
            <a:spLocks noGrp="1"/>
          </p:cNvSpPr>
          <p:nvPr>
            <p:ph type="body" sz="quarter" idx="49"/>
          </p:nvPr>
        </p:nvSpPr>
        <p:spPr>
          <a:xfrm>
            <a:off x="6992938" y="4483100"/>
            <a:ext cx="1500187" cy="1365250"/>
          </a:xfrm>
        </p:spPr>
        <p:txBody>
          <a:bodyPr/>
          <a:lstStyle>
            <a:lvl1pPr marL="0" indent="0" algn="ctr">
              <a:buNone/>
              <a:defRPr/>
            </a:lvl1pPr>
          </a:lstStyle>
          <a:p>
            <a:pPr lvl="0"/>
            <a:r>
              <a:rPr lang="en-GB"/>
              <a:t>Click to edit Master text styles</a:t>
            </a:r>
          </a:p>
        </p:txBody>
      </p:sp>
      <p:sp>
        <p:nvSpPr>
          <p:cNvPr id="46" name="1.">
            <a:extLst>
              <a:ext uri="{FF2B5EF4-FFF2-40B4-BE49-F238E27FC236}">
                <a16:creationId xmlns:a16="http://schemas.microsoft.com/office/drawing/2014/main" id="{F9B78D16-F2B2-4CCC-A857-D2CCCEBFE87F}"/>
              </a:ext>
            </a:extLst>
          </p:cNvPr>
          <p:cNvSpPr txBox="1">
            <a:spLocks noGrp="1"/>
          </p:cNvSpPr>
          <p:nvPr>
            <p:ph type="body" sz="quarter" idx="50" hasCustomPrompt="1"/>
          </p:nvPr>
        </p:nvSpPr>
        <p:spPr>
          <a:xfrm>
            <a:off x="86375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7" name="Text Placeholder 7">
            <a:extLst>
              <a:ext uri="{FF2B5EF4-FFF2-40B4-BE49-F238E27FC236}">
                <a16:creationId xmlns:a16="http://schemas.microsoft.com/office/drawing/2014/main" id="{194CD6EF-28A4-4BC9-80DC-2B2FA420AA8B}"/>
              </a:ext>
            </a:extLst>
          </p:cNvPr>
          <p:cNvSpPr>
            <a:spLocks noGrp="1"/>
          </p:cNvSpPr>
          <p:nvPr>
            <p:ph type="body" sz="quarter" idx="51"/>
          </p:nvPr>
        </p:nvSpPr>
        <p:spPr>
          <a:xfrm>
            <a:off x="8637588" y="4483100"/>
            <a:ext cx="1500187" cy="1365250"/>
          </a:xfrm>
        </p:spPr>
        <p:txBody>
          <a:bodyPr/>
          <a:lstStyle>
            <a:lvl1pPr marL="0" indent="0" algn="ctr">
              <a:buNone/>
              <a:defRPr/>
            </a:lvl1pPr>
          </a:lstStyle>
          <a:p>
            <a:pPr lvl="0"/>
            <a:r>
              <a:rPr lang="en-GB"/>
              <a:t>Click to edit Master text styles</a:t>
            </a:r>
          </a:p>
        </p:txBody>
      </p:sp>
      <p:sp>
        <p:nvSpPr>
          <p:cNvPr id="48" name="1.">
            <a:extLst>
              <a:ext uri="{FF2B5EF4-FFF2-40B4-BE49-F238E27FC236}">
                <a16:creationId xmlns:a16="http://schemas.microsoft.com/office/drawing/2014/main" id="{92EF4754-3565-49A3-B1FE-CCF957D40D72}"/>
              </a:ext>
            </a:extLst>
          </p:cNvPr>
          <p:cNvSpPr txBox="1">
            <a:spLocks noGrp="1"/>
          </p:cNvSpPr>
          <p:nvPr>
            <p:ph type="body" sz="quarter" idx="52" hasCustomPrompt="1"/>
          </p:nvPr>
        </p:nvSpPr>
        <p:spPr>
          <a:xfrm>
            <a:off x="102568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9" name="Text Placeholder 7">
            <a:extLst>
              <a:ext uri="{FF2B5EF4-FFF2-40B4-BE49-F238E27FC236}">
                <a16:creationId xmlns:a16="http://schemas.microsoft.com/office/drawing/2014/main" id="{DCDD7646-3DBD-4AD9-96E9-02D1E9791049}"/>
              </a:ext>
            </a:extLst>
          </p:cNvPr>
          <p:cNvSpPr>
            <a:spLocks noGrp="1"/>
          </p:cNvSpPr>
          <p:nvPr>
            <p:ph type="body" sz="quarter" idx="53"/>
          </p:nvPr>
        </p:nvSpPr>
        <p:spPr>
          <a:xfrm>
            <a:off x="10256838" y="4483100"/>
            <a:ext cx="1500187" cy="1365250"/>
          </a:xfrm>
        </p:spPr>
        <p:txBody>
          <a:bodyPr/>
          <a:lstStyle>
            <a:lvl1pPr marL="0" indent="0" algn="ctr">
              <a:buNone/>
              <a:defRPr/>
            </a:lvl1pPr>
          </a:lstStyle>
          <a:p>
            <a:pPr lvl="0"/>
            <a:r>
              <a:rPr lang="en-GB"/>
              <a:t>Click to edit Master text styles</a:t>
            </a:r>
          </a:p>
        </p:txBody>
      </p:sp>
      <p:pic>
        <p:nvPicPr>
          <p:cNvPr id="30" name="Graphic 29">
            <a:extLst>
              <a:ext uri="{FF2B5EF4-FFF2-40B4-BE49-F238E27FC236}">
                <a16:creationId xmlns:a16="http://schemas.microsoft.com/office/drawing/2014/main" id="{44BF3AD1-6ED8-598B-D7E6-984F69984D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7481116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Table 3 parts">
    <p:spTree>
      <p:nvGrpSpPr>
        <p:cNvPr id="1" name=""/>
        <p:cNvGrpSpPr/>
        <p:nvPr/>
      </p:nvGrpSpPr>
      <p:grpSpPr>
        <a:xfrm>
          <a:off x="0" y="0"/>
          <a:ext cx="0" cy="0"/>
          <a:chOff x="0" y="0"/>
          <a:chExt cx="0" cy="0"/>
        </a:xfrm>
      </p:grpSpPr>
      <p:sp>
        <p:nvSpPr>
          <p:cNvPr id="664" name="Lorem ipsum"/>
          <p:cNvSpPr>
            <a:spLocks noGrp="1"/>
          </p:cNvSpPr>
          <p:nvPr>
            <p:ph type="body" sz="quarter" idx="21"/>
          </p:nvPr>
        </p:nvSpPr>
        <p:spPr>
          <a:xfrm>
            <a:off x="7280407" y="1826653"/>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5" name="Lorem ipsum"/>
          <p:cNvSpPr>
            <a:spLocks noGrp="1"/>
          </p:cNvSpPr>
          <p:nvPr>
            <p:ph type="body" sz="quarter" idx="22"/>
          </p:nvPr>
        </p:nvSpPr>
        <p:spPr>
          <a:xfrm>
            <a:off x="4164303" y="3696852"/>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6" name="Lorem ipsum"/>
          <p:cNvSpPr>
            <a:spLocks noGrp="1"/>
          </p:cNvSpPr>
          <p:nvPr>
            <p:ph type="body" sz="quarter" idx="23"/>
          </p:nvPr>
        </p:nvSpPr>
        <p:spPr>
          <a:xfrm>
            <a:off x="7280407" y="4619441"/>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7" name="Lorem ipsum"/>
          <p:cNvSpPr>
            <a:spLocks noGrp="1"/>
          </p:cNvSpPr>
          <p:nvPr>
            <p:ph type="body" sz="quarter" idx="24"/>
          </p:nvPr>
        </p:nvSpPr>
        <p:spPr>
          <a:xfrm>
            <a:off x="4164303" y="2758939"/>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8" name="Lorem ipsum"/>
          <p:cNvSpPr>
            <a:spLocks noGrp="1"/>
          </p:cNvSpPr>
          <p:nvPr>
            <p:ph type="body" sz="quarter" idx="25"/>
          </p:nvPr>
        </p:nvSpPr>
        <p:spPr>
          <a:xfrm>
            <a:off x="5725849"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9" name="Lorem ipsum"/>
          <p:cNvSpPr>
            <a:spLocks noGrp="1"/>
          </p:cNvSpPr>
          <p:nvPr>
            <p:ph type="body" sz="quarter" idx="26"/>
          </p:nvPr>
        </p:nvSpPr>
        <p:spPr>
          <a:xfrm>
            <a:off x="5725849" y="275830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0" name="Lorem ipsum"/>
          <p:cNvSpPr>
            <a:spLocks noGrp="1"/>
          </p:cNvSpPr>
          <p:nvPr>
            <p:ph type="body" sz="quarter" idx="27"/>
          </p:nvPr>
        </p:nvSpPr>
        <p:spPr>
          <a:xfrm>
            <a:off x="5725849" y="182409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1" name="Lorem ipsum"/>
          <p:cNvSpPr>
            <a:spLocks noGrp="1"/>
          </p:cNvSpPr>
          <p:nvPr>
            <p:ph type="body" sz="quarter" idx="28"/>
          </p:nvPr>
        </p:nvSpPr>
        <p:spPr>
          <a:xfrm>
            <a:off x="7280407" y="2741907"/>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2" name="Lorem ipsum"/>
          <p:cNvSpPr>
            <a:spLocks noGrp="1"/>
          </p:cNvSpPr>
          <p:nvPr>
            <p:ph type="body" sz="quarter" idx="29"/>
          </p:nvPr>
        </p:nvSpPr>
        <p:spPr>
          <a:xfrm>
            <a:off x="7280407"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3" name="Lorem ipsum"/>
          <p:cNvSpPr>
            <a:spLocks noGrp="1"/>
          </p:cNvSpPr>
          <p:nvPr>
            <p:ph type="body" sz="quarter" idx="30"/>
          </p:nvPr>
        </p:nvSpPr>
        <p:spPr>
          <a:xfrm>
            <a:off x="4164303" y="182409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4" name="Lorem ipsum"/>
          <p:cNvSpPr>
            <a:spLocks noGrp="1"/>
          </p:cNvSpPr>
          <p:nvPr>
            <p:ph type="body" sz="quarter" idx="31"/>
          </p:nvPr>
        </p:nvSpPr>
        <p:spPr>
          <a:xfrm>
            <a:off x="2602756"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5" name="Lorem ipsum"/>
          <p:cNvSpPr>
            <a:spLocks noGrp="1"/>
          </p:cNvSpPr>
          <p:nvPr>
            <p:ph type="body" sz="quarter" idx="32"/>
          </p:nvPr>
        </p:nvSpPr>
        <p:spPr>
          <a:xfrm>
            <a:off x="2602756" y="2748895"/>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6" name="Lorem ipsum"/>
          <p:cNvSpPr>
            <a:spLocks noGrp="1"/>
          </p:cNvSpPr>
          <p:nvPr>
            <p:ph type="body" sz="quarter" idx="33"/>
          </p:nvPr>
        </p:nvSpPr>
        <p:spPr>
          <a:xfrm>
            <a:off x="5725849" y="4619441"/>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9" name="Measurements"/>
          <p:cNvSpPr txBox="1">
            <a:spLocks noGrp="1"/>
          </p:cNvSpPr>
          <p:nvPr>
            <p:ph type="body" sz="quarter" idx="36"/>
          </p:nvPr>
        </p:nvSpPr>
        <p:spPr>
          <a:xfrm>
            <a:off x="84777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680" name="Line"/>
          <p:cNvSpPr/>
          <p:nvPr/>
        </p:nvSpPr>
        <p:spPr>
          <a:xfrm flipH="1">
            <a:off x="611894" y="1834982"/>
            <a:ext cx="1" cy="3463232"/>
          </a:xfrm>
          <a:prstGeom prst="line">
            <a:avLst/>
          </a:prstGeom>
          <a:ln w="19050">
            <a:solidFill>
              <a:srgbClr val="000000"/>
            </a:solidFill>
            <a:miter lim="400000"/>
            <a:tailEnd type="triangle"/>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81" name="Line"/>
          <p:cNvSpPr/>
          <p:nvPr/>
        </p:nvSpPr>
        <p:spPr>
          <a:xfrm>
            <a:off x="2561507" y="1669730"/>
            <a:ext cx="6174353"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2" name="GOAL 1"/>
          <p:cNvSpPr>
            <a:spLocks noGrp="1"/>
          </p:cNvSpPr>
          <p:nvPr>
            <p:ph type="body" sz="quarter" idx="37"/>
          </p:nvPr>
        </p:nvSpPr>
        <p:spPr>
          <a:xfrm>
            <a:off x="771369" y="1824099"/>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3" name="GOAL 2"/>
          <p:cNvSpPr>
            <a:spLocks noGrp="1"/>
          </p:cNvSpPr>
          <p:nvPr>
            <p:ph type="body" sz="quarter" idx="38"/>
          </p:nvPr>
        </p:nvSpPr>
        <p:spPr>
          <a:xfrm>
            <a:off x="771369" y="2745559"/>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4" name="GOAL 3"/>
          <p:cNvSpPr>
            <a:spLocks noGrp="1"/>
          </p:cNvSpPr>
          <p:nvPr>
            <p:ph type="body" sz="quarter" idx="39"/>
          </p:nvPr>
        </p:nvSpPr>
        <p:spPr>
          <a:xfrm>
            <a:off x="771369" y="3692519"/>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5" name="GOAL4"/>
          <p:cNvSpPr>
            <a:spLocks noGrp="1"/>
          </p:cNvSpPr>
          <p:nvPr>
            <p:ph type="body" sz="quarter" idx="40"/>
          </p:nvPr>
        </p:nvSpPr>
        <p:spPr>
          <a:xfrm>
            <a:off x="771369" y="4619441"/>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6" name="Line"/>
          <p:cNvSpPr/>
          <p:nvPr/>
        </p:nvSpPr>
        <p:spPr>
          <a:xfrm>
            <a:off x="9157849" y="1669730"/>
            <a:ext cx="2216578"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7" name="Rectangle"/>
          <p:cNvSpPr>
            <a:spLocks noGrp="1"/>
          </p:cNvSpPr>
          <p:nvPr>
            <p:ph type="body" sz="quarter" idx="41" hasCustomPrompt="1"/>
          </p:nvPr>
        </p:nvSpPr>
        <p:spPr>
          <a:xfrm>
            <a:off x="9164950" y="1824099"/>
            <a:ext cx="2202376" cy="3594471"/>
          </a:xfrm>
          <a:prstGeom prst="rect">
            <a:avLst/>
          </a:prstGeom>
          <a:solidFill>
            <a:schemeClr val="accent1">
              <a:lumOff val="-7254"/>
            </a:schemeClr>
          </a:solidFill>
        </p:spPr>
        <p:txBody>
          <a:bodyPr lIns="0" tIns="0" rIns="0" bIns="0" anchor="ctr">
            <a:noAutofit/>
          </a:bodyPr>
          <a:lstStyle>
            <a:lvl1pPr marL="0" indent="0" algn="ctr" defTabSz="412750">
              <a:lnSpc>
                <a:spcPct val="100000"/>
              </a:lnSpc>
              <a:spcBef>
                <a:spcPts val="0"/>
              </a:spcBef>
              <a:buSzTx/>
              <a:buNone/>
              <a:defRPr sz="200">
                <a:solidFill>
                  <a:srgbClr val="FFFFFF"/>
                </a:solidFill>
                <a:latin typeface="+mn-lt"/>
                <a:ea typeface="+mn-ea"/>
                <a:cs typeface="+mn-cs"/>
                <a:sym typeface="Helvetica"/>
              </a:defRPr>
            </a:lvl1pPr>
          </a:lstStyle>
          <a:p>
            <a:pPr marL="0" indent="0" algn="ctr" defTabSz="825500">
              <a:lnSpc>
                <a:spcPct val="120000"/>
              </a:lnSpc>
              <a:spcBef>
                <a:spcPts val="0"/>
              </a:spcBef>
              <a:buSzTx/>
              <a:buNone/>
              <a:defRPr sz="2000">
                <a:solidFill>
                  <a:srgbClr val="FFFFFF"/>
                </a:solidFill>
                <a:latin typeface="+mn-lt"/>
                <a:ea typeface="+mn-ea"/>
                <a:cs typeface="+mn-cs"/>
                <a:sym typeface="Helvetica"/>
              </a:defRPr>
            </a:pPr>
            <a:r>
              <a:rPr lang="fi-FI"/>
              <a:t> </a:t>
            </a:r>
            <a:endParaRPr/>
          </a:p>
        </p:txBody>
      </p:sp>
      <p:sp>
        <p:nvSpPr>
          <p:cNvPr id="688" name="Lorem ipsum"/>
          <p:cNvSpPr txBox="1">
            <a:spLocks noGrp="1"/>
          </p:cNvSpPr>
          <p:nvPr>
            <p:ph type="body" sz="quarter" idx="42"/>
          </p:nvPr>
        </p:nvSpPr>
        <p:spPr>
          <a:xfrm>
            <a:off x="9407612" y="2144354"/>
            <a:ext cx="1590052" cy="153888"/>
          </a:xfrm>
          <a:prstGeom prst="rect">
            <a:avLst/>
          </a:prstGeom>
        </p:spPr>
        <p:txBody>
          <a:bodyPr anchor="ct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689" name="Lorem ipsum"/>
          <p:cNvSpPr txBox="1">
            <a:spLocks noGrp="1"/>
          </p:cNvSpPr>
          <p:nvPr>
            <p:ph type="body" sz="quarter" idx="43"/>
          </p:nvPr>
        </p:nvSpPr>
        <p:spPr>
          <a:xfrm>
            <a:off x="9407612" y="3017473"/>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GB"/>
              <a:t>Click to edit Master text styles</a:t>
            </a:r>
          </a:p>
        </p:txBody>
      </p:sp>
      <p:sp>
        <p:nvSpPr>
          <p:cNvPr id="690" name="Lorem ipsum"/>
          <p:cNvSpPr txBox="1">
            <a:spLocks noGrp="1"/>
          </p:cNvSpPr>
          <p:nvPr>
            <p:ph type="body" sz="quarter" idx="44"/>
          </p:nvPr>
        </p:nvSpPr>
        <p:spPr>
          <a:xfrm>
            <a:off x="9471112" y="4060880"/>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GB"/>
              <a:t>Click to edit Master text styles</a:t>
            </a:r>
          </a:p>
        </p:txBody>
      </p:sp>
      <p:sp>
        <p:nvSpPr>
          <p:cNvPr id="691" name="Lorem ipsum"/>
          <p:cNvSpPr txBox="1">
            <a:spLocks noGrp="1"/>
          </p:cNvSpPr>
          <p:nvPr>
            <p:ph type="body" sz="quarter" idx="45"/>
          </p:nvPr>
        </p:nvSpPr>
        <p:spPr>
          <a:xfrm>
            <a:off x="9407612" y="4940739"/>
            <a:ext cx="1590052" cy="161263"/>
          </a:xfrm>
          <a:prstGeom prst="rect">
            <a:avLst/>
          </a:prstGeom>
        </p:spPr>
        <p:txBody>
          <a:bodyPr anchor="ctr">
            <a:spAutoFit/>
          </a:bodyPr>
          <a:lstStyle>
            <a:lvl1pPr marL="0" indent="0" defTabSz="412750">
              <a:lnSpc>
                <a:spcPct val="130000"/>
              </a:lnSpc>
              <a:spcBef>
                <a:spcPts val="0"/>
              </a:spcBef>
              <a:buSzTx/>
              <a:buNone/>
              <a:defRPr sz="900">
                <a:latin typeface="+mn-lt"/>
                <a:ea typeface="+mn-ea"/>
                <a:cs typeface="+mn-cs"/>
                <a:sym typeface="Helvetica"/>
              </a:defRPr>
            </a:lvl1pPr>
          </a:lstStyle>
          <a:p>
            <a:pPr lvl="0"/>
            <a:r>
              <a:rPr lang="en-GB"/>
              <a:t>Click to edit Master text styles</a:t>
            </a:r>
          </a:p>
        </p:txBody>
      </p:sp>
      <p:pic>
        <p:nvPicPr>
          <p:cNvPr id="699" name="Mitton-arrow.png" descr="Mitton-arrow.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344" y="738013"/>
            <a:ext cx="383601" cy="338075"/>
          </a:xfrm>
          <a:prstGeom prst="rect">
            <a:avLst/>
          </a:prstGeom>
          <a:ln w="12700">
            <a:miter lim="400000"/>
          </a:ln>
        </p:spPr>
      </p:pic>
      <p:sp>
        <p:nvSpPr>
          <p:cNvPr id="4" name="Title 3">
            <a:extLst>
              <a:ext uri="{FF2B5EF4-FFF2-40B4-BE49-F238E27FC236}">
                <a16:creationId xmlns:a16="http://schemas.microsoft.com/office/drawing/2014/main" id="{09BE371A-8797-4F86-A0E4-316D49A67CC6}"/>
              </a:ext>
            </a:extLst>
          </p:cNvPr>
          <p:cNvSpPr>
            <a:spLocks noGrp="1"/>
          </p:cNvSpPr>
          <p:nvPr>
            <p:ph type="title"/>
          </p:nvPr>
        </p:nvSpPr>
        <p:spPr>
          <a:xfrm>
            <a:off x="737136" y="807829"/>
            <a:ext cx="10284807" cy="328821"/>
          </a:xfrm>
        </p:spPr>
        <p:txBody>
          <a:bodyPr/>
          <a:lstStyle>
            <a:lvl1pPr>
              <a:defRPr sz="1500"/>
            </a:lvl1pPr>
          </a:lstStyle>
          <a:p>
            <a:r>
              <a:rPr lang="en-GB"/>
              <a:t>Click to edit Master title style</a:t>
            </a:r>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r>
              <a:rPr lang="fi-FI"/>
              <a:t>19/10/23</a:t>
            </a:r>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r>
              <a:rPr lang="fi-FI"/>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fi-FI" smtClean="0"/>
              <a:pPr/>
              <a:t>‹#›</a:t>
            </a:fld>
            <a:endParaRPr lang="fi-FI"/>
          </a:p>
        </p:txBody>
      </p:sp>
      <p:sp>
        <p:nvSpPr>
          <p:cNvPr id="45" name="Text Placeholder 4">
            <a:extLst>
              <a:ext uri="{FF2B5EF4-FFF2-40B4-BE49-F238E27FC236}">
                <a16:creationId xmlns:a16="http://schemas.microsoft.com/office/drawing/2014/main" id="{37B9AF04-80AD-43A6-A606-D1CDFC1850A6}"/>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46" name="Text Placeholder 7">
            <a:extLst>
              <a:ext uri="{FF2B5EF4-FFF2-40B4-BE49-F238E27FC236}">
                <a16:creationId xmlns:a16="http://schemas.microsoft.com/office/drawing/2014/main" id="{B43800BF-9633-452C-A60D-D8ABAE080000}"/>
              </a:ext>
            </a:extLst>
          </p:cNvPr>
          <p:cNvSpPr>
            <a:spLocks noGrp="1"/>
          </p:cNvSpPr>
          <p:nvPr>
            <p:ph type="body" sz="quarter" idx="52"/>
          </p:nvPr>
        </p:nvSpPr>
        <p:spPr>
          <a:xfrm>
            <a:off x="782638" y="5577026"/>
            <a:ext cx="1500187" cy="398324"/>
          </a:xfrm>
        </p:spPr>
        <p:txBody>
          <a:bodyPr/>
          <a:lstStyle>
            <a:lvl1pPr marL="0" indent="0" algn="l">
              <a:buNone/>
              <a:defRPr sz="900"/>
            </a:lvl1pPr>
          </a:lstStyle>
          <a:p>
            <a:pPr lvl="0"/>
            <a:r>
              <a:rPr lang="en-GB"/>
              <a:t>Click to edit Master text styles</a:t>
            </a:r>
          </a:p>
        </p:txBody>
      </p:sp>
      <p:sp>
        <p:nvSpPr>
          <p:cNvPr id="47" name="Measurements">
            <a:extLst>
              <a:ext uri="{FF2B5EF4-FFF2-40B4-BE49-F238E27FC236}">
                <a16:creationId xmlns:a16="http://schemas.microsoft.com/office/drawing/2014/main" id="{7A7FE24B-8E2D-4783-A4C7-F86622E5897C}"/>
              </a:ext>
            </a:extLst>
          </p:cNvPr>
          <p:cNvSpPr txBox="1">
            <a:spLocks noGrp="1"/>
          </p:cNvSpPr>
          <p:nvPr>
            <p:ph type="body" sz="quarter" idx="53"/>
          </p:nvPr>
        </p:nvSpPr>
        <p:spPr>
          <a:xfrm>
            <a:off x="38803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pic>
        <p:nvPicPr>
          <p:cNvPr id="37" name="Graphic 36">
            <a:extLst>
              <a:ext uri="{FF2B5EF4-FFF2-40B4-BE49-F238E27FC236}">
                <a16:creationId xmlns:a16="http://schemas.microsoft.com/office/drawing/2014/main" id="{13AD9861-CBCC-457F-F340-7516965EFC3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2631243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Columns 1-4">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13767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715" name="1"/>
          <p:cNvSpPr txBox="1">
            <a:spLocks noGrp="1"/>
          </p:cNvSpPr>
          <p:nvPr>
            <p:ph type="body" sz="quarter" idx="28" hasCustomPrompt="1"/>
          </p:nvPr>
        </p:nvSpPr>
        <p:spPr>
          <a:xfrm>
            <a:off x="7923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721" name="Line"/>
          <p:cNvSpPr/>
          <p:nvPr/>
        </p:nvSpPr>
        <p:spPr>
          <a:xfrm>
            <a:off x="426963" y="4041706"/>
            <a:ext cx="10959202" cy="1"/>
          </a:xfrm>
          <a:prstGeom prst="line">
            <a:avLst/>
          </a:prstGeom>
          <a:ln w="19050">
            <a:solidFill>
              <a:schemeClr val="accent1">
                <a:lumOff val="-7254"/>
              </a:schemeClr>
            </a:solidFill>
            <a:miter lim="400000"/>
          </a:ln>
        </p:spPr>
        <p:txBody>
          <a:bodyPr tIns="45720" bIns="45720"/>
          <a:lstStyle/>
          <a:p>
            <a:pPr defTabSz="914400">
              <a:lnSpc>
                <a:spcPct val="100000"/>
              </a:lnSpc>
              <a:defRPr sz="3600">
                <a:solidFill>
                  <a:srgbClr val="414359"/>
                </a:solidFill>
              </a:defRPr>
            </a:pPr>
            <a:endParaRPr sz="1800"/>
          </a:p>
        </p:txBody>
      </p:sp>
      <p:sp>
        <p:nvSpPr>
          <p:cNvPr id="722" name="LOREM IPSUM"/>
          <p:cNvSpPr txBox="1">
            <a:spLocks noGrp="1"/>
          </p:cNvSpPr>
          <p:nvPr>
            <p:ph type="body" sz="quarter" idx="34"/>
          </p:nvPr>
        </p:nvSpPr>
        <p:spPr>
          <a:xfrm rot="16200000">
            <a:off x="-426854" y="2912896"/>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726" name="LOREM IPSUM"/>
          <p:cNvSpPr txBox="1">
            <a:spLocks noGrp="1"/>
          </p:cNvSpPr>
          <p:nvPr>
            <p:ph type="body" sz="quarter" idx="38"/>
          </p:nvPr>
        </p:nvSpPr>
        <p:spPr>
          <a:xfrm rot="16200000">
            <a:off x="-424416" y="4863397"/>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35" name="Title 3">
            <a:extLst>
              <a:ext uri="{FF2B5EF4-FFF2-40B4-BE49-F238E27FC236}">
                <a16:creationId xmlns:a16="http://schemas.microsoft.com/office/drawing/2014/main" id="{F226AD1B-2D4B-4DFF-A862-60F684385205}"/>
              </a:ext>
            </a:extLst>
          </p:cNvPr>
          <p:cNvSpPr>
            <a:spLocks noGrp="1"/>
          </p:cNvSpPr>
          <p:nvPr>
            <p:ph type="title"/>
          </p:nvPr>
        </p:nvSpPr>
        <p:spPr>
          <a:xfrm>
            <a:off x="737136" y="807829"/>
            <a:ext cx="10284807" cy="328821"/>
          </a:xfrm>
        </p:spPr>
        <p:txBody>
          <a:bodyPr/>
          <a:lstStyle>
            <a:lvl1pPr>
              <a:defRPr sz="1500"/>
            </a:lvl1pPr>
          </a:lstStyle>
          <a:p>
            <a:r>
              <a:rPr lang="en-GB"/>
              <a:t>Click to edit Master title style</a:t>
            </a: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40" name="Lorem ipsum">
            <a:extLst>
              <a:ext uri="{FF2B5EF4-FFF2-40B4-BE49-F238E27FC236}">
                <a16:creationId xmlns:a16="http://schemas.microsoft.com/office/drawing/2014/main" id="{9E75F50C-9082-40C0-8739-6D3BA1F5F0B4}"/>
              </a:ext>
            </a:extLst>
          </p:cNvPr>
          <p:cNvSpPr txBox="1">
            <a:spLocks noGrp="1"/>
          </p:cNvSpPr>
          <p:nvPr>
            <p:ph type="body" sz="quarter" idx="51"/>
          </p:nvPr>
        </p:nvSpPr>
        <p:spPr>
          <a:xfrm>
            <a:off x="40564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1" name="1">
            <a:extLst>
              <a:ext uri="{FF2B5EF4-FFF2-40B4-BE49-F238E27FC236}">
                <a16:creationId xmlns:a16="http://schemas.microsoft.com/office/drawing/2014/main" id="{5F7E313D-FD03-4933-AC8C-B0DB042B7E04}"/>
              </a:ext>
            </a:extLst>
          </p:cNvPr>
          <p:cNvSpPr txBox="1">
            <a:spLocks noGrp="1"/>
          </p:cNvSpPr>
          <p:nvPr>
            <p:ph type="body" sz="quarter" idx="52" hasCustomPrompt="1"/>
          </p:nvPr>
        </p:nvSpPr>
        <p:spPr>
          <a:xfrm>
            <a:off x="34720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42" name="Lorem ipsum">
            <a:extLst>
              <a:ext uri="{FF2B5EF4-FFF2-40B4-BE49-F238E27FC236}">
                <a16:creationId xmlns:a16="http://schemas.microsoft.com/office/drawing/2014/main" id="{D89ADAB1-C383-4622-A543-0548B49B9296}"/>
              </a:ext>
            </a:extLst>
          </p:cNvPr>
          <p:cNvSpPr txBox="1">
            <a:spLocks noGrp="1"/>
          </p:cNvSpPr>
          <p:nvPr>
            <p:ph type="body" sz="quarter" idx="53"/>
          </p:nvPr>
        </p:nvSpPr>
        <p:spPr>
          <a:xfrm>
            <a:off x="67615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3" name="1">
            <a:extLst>
              <a:ext uri="{FF2B5EF4-FFF2-40B4-BE49-F238E27FC236}">
                <a16:creationId xmlns:a16="http://schemas.microsoft.com/office/drawing/2014/main" id="{A7B12C41-D2A3-401E-BCB2-3523C5F99F8B}"/>
              </a:ext>
            </a:extLst>
          </p:cNvPr>
          <p:cNvSpPr txBox="1">
            <a:spLocks noGrp="1"/>
          </p:cNvSpPr>
          <p:nvPr>
            <p:ph type="body" sz="quarter" idx="54" hasCustomPrompt="1"/>
          </p:nvPr>
        </p:nvSpPr>
        <p:spPr>
          <a:xfrm>
            <a:off x="61771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44" name="Lorem ipsum">
            <a:extLst>
              <a:ext uri="{FF2B5EF4-FFF2-40B4-BE49-F238E27FC236}">
                <a16:creationId xmlns:a16="http://schemas.microsoft.com/office/drawing/2014/main" id="{B4DB201F-B5EE-4383-8322-B40ACAE9DA24}"/>
              </a:ext>
            </a:extLst>
          </p:cNvPr>
          <p:cNvSpPr txBox="1">
            <a:spLocks noGrp="1"/>
          </p:cNvSpPr>
          <p:nvPr>
            <p:ph type="body" sz="quarter" idx="55"/>
          </p:nvPr>
        </p:nvSpPr>
        <p:spPr>
          <a:xfrm>
            <a:off x="948569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5" name="1">
            <a:extLst>
              <a:ext uri="{FF2B5EF4-FFF2-40B4-BE49-F238E27FC236}">
                <a16:creationId xmlns:a16="http://schemas.microsoft.com/office/drawing/2014/main" id="{85D7E0DA-86AD-40D0-9237-B8D725A6C7F4}"/>
              </a:ext>
            </a:extLst>
          </p:cNvPr>
          <p:cNvSpPr txBox="1">
            <a:spLocks noGrp="1"/>
          </p:cNvSpPr>
          <p:nvPr>
            <p:ph type="body" sz="quarter" idx="56" hasCustomPrompt="1"/>
          </p:nvPr>
        </p:nvSpPr>
        <p:spPr>
          <a:xfrm>
            <a:off x="890132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1076059" y="2538893"/>
            <a:ext cx="2297704" cy="1093645"/>
          </a:xfrm>
        </p:spPr>
        <p:txBody>
          <a:bodyPr/>
          <a:lstStyle>
            <a:lvl1pPr marL="0" indent="0">
              <a:lnSpc>
                <a:spcPct val="130000"/>
              </a:lnSpc>
              <a:buNone/>
              <a:defRPr sz="1000"/>
            </a:lvl1pPr>
          </a:lstStyle>
          <a:p>
            <a:pPr lvl="0"/>
            <a:r>
              <a:rPr lang="en-GB"/>
              <a:t>Click to edit Master text styles</a:t>
            </a:r>
          </a:p>
        </p:txBody>
      </p:sp>
      <p:sp>
        <p:nvSpPr>
          <p:cNvPr id="48" name="Text Placeholder 5">
            <a:extLst>
              <a:ext uri="{FF2B5EF4-FFF2-40B4-BE49-F238E27FC236}">
                <a16:creationId xmlns:a16="http://schemas.microsoft.com/office/drawing/2014/main" id="{9FA20B6C-25FB-4F0E-8C70-C00FFFA6A398}"/>
              </a:ext>
            </a:extLst>
          </p:cNvPr>
          <p:cNvSpPr>
            <a:spLocks noGrp="1"/>
          </p:cNvSpPr>
          <p:nvPr>
            <p:ph type="body" sz="quarter" idx="58"/>
          </p:nvPr>
        </p:nvSpPr>
        <p:spPr>
          <a:xfrm>
            <a:off x="1076059" y="4443893"/>
            <a:ext cx="2297704" cy="1093645"/>
          </a:xfrm>
        </p:spPr>
        <p:txBody>
          <a:bodyPr/>
          <a:lstStyle>
            <a:lvl1pPr marL="0" indent="0">
              <a:lnSpc>
                <a:spcPct val="130000"/>
              </a:lnSpc>
              <a:buNone/>
              <a:defRPr sz="1000"/>
            </a:lvl1pPr>
          </a:lstStyle>
          <a:p>
            <a:pPr lvl="0"/>
            <a:r>
              <a:rPr lang="en-GB"/>
              <a:t>Click to edit Master text styles</a:t>
            </a:r>
          </a:p>
        </p:txBody>
      </p:sp>
      <p:sp>
        <p:nvSpPr>
          <p:cNvPr id="49" name="Text Placeholder 5">
            <a:extLst>
              <a:ext uri="{FF2B5EF4-FFF2-40B4-BE49-F238E27FC236}">
                <a16:creationId xmlns:a16="http://schemas.microsoft.com/office/drawing/2014/main" id="{1C8D7715-9B9E-4C0A-8099-075D7210B849}"/>
              </a:ext>
            </a:extLst>
          </p:cNvPr>
          <p:cNvSpPr>
            <a:spLocks noGrp="1"/>
          </p:cNvSpPr>
          <p:nvPr>
            <p:ph type="body" sz="quarter" idx="59"/>
          </p:nvPr>
        </p:nvSpPr>
        <p:spPr>
          <a:xfrm>
            <a:off x="3743059" y="2538893"/>
            <a:ext cx="2297704" cy="1093645"/>
          </a:xfrm>
        </p:spPr>
        <p:txBody>
          <a:bodyPr/>
          <a:lstStyle>
            <a:lvl1pPr marL="0" indent="0">
              <a:lnSpc>
                <a:spcPct val="130000"/>
              </a:lnSpc>
              <a:buNone/>
              <a:defRPr sz="1000"/>
            </a:lvl1pPr>
          </a:lstStyle>
          <a:p>
            <a:pPr lvl="0"/>
            <a:r>
              <a:rPr lang="en-GB"/>
              <a:t>Click to edit Master text styles</a:t>
            </a:r>
          </a:p>
        </p:txBody>
      </p:sp>
      <p:sp>
        <p:nvSpPr>
          <p:cNvPr id="50" name="Text Placeholder 5">
            <a:extLst>
              <a:ext uri="{FF2B5EF4-FFF2-40B4-BE49-F238E27FC236}">
                <a16:creationId xmlns:a16="http://schemas.microsoft.com/office/drawing/2014/main" id="{0D900064-DDD6-4BF2-92E2-301D636B2F8B}"/>
              </a:ext>
            </a:extLst>
          </p:cNvPr>
          <p:cNvSpPr>
            <a:spLocks noGrp="1"/>
          </p:cNvSpPr>
          <p:nvPr>
            <p:ph type="body" sz="quarter" idx="60"/>
          </p:nvPr>
        </p:nvSpPr>
        <p:spPr>
          <a:xfrm>
            <a:off x="3743059" y="4443893"/>
            <a:ext cx="2297704" cy="1093645"/>
          </a:xfrm>
        </p:spPr>
        <p:txBody>
          <a:bodyPr/>
          <a:lstStyle>
            <a:lvl1pPr marL="0" indent="0">
              <a:lnSpc>
                <a:spcPct val="130000"/>
              </a:lnSpc>
              <a:buNone/>
              <a:defRPr sz="1000"/>
            </a:lvl1pPr>
          </a:lstStyle>
          <a:p>
            <a:pPr lvl="0"/>
            <a:r>
              <a:rPr lang="en-GB"/>
              <a:t>Click to edit Master text styles</a:t>
            </a:r>
          </a:p>
        </p:txBody>
      </p:sp>
      <p:sp>
        <p:nvSpPr>
          <p:cNvPr id="51" name="Text Placeholder 5">
            <a:extLst>
              <a:ext uri="{FF2B5EF4-FFF2-40B4-BE49-F238E27FC236}">
                <a16:creationId xmlns:a16="http://schemas.microsoft.com/office/drawing/2014/main" id="{65FDC6C3-A94E-4380-824D-27EFFF2BBDCA}"/>
              </a:ext>
            </a:extLst>
          </p:cNvPr>
          <p:cNvSpPr>
            <a:spLocks noGrp="1"/>
          </p:cNvSpPr>
          <p:nvPr>
            <p:ph type="body" sz="quarter" idx="61"/>
          </p:nvPr>
        </p:nvSpPr>
        <p:spPr>
          <a:xfrm>
            <a:off x="6410059" y="2538893"/>
            <a:ext cx="2297704" cy="1093645"/>
          </a:xfrm>
        </p:spPr>
        <p:txBody>
          <a:bodyPr/>
          <a:lstStyle>
            <a:lvl1pPr marL="0" indent="0">
              <a:lnSpc>
                <a:spcPct val="130000"/>
              </a:lnSpc>
              <a:buNone/>
              <a:defRPr sz="1000"/>
            </a:lvl1pPr>
          </a:lstStyle>
          <a:p>
            <a:pPr lvl="0"/>
            <a:r>
              <a:rPr lang="en-GB"/>
              <a:t>Click to edit Master text styles</a:t>
            </a:r>
          </a:p>
        </p:txBody>
      </p:sp>
      <p:sp>
        <p:nvSpPr>
          <p:cNvPr id="52" name="Text Placeholder 5">
            <a:extLst>
              <a:ext uri="{FF2B5EF4-FFF2-40B4-BE49-F238E27FC236}">
                <a16:creationId xmlns:a16="http://schemas.microsoft.com/office/drawing/2014/main" id="{5ED5C250-AA53-448E-9114-61CDEC5DE472}"/>
              </a:ext>
            </a:extLst>
          </p:cNvPr>
          <p:cNvSpPr>
            <a:spLocks noGrp="1"/>
          </p:cNvSpPr>
          <p:nvPr>
            <p:ph type="body" sz="quarter" idx="62"/>
          </p:nvPr>
        </p:nvSpPr>
        <p:spPr>
          <a:xfrm>
            <a:off x="6410059" y="4443893"/>
            <a:ext cx="2297704" cy="1093645"/>
          </a:xfrm>
        </p:spPr>
        <p:txBody>
          <a:bodyPr/>
          <a:lstStyle>
            <a:lvl1pPr marL="0" indent="0">
              <a:lnSpc>
                <a:spcPct val="130000"/>
              </a:lnSpc>
              <a:buNone/>
              <a:defRPr sz="1000"/>
            </a:lvl1pPr>
          </a:lstStyle>
          <a:p>
            <a:pPr lvl="0"/>
            <a:r>
              <a:rPr lang="en-GB"/>
              <a:t>Click to edit Master text styles</a:t>
            </a:r>
          </a:p>
        </p:txBody>
      </p:sp>
      <p:sp>
        <p:nvSpPr>
          <p:cNvPr id="53" name="Text Placeholder 5">
            <a:extLst>
              <a:ext uri="{FF2B5EF4-FFF2-40B4-BE49-F238E27FC236}">
                <a16:creationId xmlns:a16="http://schemas.microsoft.com/office/drawing/2014/main" id="{AB2AD075-265A-4D36-AE02-7DCDC43C6A25}"/>
              </a:ext>
            </a:extLst>
          </p:cNvPr>
          <p:cNvSpPr>
            <a:spLocks noGrp="1"/>
          </p:cNvSpPr>
          <p:nvPr>
            <p:ph type="body" sz="quarter" idx="63"/>
          </p:nvPr>
        </p:nvSpPr>
        <p:spPr>
          <a:xfrm>
            <a:off x="9172309" y="2538893"/>
            <a:ext cx="2297704" cy="1093645"/>
          </a:xfrm>
        </p:spPr>
        <p:txBody>
          <a:bodyPr/>
          <a:lstStyle>
            <a:lvl1pPr marL="0" indent="0">
              <a:lnSpc>
                <a:spcPct val="130000"/>
              </a:lnSpc>
              <a:buNone/>
              <a:defRPr sz="1000"/>
            </a:lvl1pPr>
          </a:lstStyle>
          <a:p>
            <a:pPr lvl="0"/>
            <a:r>
              <a:rPr lang="en-GB"/>
              <a:t>Click to edit Master text styles</a:t>
            </a:r>
          </a:p>
        </p:txBody>
      </p:sp>
      <p:sp>
        <p:nvSpPr>
          <p:cNvPr id="54" name="Text Placeholder 5">
            <a:extLst>
              <a:ext uri="{FF2B5EF4-FFF2-40B4-BE49-F238E27FC236}">
                <a16:creationId xmlns:a16="http://schemas.microsoft.com/office/drawing/2014/main" id="{615F1502-6719-4D89-A7A5-EB3EF93E6729}"/>
              </a:ext>
            </a:extLst>
          </p:cNvPr>
          <p:cNvSpPr>
            <a:spLocks noGrp="1"/>
          </p:cNvSpPr>
          <p:nvPr>
            <p:ph type="body" sz="quarter" idx="64"/>
          </p:nvPr>
        </p:nvSpPr>
        <p:spPr>
          <a:xfrm>
            <a:off x="9172309" y="4443893"/>
            <a:ext cx="2297704" cy="1093645"/>
          </a:xfrm>
        </p:spPr>
        <p:txBody>
          <a:bodyPr/>
          <a:lstStyle>
            <a:lvl1pPr marL="0" indent="0">
              <a:lnSpc>
                <a:spcPct val="130000"/>
              </a:lnSpc>
              <a:buNone/>
              <a:defRPr sz="1000"/>
            </a:lvl1pPr>
          </a:lstStyle>
          <a:p>
            <a:pPr lvl="0"/>
            <a:r>
              <a:rPr lang="en-GB"/>
              <a:t>Click to edit Master text styles</a:t>
            </a:r>
          </a:p>
        </p:txBody>
      </p:sp>
      <p:pic>
        <p:nvPicPr>
          <p:cNvPr id="28" name="Graphic 27">
            <a:extLst>
              <a:ext uri="{FF2B5EF4-FFF2-40B4-BE49-F238E27FC236}">
                <a16:creationId xmlns:a16="http://schemas.microsoft.com/office/drawing/2014/main" id="{124DFBC5-CE55-0338-5769-C8B56B4853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9352109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Fourfold tab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3327972" y="1655826"/>
            <a:ext cx="2158425" cy="1138542"/>
          </a:xfrm>
        </p:spPr>
        <p:txBody>
          <a:bodyPr/>
          <a:lstStyle>
            <a:lvl1pPr marL="0" indent="0">
              <a:lnSpc>
                <a:spcPct val="130000"/>
              </a:lnSpc>
              <a:buNone/>
              <a:defRPr sz="1000"/>
            </a:lvl1pPr>
          </a:lstStyle>
          <a:p>
            <a:pPr lvl="0"/>
            <a:r>
              <a:rPr lang="en-GB"/>
              <a:t>Click to edit Master text styles</a:t>
            </a:r>
          </a:p>
        </p:txBody>
      </p:sp>
      <p:sp>
        <p:nvSpPr>
          <p:cNvPr id="28" name="Line">
            <a:extLst>
              <a:ext uri="{FF2B5EF4-FFF2-40B4-BE49-F238E27FC236}">
                <a16:creationId xmlns:a16="http://schemas.microsoft.com/office/drawing/2014/main" id="{CC177CC8-269E-41F2-91E5-671E64879B4B}"/>
              </a:ext>
            </a:extLst>
          </p:cNvPr>
          <p:cNvSpPr/>
          <p:nvPr userDrawn="1"/>
        </p:nvSpPr>
        <p:spPr>
          <a:xfrm flipV="1">
            <a:off x="6096000" y="836902"/>
            <a:ext cx="1" cy="5234616"/>
          </a:xfrm>
          <a:prstGeom prst="line">
            <a:avLst/>
          </a:prstGeom>
          <a:ln w="25400">
            <a:solidFill>
              <a:schemeClr val="accent1">
                <a:lumOff val="-7254"/>
              </a:schemeClr>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29" name="Line">
            <a:extLst>
              <a:ext uri="{FF2B5EF4-FFF2-40B4-BE49-F238E27FC236}">
                <a16:creationId xmlns:a16="http://schemas.microsoft.com/office/drawing/2014/main" id="{1598DBCC-2108-42A6-A6E6-4F1F5856CEE9}"/>
              </a:ext>
            </a:extLst>
          </p:cNvPr>
          <p:cNvSpPr/>
          <p:nvPr userDrawn="1"/>
        </p:nvSpPr>
        <p:spPr>
          <a:xfrm>
            <a:off x="2078680" y="3429000"/>
            <a:ext cx="8502000" cy="0"/>
          </a:xfrm>
          <a:prstGeom prst="line">
            <a:avLst/>
          </a:prstGeom>
          <a:ln w="25400">
            <a:solidFill>
              <a:schemeClr val="accent1">
                <a:lumOff val="-7254"/>
              </a:schemeClr>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7" name="Text Placeholder 6">
            <a:extLst>
              <a:ext uri="{FF2B5EF4-FFF2-40B4-BE49-F238E27FC236}">
                <a16:creationId xmlns:a16="http://schemas.microsoft.com/office/drawing/2014/main" id="{85EFDCB6-2F19-4A59-A58D-BA60D5CF566F}"/>
              </a:ext>
            </a:extLst>
          </p:cNvPr>
          <p:cNvSpPr>
            <a:spLocks noGrp="1"/>
          </p:cNvSpPr>
          <p:nvPr>
            <p:ph type="body" sz="quarter" idx="59"/>
          </p:nvPr>
        </p:nvSpPr>
        <p:spPr>
          <a:xfrm>
            <a:off x="4961745" y="3159178"/>
            <a:ext cx="2267366" cy="550888"/>
          </a:xfrm>
          <a:solidFill>
            <a:srgbClr val="E9F352"/>
          </a:solidFill>
        </p:spPr>
        <p:txBody>
          <a:bodyPr bIns="18000" anchor="ctr" anchorCtr="0"/>
          <a:lstStyle>
            <a:lvl1pPr marL="0" indent="0" algn="ctr">
              <a:lnSpc>
                <a:spcPct val="100000"/>
              </a:lnSpc>
              <a:buNone/>
              <a:defRPr sz="2500" b="1"/>
            </a:lvl1pPr>
            <a:lvl2pPr marL="457200" indent="0">
              <a:buNone/>
              <a:defRPr/>
            </a:lvl2pPr>
          </a:lstStyle>
          <a:p>
            <a:pPr lvl="0"/>
            <a:r>
              <a:rPr lang="en-GB"/>
              <a:t>Click to edit Master text styles</a:t>
            </a:r>
          </a:p>
        </p:txBody>
      </p:sp>
      <p:sp>
        <p:nvSpPr>
          <p:cNvPr id="32" name="Text Placeholder 5">
            <a:extLst>
              <a:ext uri="{FF2B5EF4-FFF2-40B4-BE49-F238E27FC236}">
                <a16:creationId xmlns:a16="http://schemas.microsoft.com/office/drawing/2014/main" id="{5052F834-74EC-4C45-BF45-32D9983AB1C2}"/>
              </a:ext>
            </a:extLst>
          </p:cNvPr>
          <p:cNvSpPr>
            <a:spLocks noGrp="1"/>
          </p:cNvSpPr>
          <p:nvPr>
            <p:ph type="body" sz="quarter" idx="60"/>
          </p:nvPr>
        </p:nvSpPr>
        <p:spPr>
          <a:xfrm>
            <a:off x="7020297" y="1655826"/>
            <a:ext cx="2158423" cy="1138542"/>
          </a:xfrm>
        </p:spPr>
        <p:txBody>
          <a:bodyPr/>
          <a:lstStyle>
            <a:lvl1pPr marL="0" indent="0">
              <a:lnSpc>
                <a:spcPct val="130000"/>
              </a:lnSpc>
              <a:buNone/>
              <a:defRPr sz="1000"/>
            </a:lvl1pPr>
          </a:lstStyle>
          <a:p>
            <a:pPr lvl="0"/>
            <a:r>
              <a:rPr lang="en-GB"/>
              <a:t>Click to edit Master text styles</a:t>
            </a:r>
          </a:p>
        </p:txBody>
      </p:sp>
      <p:sp>
        <p:nvSpPr>
          <p:cNvPr id="33" name="Text Placeholder 5">
            <a:extLst>
              <a:ext uri="{FF2B5EF4-FFF2-40B4-BE49-F238E27FC236}">
                <a16:creationId xmlns:a16="http://schemas.microsoft.com/office/drawing/2014/main" id="{90F842C2-5F34-4903-9A91-FC01D0060EAC}"/>
              </a:ext>
            </a:extLst>
          </p:cNvPr>
          <p:cNvSpPr>
            <a:spLocks noGrp="1"/>
          </p:cNvSpPr>
          <p:nvPr>
            <p:ph type="body" sz="quarter" idx="61"/>
          </p:nvPr>
        </p:nvSpPr>
        <p:spPr>
          <a:xfrm>
            <a:off x="3327972" y="4520621"/>
            <a:ext cx="2158425" cy="1138542"/>
          </a:xfrm>
        </p:spPr>
        <p:txBody>
          <a:bodyPr/>
          <a:lstStyle>
            <a:lvl1pPr marL="0" indent="0">
              <a:lnSpc>
                <a:spcPct val="130000"/>
              </a:lnSpc>
              <a:buNone/>
              <a:defRPr sz="1000"/>
            </a:lvl1pPr>
          </a:lstStyle>
          <a:p>
            <a:pPr lvl="0"/>
            <a:r>
              <a:rPr lang="en-GB"/>
              <a:t>Click to edit Master text styles</a:t>
            </a:r>
          </a:p>
        </p:txBody>
      </p:sp>
      <p:sp>
        <p:nvSpPr>
          <p:cNvPr id="34" name="Text Placeholder 5">
            <a:extLst>
              <a:ext uri="{FF2B5EF4-FFF2-40B4-BE49-F238E27FC236}">
                <a16:creationId xmlns:a16="http://schemas.microsoft.com/office/drawing/2014/main" id="{098E5E1D-0D46-4475-9291-4F5082C4D153}"/>
              </a:ext>
            </a:extLst>
          </p:cNvPr>
          <p:cNvSpPr>
            <a:spLocks noGrp="1"/>
          </p:cNvSpPr>
          <p:nvPr>
            <p:ph type="body" sz="quarter" idx="62"/>
          </p:nvPr>
        </p:nvSpPr>
        <p:spPr>
          <a:xfrm>
            <a:off x="7020297" y="4520621"/>
            <a:ext cx="2158423" cy="1138542"/>
          </a:xfrm>
        </p:spPr>
        <p:txBody>
          <a:bodyPr/>
          <a:lstStyle>
            <a:lvl1pPr marL="0" indent="0">
              <a:lnSpc>
                <a:spcPct val="130000"/>
              </a:lnSpc>
              <a:buNone/>
              <a:defRPr sz="1000"/>
            </a:lvl1pPr>
          </a:lstStyle>
          <a:p>
            <a:pPr lvl="0"/>
            <a:r>
              <a:rPr lang="en-GB"/>
              <a:t>Click to edit Master text styles</a:t>
            </a:r>
          </a:p>
        </p:txBody>
      </p:sp>
      <p:sp>
        <p:nvSpPr>
          <p:cNvPr id="19" name="Measurements">
            <a:extLst>
              <a:ext uri="{FF2B5EF4-FFF2-40B4-BE49-F238E27FC236}">
                <a16:creationId xmlns:a16="http://schemas.microsoft.com/office/drawing/2014/main" id="{753089E3-43A9-9342-8DBD-6C883F012349}"/>
              </a:ext>
            </a:extLst>
          </p:cNvPr>
          <p:cNvSpPr txBox="1">
            <a:spLocks noGrp="1"/>
          </p:cNvSpPr>
          <p:nvPr>
            <p:ph type="body" sz="quarter" idx="53"/>
          </p:nvPr>
        </p:nvSpPr>
        <p:spPr>
          <a:xfrm>
            <a:off x="3327973" y="1326316"/>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20" name="Measurements">
            <a:extLst>
              <a:ext uri="{FF2B5EF4-FFF2-40B4-BE49-F238E27FC236}">
                <a16:creationId xmlns:a16="http://schemas.microsoft.com/office/drawing/2014/main" id="{E6094675-85D7-BE43-8657-92FCDC8D36F4}"/>
              </a:ext>
            </a:extLst>
          </p:cNvPr>
          <p:cNvSpPr txBox="1">
            <a:spLocks noGrp="1"/>
          </p:cNvSpPr>
          <p:nvPr>
            <p:ph type="body" sz="quarter" idx="63"/>
          </p:nvPr>
        </p:nvSpPr>
        <p:spPr>
          <a:xfrm>
            <a:off x="7020297" y="1326316"/>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21" name="Measurements">
            <a:extLst>
              <a:ext uri="{FF2B5EF4-FFF2-40B4-BE49-F238E27FC236}">
                <a16:creationId xmlns:a16="http://schemas.microsoft.com/office/drawing/2014/main" id="{BB35B722-FF2B-034A-95C1-D848E040CB67}"/>
              </a:ext>
            </a:extLst>
          </p:cNvPr>
          <p:cNvSpPr txBox="1">
            <a:spLocks noGrp="1"/>
          </p:cNvSpPr>
          <p:nvPr>
            <p:ph type="body" sz="quarter" idx="64"/>
          </p:nvPr>
        </p:nvSpPr>
        <p:spPr>
          <a:xfrm>
            <a:off x="3327973" y="4185262"/>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22" name="Measurements">
            <a:extLst>
              <a:ext uri="{FF2B5EF4-FFF2-40B4-BE49-F238E27FC236}">
                <a16:creationId xmlns:a16="http://schemas.microsoft.com/office/drawing/2014/main" id="{BE4EF000-155E-014E-8354-444DA1C5FFC9}"/>
              </a:ext>
            </a:extLst>
          </p:cNvPr>
          <p:cNvSpPr txBox="1">
            <a:spLocks noGrp="1"/>
          </p:cNvSpPr>
          <p:nvPr>
            <p:ph type="body" sz="quarter" idx="65"/>
          </p:nvPr>
        </p:nvSpPr>
        <p:spPr>
          <a:xfrm>
            <a:off x="7020297" y="4185262"/>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pic>
        <p:nvPicPr>
          <p:cNvPr id="18" name="Graphic 17">
            <a:extLst>
              <a:ext uri="{FF2B5EF4-FFF2-40B4-BE49-F238E27FC236}">
                <a16:creationId xmlns:a16="http://schemas.microsoft.com/office/drawing/2014/main" id="{999B4156-2872-CD1C-4A5C-998DEB45E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94054881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ivider ima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53F2C6-30AD-99F5-49C4-2B332D6B5D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sp>
        <p:nvSpPr>
          <p:cNvPr id="7" name="Text Placeholder 4">
            <a:extLst>
              <a:ext uri="{FF2B5EF4-FFF2-40B4-BE49-F238E27FC236}">
                <a16:creationId xmlns:a16="http://schemas.microsoft.com/office/drawing/2014/main" id="{EBF1CC73-057D-40F6-A727-F82084ED65A7}"/>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BFA768C3-5A29-4465-8AC1-BDAC62F2423A}"/>
              </a:ext>
            </a:extLst>
          </p:cNvPr>
          <p:cNvSpPr>
            <a:spLocks noGrp="1"/>
          </p:cNvSpPr>
          <p:nvPr>
            <p:ph type="dt" sz="half" idx="14"/>
          </p:nvPr>
        </p:nvSpPr>
        <p:spPr/>
        <p:txBody>
          <a:bodyPr/>
          <a:lstStyle/>
          <a:p>
            <a:r>
              <a:rPr lang="fi-FI"/>
              <a:t>19/10/23</a:t>
            </a:r>
          </a:p>
        </p:txBody>
      </p:sp>
      <p:sp>
        <p:nvSpPr>
          <p:cNvPr id="3" name="Footer Placeholder 2">
            <a:extLst>
              <a:ext uri="{FF2B5EF4-FFF2-40B4-BE49-F238E27FC236}">
                <a16:creationId xmlns:a16="http://schemas.microsoft.com/office/drawing/2014/main" id="{1ADD5629-32E1-48BE-A58A-8A7EDE751246}"/>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4FF32598-0331-4657-A994-3C037752A913}"/>
              </a:ext>
            </a:extLst>
          </p:cNvPr>
          <p:cNvSpPr>
            <a:spLocks noGrp="1"/>
          </p:cNvSpPr>
          <p:nvPr>
            <p:ph type="sldNum" sz="quarter" idx="16"/>
          </p:nvPr>
        </p:nvSpPr>
        <p:spPr/>
        <p:txBody>
          <a:body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349591AB-CCC7-E84E-217F-D186D7969E9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328061190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Divider image 2">
    <p:spTree>
      <p:nvGrpSpPr>
        <p:cNvPr id="1" name=""/>
        <p:cNvGrpSpPr/>
        <p:nvPr/>
      </p:nvGrpSpPr>
      <p:grpSpPr>
        <a:xfrm>
          <a:off x="0" y="0"/>
          <a:ext cx="0" cy="0"/>
          <a:chOff x="0" y="0"/>
          <a:chExt cx="0" cy="0"/>
        </a:xfrm>
      </p:grpSpPr>
      <p:pic>
        <p:nvPicPr>
          <p:cNvPr id="6" name="Picture 5" descr="A picture containing hydrozoan&#10;&#10;Description automatically generated">
            <a:extLst>
              <a:ext uri="{FF2B5EF4-FFF2-40B4-BE49-F238E27FC236}">
                <a16:creationId xmlns:a16="http://schemas.microsoft.com/office/drawing/2014/main" id="{F630506D-41E9-9513-0053-6112D654CD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sp>
        <p:nvSpPr>
          <p:cNvPr id="2" name="Date Placeholder 1">
            <a:extLst>
              <a:ext uri="{FF2B5EF4-FFF2-40B4-BE49-F238E27FC236}">
                <a16:creationId xmlns:a16="http://schemas.microsoft.com/office/drawing/2014/main" id="{FC1CD669-0B91-4D1F-98DC-FAD0B51B255A}"/>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3" name="Footer Placeholder 2">
            <a:extLst>
              <a:ext uri="{FF2B5EF4-FFF2-40B4-BE49-F238E27FC236}">
                <a16:creationId xmlns:a16="http://schemas.microsoft.com/office/drawing/2014/main" id="{950CB20A-4CB3-4E93-9283-EE4D25F45AD8}"/>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4" name="Slide Number Placeholder 3">
            <a:extLst>
              <a:ext uri="{FF2B5EF4-FFF2-40B4-BE49-F238E27FC236}">
                <a16:creationId xmlns:a16="http://schemas.microsoft.com/office/drawing/2014/main" id="{B822238E-8895-4DD4-9F43-44C1B31FE4FB}"/>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0" name="Text Placeholder 4">
            <a:extLst>
              <a:ext uri="{FF2B5EF4-FFF2-40B4-BE49-F238E27FC236}">
                <a16:creationId xmlns:a16="http://schemas.microsoft.com/office/drawing/2014/main" id="{8B99E224-CCAE-4B55-8BBA-AEDEF873819B}"/>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8" name="Graphic 7">
            <a:extLst>
              <a:ext uri="{FF2B5EF4-FFF2-40B4-BE49-F238E27FC236}">
                <a16:creationId xmlns:a16="http://schemas.microsoft.com/office/drawing/2014/main" id="{EF28F428-CEA4-6ED7-DFA2-F9998245F2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266111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 News grey">
    <p:bg>
      <p:bgPr>
        <a:solidFill>
          <a:srgbClr val="F2F2F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8CD382C-C90F-124A-973C-70794BB9F8CA}" type="datetime1">
              <a:rPr lang="fi-FI" smtClean="0"/>
              <a:t>7.10.2025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r>
              <a:rPr lang="en-GB"/>
              <a:t>Click icon to add picture</a:t>
            </a:r>
            <a:endParaRPr/>
          </a:p>
        </p:txBody>
      </p:sp>
      <p:sp>
        <p:nvSpPr>
          <p:cNvPr id="4" name="Text Placeholder 4">
            <a:extLst>
              <a:ext uri="{FF2B5EF4-FFF2-40B4-BE49-F238E27FC236}">
                <a16:creationId xmlns:a16="http://schemas.microsoft.com/office/drawing/2014/main" id="{99B2520D-22DC-DD0C-6482-46EC9B5B139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5" name="Title 4">
            <a:extLst>
              <a:ext uri="{FF2B5EF4-FFF2-40B4-BE49-F238E27FC236}">
                <a16:creationId xmlns:a16="http://schemas.microsoft.com/office/drawing/2014/main" id="{60D375D5-AC2F-1976-543A-9E9F47BF8FDA}"/>
              </a:ext>
            </a:extLst>
          </p:cNvPr>
          <p:cNvSpPr>
            <a:spLocks noGrp="1"/>
          </p:cNvSpPr>
          <p:nvPr>
            <p:ph type="title"/>
          </p:nvPr>
        </p:nvSpPr>
        <p:spPr>
          <a:xfrm>
            <a:off x="953037" y="1049129"/>
            <a:ext cx="3960000" cy="552121"/>
          </a:xfrm>
        </p:spPr>
        <p:txBody>
          <a:bodyPr/>
          <a:lstStyle/>
          <a:p>
            <a:r>
              <a:rPr lang="en-GB"/>
              <a:t>Click to edit Master title style</a:t>
            </a:r>
            <a:endParaRPr lang="en-FI"/>
          </a:p>
        </p:txBody>
      </p:sp>
    </p:spTree>
    <p:extLst>
      <p:ext uri="{BB962C8B-B14F-4D97-AF65-F5344CB8AC3E}">
        <p14:creationId xmlns:p14="http://schemas.microsoft.com/office/powerpoint/2010/main" val="26012761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Divider imag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AFDD94-95C7-4650-0E3C-51E7258EFD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sp>
        <p:nvSpPr>
          <p:cNvPr id="7" name="Text Placeholder 4">
            <a:extLst>
              <a:ext uri="{FF2B5EF4-FFF2-40B4-BE49-F238E27FC236}">
                <a16:creationId xmlns:a16="http://schemas.microsoft.com/office/drawing/2014/main" id="{00786BF7-1349-4AC4-9385-2541F91F7867}"/>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bg1"/>
                </a:solidFill>
              </a:defRPr>
            </a:lvl1pPr>
          </a:lstStyle>
          <a:p>
            <a:r>
              <a:rPr lang="fi-FI"/>
              <a:t>19/10/23</a:t>
            </a:r>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bg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7433375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ircle and Steps">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F004E31-6D9B-4A78-B83B-A73F38A2626E}"/>
              </a:ext>
            </a:extLst>
          </p:cNvPr>
          <p:cNvSpPr/>
          <p:nvPr userDrawn="1"/>
        </p:nvSpPr>
        <p:spPr>
          <a:xfrm>
            <a:off x="5619750" y="1346200"/>
            <a:ext cx="4375150" cy="437515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643F3253-2BA8-4A2B-B22F-C689A30446CD}"/>
              </a:ext>
            </a:extLst>
          </p:cNvPr>
          <p:cNvSpPr>
            <a:spLocks noGrp="1"/>
          </p:cNvSpPr>
          <p:nvPr>
            <p:ph type="body" sz="quarter" idx="34" hasCustomPrompt="1"/>
          </p:nvPr>
        </p:nvSpPr>
        <p:spPr>
          <a:xfrm>
            <a:off x="7353299" y="3081338"/>
            <a:ext cx="859915" cy="887412"/>
          </a:xfrm>
          <a:prstGeom prst="ellipse">
            <a:avLst/>
          </a:prstGeom>
          <a:solidFill>
            <a:srgbClr val="E9F352"/>
          </a:solidFill>
        </p:spPr>
        <p:txBody>
          <a:bodyPr anchor="ctr" anchorCtr="0"/>
          <a:lstStyle>
            <a:lvl1pPr marL="0" indent="0" algn="ctr">
              <a:lnSpc>
                <a:spcPct val="100000"/>
              </a:lnSpc>
              <a:buNone/>
              <a:defRPr sz="1800" b="1"/>
            </a:lvl1pPr>
          </a:lstStyle>
          <a:p>
            <a:pPr lvl="0"/>
            <a:r>
              <a:rPr lang="en-US"/>
              <a:t>X</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3" name="Text Placeholder 5">
            <a:extLst>
              <a:ext uri="{FF2B5EF4-FFF2-40B4-BE49-F238E27FC236}">
                <a16:creationId xmlns:a16="http://schemas.microsoft.com/office/drawing/2014/main" id="{7356D275-CDCC-4D51-B850-69DCD42A4E40}"/>
              </a:ext>
            </a:extLst>
          </p:cNvPr>
          <p:cNvSpPr>
            <a:spLocks noGrp="1"/>
          </p:cNvSpPr>
          <p:nvPr>
            <p:ph type="body" sz="quarter" idx="57"/>
          </p:nvPr>
        </p:nvSpPr>
        <p:spPr>
          <a:xfrm>
            <a:off x="6953250" y="4152901"/>
            <a:ext cx="17081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6953250" y="1771651"/>
            <a:ext cx="17081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5" name="Text Placeholder 5">
            <a:extLst>
              <a:ext uri="{FF2B5EF4-FFF2-40B4-BE49-F238E27FC236}">
                <a16:creationId xmlns:a16="http://schemas.microsoft.com/office/drawing/2014/main" id="{3A87E54C-BEA0-4B1E-B49E-BEDC9BC90FD1}"/>
              </a:ext>
            </a:extLst>
          </p:cNvPr>
          <p:cNvSpPr>
            <a:spLocks noGrp="1"/>
          </p:cNvSpPr>
          <p:nvPr>
            <p:ph type="body" sz="quarter" idx="59"/>
          </p:nvPr>
        </p:nvSpPr>
        <p:spPr>
          <a:xfrm>
            <a:off x="5727700" y="2971801"/>
            <a:ext cx="15557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6" name="Text Placeholder 5">
            <a:extLst>
              <a:ext uri="{FF2B5EF4-FFF2-40B4-BE49-F238E27FC236}">
                <a16:creationId xmlns:a16="http://schemas.microsoft.com/office/drawing/2014/main" id="{8C88BABE-5380-46DB-AC9D-0903DEC244E6}"/>
              </a:ext>
            </a:extLst>
          </p:cNvPr>
          <p:cNvSpPr>
            <a:spLocks noGrp="1"/>
          </p:cNvSpPr>
          <p:nvPr>
            <p:ph type="body" sz="quarter" idx="60"/>
          </p:nvPr>
        </p:nvSpPr>
        <p:spPr>
          <a:xfrm>
            <a:off x="8318500" y="2971801"/>
            <a:ext cx="15557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7" name="1">
            <a:extLst>
              <a:ext uri="{FF2B5EF4-FFF2-40B4-BE49-F238E27FC236}">
                <a16:creationId xmlns:a16="http://schemas.microsoft.com/office/drawing/2014/main" id="{2A83D96B-8F31-4F93-B917-5F0B340B83DB}"/>
              </a:ext>
            </a:extLst>
          </p:cNvPr>
          <p:cNvSpPr txBox="1">
            <a:spLocks noGrp="1"/>
          </p:cNvSpPr>
          <p:nvPr>
            <p:ph type="body" sz="quarter" idx="28" hasCustomPrompt="1"/>
          </p:nvPr>
        </p:nvSpPr>
        <p:spPr>
          <a:xfrm>
            <a:off x="482007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18" name="1">
            <a:extLst>
              <a:ext uri="{FF2B5EF4-FFF2-40B4-BE49-F238E27FC236}">
                <a16:creationId xmlns:a16="http://schemas.microsoft.com/office/drawing/2014/main" id="{57FE8D17-F7EA-4F29-80E0-3F7D1B93C626}"/>
              </a:ext>
            </a:extLst>
          </p:cNvPr>
          <p:cNvSpPr txBox="1">
            <a:spLocks noGrp="1"/>
          </p:cNvSpPr>
          <p:nvPr>
            <p:ph type="body" sz="quarter" idx="61" hasCustomPrompt="1"/>
          </p:nvPr>
        </p:nvSpPr>
        <p:spPr>
          <a:xfrm>
            <a:off x="1028742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19" name="1">
            <a:extLst>
              <a:ext uri="{FF2B5EF4-FFF2-40B4-BE49-F238E27FC236}">
                <a16:creationId xmlns:a16="http://schemas.microsoft.com/office/drawing/2014/main" id="{64EC0E97-06FA-4FFD-A963-5165267D9FF1}"/>
              </a:ext>
            </a:extLst>
          </p:cNvPr>
          <p:cNvSpPr txBox="1">
            <a:spLocks noGrp="1"/>
          </p:cNvSpPr>
          <p:nvPr>
            <p:ph type="body" sz="quarter" idx="62" hasCustomPrompt="1"/>
          </p:nvPr>
        </p:nvSpPr>
        <p:spPr>
          <a:xfrm>
            <a:off x="7575979" y="5997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20" name="1">
            <a:extLst>
              <a:ext uri="{FF2B5EF4-FFF2-40B4-BE49-F238E27FC236}">
                <a16:creationId xmlns:a16="http://schemas.microsoft.com/office/drawing/2014/main" id="{6869D030-3E39-4EBD-99B8-B3F26DAD86CD}"/>
              </a:ext>
            </a:extLst>
          </p:cNvPr>
          <p:cNvSpPr txBox="1">
            <a:spLocks noGrp="1"/>
          </p:cNvSpPr>
          <p:nvPr>
            <p:ph type="body" sz="quarter" idx="63" hasCustomPrompt="1"/>
          </p:nvPr>
        </p:nvSpPr>
        <p:spPr>
          <a:xfrm>
            <a:off x="7575979" y="5870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Tree>
    <p:extLst>
      <p:ext uri="{BB962C8B-B14F-4D97-AF65-F5344CB8AC3E}">
        <p14:creationId xmlns:p14="http://schemas.microsoft.com/office/powerpoint/2010/main" val="7577368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Pyramid 1">
    <p:bg>
      <p:bgPr>
        <a:solidFill>
          <a:srgbClr val="E5E4E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87A273-735D-4A3B-A540-557F201BEC4A}"/>
              </a:ext>
            </a:extLst>
          </p:cNvPr>
          <p:cNvGrpSpPr/>
          <p:nvPr userDrawn="1"/>
        </p:nvGrpSpPr>
        <p:grpSpPr>
          <a:xfrm>
            <a:off x="4706531" y="1271578"/>
            <a:ext cx="6504135" cy="4386689"/>
            <a:chOff x="4706531" y="1271578"/>
            <a:chExt cx="6504135" cy="4386689"/>
          </a:xfrm>
        </p:grpSpPr>
        <p:sp>
          <p:nvSpPr>
            <p:cNvPr id="21" name="Triangle">
              <a:extLst>
                <a:ext uri="{FF2B5EF4-FFF2-40B4-BE49-F238E27FC236}">
                  <a16:creationId xmlns:a16="http://schemas.microsoft.com/office/drawing/2014/main" id="{CACB75DA-1BEE-491E-94CA-2C2A87EF8B2C}"/>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2" name="Rectangle">
              <a:extLst>
                <a:ext uri="{FF2B5EF4-FFF2-40B4-BE49-F238E27FC236}">
                  <a16:creationId xmlns:a16="http://schemas.microsoft.com/office/drawing/2014/main" id="{F91F32B2-592A-4159-A5D4-36A27C18E10B}"/>
                </a:ext>
              </a:extLst>
            </p:cNvPr>
            <p:cNvSpPr/>
            <p:nvPr userDrawn="1"/>
          </p:nvSpPr>
          <p:spPr>
            <a:xfrm>
              <a:off x="6065742" y="1271578"/>
              <a:ext cx="5144924" cy="3154814"/>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Triangle">
              <a:extLst>
                <a:ext uri="{FF2B5EF4-FFF2-40B4-BE49-F238E27FC236}">
                  <a16:creationId xmlns:a16="http://schemas.microsoft.com/office/drawing/2014/main" id="{BB4DBC4F-B275-4622-902F-BE8161218B33}"/>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4" name="Line">
              <a:extLst>
                <a:ext uri="{FF2B5EF4-FFF2-40B4-BE49-F238E27FC236}">
                  <a16:creationId xmlns:a16="http://schemas.microsoft.com/office/drawing/2014/main" id="{AF112777-38F5-4F14-A306-12A7129357E5}"/>
                </a:ext>
              </a:extLst>
            </p:cNvPr>
            <p:cNvSpPr/>
            <p:nvPr userDrawn="1"/>
          </p:nvSpPr>
          <p:spPr>
            <a:xfrm>
              <a:off x="4706531" y="5653504"/>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25" name="Line">
              <a:extLst>
                <a:ext uri="{FF2B5EF4-FFF2-40B4-BE49-F238E27FC236}">
                  <a16:creationId xmlns:a16="http://schemas.microsoft.com/office/drawing/2014/main" id="{FD9FEA37-0C58-440C-A0DA-DA82F7B5A958}"/>
                </a:ext>
              </a:extLst>
            </p:cNvPr>
            <p:cNvSpPr/>
            <p:nvPr userDrawn="1"/>
          </p:nvSpPr>
          <p:spPr>
            <a:xfrm>
              <a:off x="8049794" y="3129991"/>
              <a:ext cx="1783416"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4102101"/>
            <a:ext cx="1708150" cy="1472778"/>
          </a:xfrm>
        </p:spPr>
        <p:txBody>
          <a:bodyPr anchor="b" anchorCtr="0"/>
          <a:lstStyle>
            <a:lvl1pPr marL="0" indent="0" algn="l">
              <a:lnSpc>
                <a:spcPct val="100000"/>
              </a:lnSpc>
              <a:buNone/>
              <a:defRPr sz="10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31442369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Pyramid 2">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4F5B9C8-6676-445C-AA44-C7091BF636ED}"/>
              </a:ext>
            </a:extLst>
          </p:cNvPr>
          <p:cNvGrpSpPr/>
          <p:nvPr userDrawn="1"/>
        </p:nvGrpSpPr>
        <p:grpSpPr>
          <a:xfrm>
            <a:off x="4706531" y="1328728"/>
            <a:ext cx="6894587" cy="4430807"/>
            <a:chOff x="4706531" y="1328728"/>
            <a:chExt cx="6894587" cy="4430807"/>
          </a:xfrm>
        </p:grpSpPr>
        <p:sp>
          <p:nvSpPr>
            <p:cNvPr id="15" name="Triangle">
              <a:extLst>
                <a:ext uri="{FF2B5EF4-FFF2-40B4-BE49-F238E27FC236}">
                  <a16:creationId xmlns:a16="http://schemas.microsoft.com/office/drawing/2014/main" id="{81AC0645-567E-43DB-BA5D-F5B31D014926}"/>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186750AA-8686-49FD-A711-256025EE81C2}"/>
                </a:ext>
              </a:extLst>
            </p:cNvPr>
            <p:cNvSpPr/>
            <p:nvPr/>
          </p:nvSpPr>
          <p:spPr>
            <a:xfrm>
              <a:off x="6456194" y="4429430"/>
              <a:ext cx="5144924" cy="1330105"/>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Rectangle">
              <a:extLst>
                <a:ext uri="{FF2B5EF4-FFF2-40B4-BE49-F238E27FC236}">
                  <a16:creationId xmlns:a16="http://schemas.microsoft.com/office/drawing/2014/main" id="{7836C7F7-B2CF-4EB1-B2EB-81AA54C9222D}"/>
                </a:ext>
              </a:extLst>
            </p:cNvPr>
            <p:cNvSpPr/>
            <p:nvPr/>
          </p:nvSpPr>
          <p:spPr>
            <a:xfrm>
              <a:off x="6065742" y="1328728"/>
              <a:ext cx="5144924" cy="1783652"/>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8" name="Triangle">
              <a:extLst>
                <a:ext uri="{FF2B5EF4-FFF2-40B4-BE49-F238E27FC236}">
                  <a16:creationId xmlns:a16="http://schemas.microsoft.com/office/drawing/2014/main" id="{1FC7AA41-E7EB-4457-B033-25D95D1425F1}"/>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9" name="Line">
              <a:extLst>
                <a:ext uri="{FF2B5EF4-FFF2-40B4-BE49-F238E27FC236}">
                  <a16:creationId xmlns:a16="http://schemas.microsoft.com/office/drawing/2014/main" id="{817C2782-E2C9-4306-9CF6-0C5FD6692FA5}"/>
                </a:ext>
              </a:extLst>
            </p:cNvPr>
            <p:cNvSpPr/>
            <p:nvPr/>
          </p:nvSpPr>
          <p:spPr>
            <a:xfrm>
              <a:off x="4706531" y="4416392"/>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2870201"/>
            <a:ext cx="1708150" cy="1472778"/>
          </a:xfrm>
        </p:spPr>
        <p:txBody>
          <a:bodyPr anchor="b" anchorCtr="0"/>
          <a:lstStyle>
            <a:lvl1pPr marL="0" indent="0" algn="l">
              <a:lnSpc>
                <a:spcPct val="100000"/>
              </a:lnSpc>
              <a:buNone/>
              <a:defRPr sz="10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1">
                <a:solidFill>
                  <a:schemeClr val="bg1"/>
                </a:solidFill>
              </a:defRPr>
            </a:lvl1pPr>
          </a:lstStyle>
          <a:p>
            <a:pPr lvl="0"/>
            <a:r>
              <a:rPr lang="en-GB"/>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8080694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Pyramid 3">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C344D5-4A05-4313-901B-D8A4EAC0A092}"/>
              </a:ext>
            </a:extLst>
          </p:cNvPr>
          <p:cNvGrpSpPr/>
          <p:nvPr userDrawn="1"/>
        </p:nvGrpSpPr>
        <p:grpSpPr>
          <a:xfrm>
            <a:off x="4706531" y="1356946"/>
            <a:ext cx="6894587" cy="4491488"/>
            <a:chOff x="4706531" y="1356946"/>
            <a:chExt cx="6894587" cy="4491488"/>
          </a:xfrm>
        </p:grpSpPr>
        <p:sp>
          <p:nvSpPr>
            <p:cNvPr id="15" name="Triangle">
              <a:extLst>
                <a:ext uri="{FF2B5EF4-FFF2-40B4-BE49-F238E27FC236}">
                  <a16:creationId xmlns:a16="http://schemas.microsoft.com/office/drawing/2014/main" id="{A591AF52-4D8E-496B-9FE9-6AD5E4CFE99A}"/>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DEB69230-BC7F-4CB7-9348-7E3044519719}"/>
                </a:ext>
              </a:extLst>
            </p:cNvPr>
            <p:cNvSpPr/>
            <p:nvPr/>
          </p:nvSpPr>
          <p:spPr>
            <a:xfrm>
              <a:off x="6456194" y="3142201"/>
              <a:ext cx="5144924" cy="2706233"/>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Triangle">
              <a:extLst>
                <a:ext uri="{FF2B5EF4-FFF2-40B4-BE49-F238E27FC236}">
                  <a16:creationId xmlns:a16="http://schemas.microsoft.com/office/drawing/2014/main" id="{B64ADB6B-87B7-4C65-BCD7-E79981E75162}"/>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8" name="Line">
              <a:extLst>
                <a:ext uri="{FF2B5EF4-FFF2-40B4-BE49-F238E27FC236}">
                  <a16:creationId xmlns:a16="http://schemas.microsoft.com/office/drawing/2014/main" id="{6AE7070F-CB45-495B-A7E9-BC5E90C4AF0F}"/>
                </a:ext>
              </a:extLst>
            </p:cNvPr>
            <p:cNvSpPr/>
            <p:nvPr/>
          </p:nvSpPr>
          <p:spPr>
            <a:xfrm>
              <a:off x="7407356" y="4436420"/>
              <a:ext cx="3068292"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19" name="Line">
              <a:extLst>
                <a:ext uri="{FF2B5EF4-FFF2-40B4-BE49-F238E27FC236}">
                  <a16:creationId xmlns:a16="http://schemas.microsoft.com/office/drawing/2014/main" id="{48BD3253-8800-450F-8457-B2BDA6836B3F}"/>
                </a:ext>
              </a:extLst>
            </p:cNvPr>
            <p:cNvSpPr/>
            <p:nvPr/>
          </p:nvSpPr>
          <p:spPr>
            <a:xfrm>
              <a:off x="4706531" y="3125229"/>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1625601"/>
            <a:ext cx="1708150" cy="1472778"/>
          </a:xfrm>
        </p:spPr>
        <p:txBody>
          <a:bodyPr anchor="b" anchorCtr="0"/>
          <a:lstStyle>
            <a:lvl1pPr marL="0" indent="0" algn="l">
              <a:lnSpc>
                <a:spcPct val="100000"/>
              </a:lnSpc>
              <a:buNone/>
              <a:defRPr sz="10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1">
                <a:solidFill>
                  <a:schemeClr val="bg1"/>
                </a:solidFill>
              </a:defRPr>
            </a:lvl1pPr>
          </a:lstStyle>
          <a:p>
            <a:pPr lvl="0"/>
            <a:r>
              <a:rPr lang="en-GB"/>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58583851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ircle and Text">
    <p:spTree>
      <p:nvGrpSpPr>
        <p:cNvPr id="1" name=""/>
        <p:cNvGrpSpPr/>
        <p:nvPr/>
      </p:nvGrpSpPr>
      <p:grpSpPr>
        <a:xfrm>
          <a:off x="0" y="0"/>
          <a:ext cx="0" cy="0"/>
          <a:chOff x="0" y="0"/>
          <a:chExt cx="0" cy="0"/>
        </a:xfrm>
      </p:grpSpPr>
      <p:grpSp>
        <p:nvGrpSpPr>
          <p:cNvPr id="21" name="Group">
            <a:extLst>
              <a:ext uri="{FF2B5EF4-FFF2-40B4-BE49-F238E27FC236}">
                <a16:creationId xmlns:a16="http://schemas.microsoft.com/office/drawing/2014/main" id="{E43AAB55-269A-41CC-8CD6-FDD114D88897}"/>
              </a:ext>
            </a:extLst>
          </p:cNvPr>
          <p:cNvGrpSpPr/>
          <p:nvPr userDrawn="1"/>
        </p:nvGrpSpPr>
        <p:grpSpPr>
          <a:xfrm>
            <a:off x="5604286" y="1349380"/>
            <a:ext cx="4412635" cy="4388058"/>
            <a:chOff x="0" y="0"/>
            <a:chExt cx="8825268" cy="8776113"/>
          </a:xfrm>
        </p:grpSpPr>
        <p:sp>
          <p:nvSpPr>
            <p:cNvPr id="22" name="Circle">
              <a:extLst>
                <a:ext uri="{FF2B5EF4-FFF2-40B4-BE49-F238E27FC236}">
                  <a16:creationId xmlns:a16="http://schemas.microsoft.com/office/drawing/2014/main" id="{AF2404DD-D74D-4956-B9E3-85D0BFA8E23C}"/>
                </a:ext>
              </a:extLst>
            </p:cNvPr>
            <p:cNvSpPr/>
            <p:nvPr/>
          </p:nvSpPr>
          <p:spPr>
            <a:xfrm>
              <a:off x="662" y="0"/>
              <a:ext cx="8776114" cy="8776114"/>
            </a:xfrm>
            <a:prstGeom prst="ellipse">
              <a:avLst/>
            </a:prstGeom>
            <a:solidFill>
              <a:schemeClr val="accent1">
                <a:lumOff val="-7254"/>
              </a:schemeClr>
            </a:solidFill>
            <a:ln w="12700" cap="flat">
              <a:noFill/>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Line">
              <a:extLst>
                <a:ext uri="{FF2B5EF4-FFF2-40B4-BE49-F238E27FC236}">
                  <a16:creationId xmlns:a16="http://schemas.microsoft.com/office/drawing/2014/main" id="{61E06C98-FD05-4A79-B7B0-68C1AA44B430}"/>
                </a:ext>
              </a:extLst>
            </p:cNvPr>
            <p:cNvSpPr/>
            <p:nvPr/>
          </p:nvSpPr>
          <p:spPr>
            <a:xfrm flipH="1" flipV="1">
              <a:off x="0" y="4388056"/>
              <a:ext cx="8825269" cy="1"/>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4" name="Line">
              <a:extLst>
                <a:ext uri="{FF2B5EF4-FFF2-40B4-BE49-F238E27FC236}">
                  <a16:creationId xmlns:a16="http://schemas.microsoft.com/office/drawing/2014/main" id="{03FE3234-38E3-4FD1-97F7-40D5EF35B0C2}"/>
                </a:ext>
              </a:extLst>
            </p:cNvPr>
            <p:cNvSpPr/>
            <p:nvPr/>
          </p:nvSpPr>
          <p:spPr>
            <a:xfrm flipH="1" flipV="1">
              <a:off x="2132166" y="550184"/>
              <a:ext cx="4388058" cy="7600339"/>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5" name="Line">
              <a:extLst>
                <a:ext uri="{FF2B5EF4-FFF2-40B4-BE49-F238E27FC236}">
                  <a16:creationId xmlns:a16="http://schemas.microsoft.com/office/drawing/2014/main" id="{A495D081-8E7F-4E41-80D6-B891D4DE7BA6}"/>
                </a:ext>
              </a:extLst>
            </p:cNvPr>
            <p:cNvSpPr/>
            <p:nvPr/>
          </p:nvSpPr>
          <p:spPr>
            <a:xfrm flipV="1">
              <a:off x="2103379" y="437776"/>
              <a:ext cx="4517856" cy="7825155"/>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grpSp>
      <p:sp>
        <p:nvSpPr>
          <p:cNvPr id="26" name="Lorem ipsum">
            <a:extLst>
              <a:ext uri="{FF2B5EF4-FFF2-40B4-BE49-F238E27FC236}">
                <a16:creationId xmlns:a16="http://schemas.microsoft.com/office/drawing/2014/main" id="{848CE43D-0D1A-45E1-AEDB-5A395CBD71BE}"/>
              </a:ext>
            </a:extLst>
          </p:cNvPr>
          <p:cNvSpPr txBox="1">
            <a:spLocks noGrp="1"/>
          </p:cNvSpPr>
          <p:nvPr>
            <p:ph type="body" sz="quarter" idx="21"/>
          </p:nvPr>
        </p:nvSpPr>
        <p:spPr>
          <a:xfrm>
            <a:off x="10132110" y="254877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7" name="Lorem ipsum">
            <a:extLst>
              <a:ext uri="{FF2B5EF4-FFF2-40B4-BE49-F238E27FC236}">
                <a16:creationId xmlns:a16="http://schemas.microsoft.com/office/drawing/2014/main" id="{B2400E12-B294-4F25-8C85-4E116F27A82F}"/>
              </a:ext>
            </a:extLst>
          </p:cNvPr>
          <p:cNvSpPr txBox="1">
            <a:spLocks noGrp="1"/>
          </p:cNvSpPr>
          <p:nvPr>
            <p:ph type="body" sz="quarter" idx="22"/>
          </p:nvPr>
        </p:nvSpPr>
        <p:spPr>
          <a:xfrm>
            <a:off x="10132110" y="4094787"/>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9" name="Lorem ipsum">
            <a:extLst>
              <a:ext uri="{FF2B5EF4-FFF2-40B4-BE49-F238E27FC236}">
                <a16:creationId xmlns:a16="http://schemas.microsoft.com/office/drawing/2014/main" id="{001D42ED-77F4-41AE-9695-24B969AF17C6}"/>
              </a:ext>
            </a:extLst>
          </p:cNvPr>
          <p:cNvSpPr txBox="1">
            <a:spLocks noGrp="1"/>
          </p:cNvSpPr>
          <p:nvPr>
            <p:ph type="body" sz="quarter" idx="24"/>
          </p:nvPr>
        </p:nvSpPr>
        <p:spPr>
          <a:xfrm>
            <a:off x="7054462" y="596114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30" name="Lorem ipsum">
            <a:extLst>
              <a:ext uri="{FF2B5EF4-FFF2-40B4-BE49-F238E27FC236}">
                <a16:creationId xmlns:a16="http://schemas.microsoft.com/office/drawing/2014/main" id="{188FB893-09DE-4745-8930-9B8F41CDD81C}"/>
              </a:ext>
            </a:extLst>
          </p:cNvPr>
          <p:cNvSpPr txBox="1">
            <a:spLocks noGrp="1"/>
          </p:cNvSpPr>
          <p:nvPr>
            <p:ph type="body" sz="quarter" idx="25"/>
          </p:nvPr>
        </p:nvSpPr>
        <p:spPr>
          <a:xfrm>
            <a:off x="7054462" y="94645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31" name="Lorem ipsum">
            <a:extLst>
              <a:ext uri="{FF2B5EF4-FFF2-40B4-BE49-F238E27FC236}">
                <a16:creationId xmlns:a16="http://schemas.microsoft.com/office/drawing/2014/main" id="{FD36E205-032F-4791-A795-DA74D26C4155}"/>
              </a:ext>
            </a:extLst>
          </p:cNvPr>
          <p:cNvSpPr txBox="1">
            <a:spLocks noGrp="1"/>
          </p:cNvSpPr>
          <p:nvPr>
            <p:ph type="body" sz="quarter" idx="26"/>
          </p:nvPr>
        </p:nvSpPr>
        <p:spPr>
          <a:xfrm>
            <a:off x="6865998" y="170484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2" name="Lorem ipsum">
            <a:extLst>
              <a:ext uri="{FF2B5EF4-FFF2-40B4-BE49-F238E27FC236}">
                <a16:creationId xmlns:a16="http://schemas.microsoft.com/office/drawing/2014/main" id="{68926688-7E85-402C-9759-4A0EDFD8CDEC}"/>
              </a:ext>
            </a:extLst>
          </p:cNvPr>
          <p:cNvSpPr txBox="1">
            <a:spLocks noGrp="1"/>
          </p:cNvSpPr>
          <p:nvPr>
            <p:ph type="body" sz="quarter" idx="27"/>
          </p:nvPr>
        </p:nvSpPr>
        <p:spPr>
          <a:xfrm>
            <a:off x="81698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3" name="Lorem ipsum">
            <a:extLst>
              <a:ext uri="{FF2B5EF4-FFF2-40B4-BE49-F238E27FC236}">
                <a16:creationId xmlns:a16="http://schemas.microsoft.com/office/drawing/2014/main" id="{3A0D2CD0-7B35-4824-B6C9-A847539B939D}"/>
              </a:ext>
            </a:extLst>
          </p:cNvPr>
          <p:cNvSpPr txBox="1">
            <a:spLocks noGrp="1"/>
          </p:cNvSpPr>
          <p:nvPr>
            <p:ph type="body" sz="quarter" idx="28"/>
          </p:nvPr>
        </p:nvSpPr>
        <p:spPr>
          <a:xfrm>
            <a:off x="55282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4" name="Lorem ipsum">
            <a:extLst>
              <a:ext uri="{FF2B5EF4-FFF2-40B4-BE49-F238E27FC236}">
                <a16:creationId xmlns:a16="http://schemas.microsoft.com/office/drawing/2014/main" id="{B24CAAD9-729B-4660-8CDC-66CDBF859A55}"/>
              </a:ext>
            </a:extLst>
          </p:cNvPr>
          <p:cNvSpPr txBox="1">
            <a:spLocks noGrp="1"/>
          </p:cNvSpPr>
          <p:nvPr>
            <p:ph type="body" sz="quarter" idx="29"/>
          </p:nvPr>
        </p:nvSpPr>
        <p:spPr>
          <a:xfrm>
            <a:off x="81698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5" name="Lorem ipsum">
            <a:extLst>
              <a:ext uri="{FF2B5EF4-FFF2-40B4-BE49-F238E27FC236}">
                <a16:creationId xmlns:a16="http://schemas.microsoft.com/office/drawing/2014/main" id="{4B6E38A3-B0E7-485A-8ECF-9DFAE5F0A7F6}"/>
              </a:ext>
            </a:extLst>
          </p:cNvPr>
          <p:cNvSpPr txBox="1">
            <a:spLocks noGrp="1"/>
          </p:cNvSpPr>
          <p:nvPr>
            <p:ph type="body" sz="quarter" idx="30"/>
          </p:nvPr>
        </p:nvSpPr>
        <p:spPr>
          <a:xfrm>
            <a:off x="55282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6" name="Lorem ipsum">
            <a:extLst>
              <a:ext uri="{FF2B5EF4-FFF2-40B4-BE49-F238E27FC236}">
                <a16:creationId xmlns:a16="http://schemas.microsoft.com/office/drawing/2014/main" id="{4E4B39A2-D0FE-448E-8F81-B38285E23E6B}"/>
              </a:ext>
            </a:extLst>
          </p:cNvPr>
          <p:cNvSpPr txBox="1">
            <a:spLocks noGrp="1"/>
          </p:cNvSpPr>
          <p:nvPr>
            <p:ph type="body" sz="quarter" idx="31"/>
          </p:nvPr>
        </p:nvSpPr>
        <p:spPr>
          <a:xfrm>
            <a:off x="6865998" y="500538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40" name="Lorem ipsum">
            <a:extLst>
              <a:ext uri="{FF2B5EF4-FFF2-40B4-BE49-F238E27FC236}">
                <a16:creationId xmlns:a16="http://schemas.microsoft.com/office/drawing/2014/main" id="{54E16CDB-BD08-3D40-9DD8-3F80417F3994}"/>
              </a:ext>
            </a:extLst>
          </p:cNvPr>
          <p:cNvSpPr txBox="1">
            <a:spLocks noGrp="1"/>
          </p:cNvSpPr>
          <p:nvPr>
            <p:ph type="body" sz="quarter" idx="33"/>
          </p:nvPr>
        </p:nvSpPr>
        <p:spPr>
          <a:xfrm>
            <a:off x="3916505" y="2548774"/>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41" name="Lorem ipsum">
            <a:extLst>
              <a:ext uri="{FF2B5EF4-FFF2-40B4-BE49-F238E27FC236}">
                <a16:creationId xmlns:a16="http://schemas.microsoft.com/office/drawing/2014/main" id="{D807A0F3-E8B0-374C-AD47-7C4720D543F3}"/>
              </a:ext>
            </a:extLst>
          </p:cNvPr>
          <p:cNvSpPr txBox="1">
            <a:spLocks noGrp="1"/>
          </p:cNvSpPr>
          <p:nvPr>
            <p:ph type="body" sz="quarter" idx="34"/>
          </p:nvPr>
        </p:nvSpPr>
        <p:spPr>
          <a:xfrm>
            <a:off x="3916505" y="4094787"/>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38430290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and Text Picture">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1" y="0"/>
            <a:ext cx="5400000"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382810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nd Text Color">
    <p:bg>
      <p:bgPr>
        <a:solidFill>
          <a:srgbClr val="E4F03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67B97-1398-4778-ABD6-B39255FC97D5}"/>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3" name="Graphic 12">
            <a:extLst>
              <a:ext uri="{FF2B5EF4-FFF2-40B4-BE49-F238E27FC236}">
                <a16:creationId xmlns:a16="http://schemas.microsoft.com/office/drawing/2014/main" id="{416538EC-FECE-29B0-FA11-1C24A298A1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93608679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Title and Text Picture_flipped">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6792000" y="0"/>
            <a:ext cx="5400000"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5356" y="1969879"/>
            <a:ext cx="4991100" cy="4120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345164" y="1969879"/>
            <a:ext cx="4131480" cy="1179721"/>
          </a:xfrm>
        </p:spPr>
        <p:txBody>
          <a:bodyPr/>
          <a:lstStyle>
            <a:lvl1pPr algn="r">
              <a:defRPr sz="3200"/>
            </a:lvl1p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56943001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lumns 1-4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952501" y="2482849"/>
            <a:ext cx="2146299" cy="3275221"/>
          </a:xfrm>
        </p:spPr>
        <p:txBody>
          <a:bodyPr/>
          <a:lstStyle>
            <a:lvl1pPr marL="0" indent="0">
              <a:lnSpc>
                <a:spcPct val="130000"/>
              </a:lnSpc>
              <a:buNone/>
              <a:defRPr sz="1000"/>
            </a:lvl1pPr>
          </a:lstStyle>
          <a:p>
            <a:pPr lvl="0"/>
            <a:r>
              <a:rPr lang="en-GB"/>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9525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23" name="Text Placeholder 5">
            <a:extLst>
              <a:ext uri="{FF2B5EF4-FFF2-40B4-BE49-F238E27FC236}">
                <a16:creationId xmlns:a16="http://schemas.microsoft.com/office/drawing/2014/main" id="{3182F74D-F757-4E60-B4DE-6F2D0C5209D0}"/>
              </a:ext>
            </a:extLst>
          </p:cNvPr>
          <p:cNvSpPr>
            <a:spLocks noGrp="1"/>
          </p:cNvSpPr>
          <p:nvPr>
            <p:ph type="body" sz="quarter" idx="60"/>
          </p:nvPr>
        </p:nvSpPr>
        <p:spPr>
          <a:xfrm>
            <a:off x="3594101" y="2482849"/>
            <a:ext cx="2146299" cy="3275221"/>
          </a:xfrm>
        </p:spPr>
        <p:txBody>
          <a:bodyPr/>
          <a:lstStyle>
            <a:lvl1pPr marL="0" indent="0">
              <a:lnSpc>
                <a:spcPct val="130000"/>
              </a:lnSpc>
              <a:buNone/>
              <a:defRPr sz="1000"/>
            </a:lvl1pPr>
          </a:lstStyle>
          <a:p>
            <a:pPr lvl="0"/>
            <a:r>
              <a:rPr lang="en-GB"/>
              <a:t>Click to edit Master text styles</a:t>
            </a:r>
          </a:p>
        </p:txBody>
      </p:sp>
      <p:sp>
        <p:nvSpPr>
          <p:cNvPr id="24" name="Text Placeholder 6">
            <a:extLst>
              <a:ext uri="{FF2B5EF4-FFF2-40B4-BE49-F238E27FC236}">
                <a16:creationId xmlns:a16="http://schemas.microsoft.com/office/drawing/2014/main" id="{EAA7D05C-0140-4AB4-A998-F815BEF1F4C3}"/>
              </a:ext>
            </a:extLst>
          </p:cNvPr>
          <p:cNvSpPr>
            <a:spLocks noGrp="1"/>
          </p:cNvSpPr>
          <p:nvPr>
            <p:ph type="body" sz="quarter" idx="61"/>
          </p:nvPr>
        </p:nvSpPr>
        <p:spPr>
          <a:xfrm>
            <a:off x="359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25" name="Text Placeholder 5">
            <a:extLst>
              <a:ext uri="{FF2B5EF4-FFF2-40B4-BE49-F238E27FC236}">
                <a16:creationId xmlns:a16="http://schemas.microsoft.com/office/drawing/2014/main" id="{55A5C64D-0B89-40CB-859C-4B16F48A36E1}"/>
              </a:ext>
            </a:extLst>
          </p:cNvPr>
          <p:cNvSpPr>
            <a:spLocks noGrp="1"/>
          </p:cNvSpPr>
          <p:nvPr>
            <p:ph type="body" sz="quarter" idx="62"/>
          </p:nvPr>
        </p:nvSpPr>
        <p:spPr>
          <a:xfrm>
            <a:off x="6108701" y="2482849"/>
            <a:ext cx="2146299" cy="3275221"/>
          </a:xfrm>
        </p:spPr>
        <p:txBody>
          <a:bodyPr/>
          <a:lstStyle>
            <a:lvl1pPr marL="0" indent="0">
              <a:lnSpc>
                <a:spcPct val="130000"/>
              </a:lnSpc>
              <a:buNone/>
              <a:defRPr sz="1000"/>
            </a:lvl1pPr>
          </a:lstStyle>
          <a:p>
            <a:pPr lvl="0"/>
            <a:r>
              <a:rPr lang="en-GB"/>
              <a:t>Click to edit Master text styles</a:t>
            </a:r>
          </a:p>
        </p:txBody>
      </p:sp>
      <p:sp>
        <p:nvSpPr>
          <p:cNvPr id="26" name="Text Placeholder 6">
            <a:extLst>
              <a:ext uri="{FF2B5EF4-FFF2-40B4-BE49-F238E27FC236}">
                <a16:creationId xmlns:a16="http://schemas.microsoft.com/office/drawing/2014/main" id="{DFADF89A-FBBA-4143-98C0-AD7DDB1D1434}"/>
              </a:ext>
            </a:extLst>
          </p:cNvPr>
          <p:cNvSpPr>
            <a:spLocks noGrp="1"/>
          </p:cNvSpPr>
          <p:nvPr>
            <p:ph type="body" sz="quarter" idx="63"/>
          </p:nvPr>
        </p:nvSpPr>
        <p:spPr>
          <a:xfrm>
            <a:off x="61087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27" name="Text Placeholder 5">
            <a:extLst>
              <a:ext uri="{FF2B5EF4-FFF2-40B4-BE49-F238E27FC236}">
                <a16:creationId xmlns:a16="http://schemas.microsoft.com/office/drawing/2014/main" id="{69346970-8905-4F76-A70E-11DC75C4D2D3}"/>
              </a:ext>
            </a:extLst>
          </p:cNvPr>
          <p:cNvSpPr>
            <a:spLocks noGrp="1"/>
          </p:cNvSpPr>
          <p:nvPr>
            <p:ph type="body" sz="quarter" idx="64"/>
          </p:nvPr>
        </p:nvSpPr>
        <p:spPr>
          <a:xfrm>
            <a:off x="8674101" y="2482849"/>
            <a:ext cx="2146299" cy="3275221"/>
          </a:xfrm>
        </p:spPr>
        <p:txBody>
          <a:bodyPr/>
          <a:lstStyle>
            <a:lvl1pPr marL="0" indent="0">
              <a:lnSpc>
                <a:spcPct val="130000"/>
              </a:lnSpc>
              <a:buNone/>
              <a:defRPr sz="1000"/>
            </a:lvl1pPr>
          </a:lstStyle>
          <a:p>
            <a:pPr lvl="0"/>
            <a:r>
              <a:rPr lang="en-GB"/>
              <a:t>Click to edit Master text styles</a:t>
            </a:r>
          </a:p>
        </p:txBody>
      </p:sp>
      <p:sp>
        <p:nvSpPr>
          <p:cNvPr id="28" name="Text Placeholder 6">
            <a:extLst>
              <a:ext uri="{FF2B5EF4-FFF2-40B4-BE49-F238E27FC236}">
                <a16:creationId xmlns:a16="http://schemas.microsoft.com/office/drawing/2014/main" id="{9601163C-612D-444C-9CF6-F491EC16327A}"/>
              </a:ext>
            </a:extLst>
          </p:cNvPr>
          <p:cNvSpPr>
            <a:spLocks noGrp="1"/>
          </p:cNvSpPr>
          <p:nvPr>
            <p:ph type="body" sz="quarter" idx="65"/>
          </p:nvPr>
        </p:nvSpPr>
        <p:spPr>
          <a:xfrm>
            <a:off x="867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465030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eps 1-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1874789" y="1370885"/>
            <a:ext cx="164623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1875744" y="3923003"/>
            <a:ext cx="1646237" cy="1838146"/>
          </a:xfrm>
        </p:spPr>
        <p:txBody>
          <a:bodyPr/>
          <a:lstStyle>
            <a:lvl1pPr marL="0" indent="0">
              <a:lnSpc>
                <a:spcPct val="90000"/>
              </a:lnSpc>
              <a:buNone/>
              <a:defRPr sz="2000"/>
            </a:lvl1pPr>
          </a:lstStyle>
          <a:p>
            <a:pPr lvl="0"/>
            <a:r>
              <a:rPr lang="en-GB"/>
              <a:t>Click to edit Master text styles</a:t>
            </a:r>
          </a:p>
        </p:txBody>
      </p:sp>
      <p:sp>
        <p:nvSpPr>
          <p:cNvPr id="16" name="1.">
            <a:extLst>
              <a:ext uri="{FF2B5EF4-FFF2-40B4-BE49-F238E27FC236}">
                <a16:creationId xmlns:a16="http://schemas.microsoft.com/office/drawing/2014/main" id="{2FA52246-7888-4959-B059-C33E6F578A02}"/>
              </a:ext>
            </a:extLst>
          </p:cNvPr>
          <p:cNvSpPr txBox="1">
            <a:spLocks noGrp="1"/>
          </p:cNvSpPr>
          <p:nvPr>
            <p:ph type="body" sz="quarter" idx="32" hasCustomPrompt="1"/>
          </p:nvPr>
        </p:nvSpPr>
        <p:spPr>
          <a:xfrm>
            <a:off x="4135984" y="1370885"/>
            <a:ext cx="164623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7" name="Text Placeholder 2">
            <a:extLst>
              <a:ext uri="{FF2B5EF4-FFF2-40B4-BE49-F238E27FC236}">
                <a16:creationId xmlns:a16="http://schemas.microsoft.com/office/drawing/2014/main" id="{30FAEF93-16C3-4DB4-8C57-6176DE8B6DE9}"/>
              </a:ext>
            </a:extLst>
          </p:cNvPr>
          <p:cNvSpPr>
            <a:spLocks noGrp="1"/>
          </p:cNvSpPr>
          <p:nvPr>
            <p:ph type="body" sz="quarter" idx="33"/>
          </p:nvPr>
        </p:nvSpPr>
        <p:spPr>
          <a:xfrm>
            <a:off x="4135985" y="3923003"/>
            <a:ext cx="1646237" cy="1838146"/>
          </a:xfrm>
        </p:spPr>
        <p:txBody>
          <a:bodyPr/>
          <a:lstStyle>
            <a:lvl1pPr marL="0" indent="0">
              <a:lnSpc>
                <a:spcPct val="90000"/>
              </a:lnSpc>
              <a:buNone/>
              <a:defRPr sz="2000"/>
            </a:lvl1pPr>
          </a:lstStyle>
          <a:p>
            <a:pPr lvl="0"/>
            <a:r>
              <a:rPr lang="en-GB"/>
              <a:t>Click to edit Master text styles</a:t>
            </a:r>
          </a:p>
        </p:txBody>
      </p:sp>
      <p:sp>
        <p:nvSpPr>
          <p:cNvPr id="18" name="1.">
            <a:extLst>
              <a:ext uri="{FF2B5EF4-FFF2-40B4-BE49-F238E27FC236}">
                <a16:creationId xmlns:a16="http://schemas.microsoft.com/office/drawing/2014/main" id="{190A6F34-CA5F-430C-90FE-A685F5EF752A}"/>
              </a:ext>
            </a:extLst>
          </p:cNvPr>
          <p:cNvSpPr txBox="1">
            <a:spLocks noGrp="1"/>
          </p:cNvSpPr>
          <p:nvPr>
            <p:ph type="body" sz="quarter" idx="34" hasCustomPrompt="1"/>
          </p:nvPr>
        </p:nvSpPr>
        <p:spPr>
          <a:xfrm>
            <a:off x="6338656" y="1370885"/>
            <a:ext cx="170380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9" name="Text Placeholder 2">
            <a:extLst>
              <a:ext uri="{FF2B5EF4-FFF2-40B4-BE49-F238E27FC236}">
                <a16:creationId xmlns:a16="http://schemas.microsoft.com/office/drawing/2014/main" id="{99D438B8-A948-4B2D-960A-F6E577CCFFDE}"/>
              </a:ext>
            </a:extLst>
          </p:cNvPr>
          <p:cNvSpPr>
            <a:spLocks noGrp="1"/>
          </p:cNvSpPr>
          <p:nvPr>
            <p:ph type="body" sz="quarter" idx="35"/>
          </p:nvPr>
        </p:nvSpPr>
        <p:spPr>
          <a:xfrm>
            <a:off x="6396227" y="3923003"/>
            <a:ext cx="1646237" cy="1838146"/>
          </a:xfrm>
        </p:spPr>
        <p:txBody>
          <a:bodyPr/>
          <a:lstStyle>
            <a:lvl1pPr marL="0" indent="0">
              <a:lnSpc>
                <a:spcPct val="90000"/>
              </a:lnSpc>
              <a:buNone/>
              <a:defRPr sz="2000"/>
            </a:lvl1pPr>
          </a:lstStyle>
          <a:p>
            <a:pPr lvl="0"/>
            <a:r>
              <a:rPr lang="en-GB"/>
              <a:t>Click to edit Master text styles</a:t>
            </a:r>
          </a:p>
        </p:txBody>
      </p:sp>
      <p:sp>
        <p:nvSpPr>
          <p:cNvPr id="20" name="1.">
            <a:extLst>
              <a:ext uri="{FF2B5EF4-FFF2-40B4-BE49-F238E27FC236}">
                <a16:creationId xmlns:a16="http://schemas.microsoft.com/office/drawing/2014/main" id="{23378251-3B63-4372-B87F-85A589B57C22}"/>
              </a:ext>
            </a:extLst>
          </p:cNvPr>
          <p:cNvSpPr txBox="1">
            <a:spLocks noGrp="1"/>
          </p:cNvSpPr>
          <p:nvPr>
            <p:ph type="body" sz="quarter" idx="36" hasCustomPrompt="1"/>
          </p:nvPr>
        </p:nvSpPr>
        <p:spPr>
          <a:xfrm>
            <a:off x="8657420" y="1370885"/>
            <a:ext cx="1646237" cy="2492988"/>
          </a:xfrm>
          <a:prstGeom prst="rect">
            <a:avLst/>
          </a:prstGeom>
        </p:spPr>
        <p:txBody>
          <a:bodyPr wrap="square" lIns="91439" tIns="91439" rIns="91439" bIns="91439">
            <a:spAutoFit/>
          </a:bodyPr>
          <a:lstStyle>
            <a:lvl1pPr marL="0" indent="0" defTabSz="914400">
              <a:lnSpc>
                <a:spcPct val="100000"/>
              </a:lnSpc>
              <a:spcBef>
                <a:spcPts val="0"/>
              </a:spcBef>
              <a:buSzTx/>
              <a:buNone/>
              <a:defRPr sz="15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1" name="Text Placeholder 2">
            <a:extLst>
              <a:ext uri="{FF2B5EF4-FFF2-40B4-BE49-F238E27FC236}">
                <a16:creationId xmlns:a16="http://schemas.microsoft.com/office/drawing/2014/main" id="{7666558D-4A35-4334-8DBA-F2F0E29E9ABA}"/>
              </a:ext>
            </a:extLst>
          </p:cNvPr>
          <p:cNvSpPr>
            <a:spLocks noGrp="1"/>
          </p:cNvSpPr>
          <p:nvPr>
            <p:ph type="body" sz="quarter" idx="37"/>
          </p:nvPr>
        </p:nvSpPr>
        <p:spPr>
          <a:xfrm>
            <a:off x="8657421" y="3923003"/>
            <a:ext cx="1646237" cy="1838146"/>
          </a:xfrm>
        </p:spPr>
        <p:txBody>
          <a:bodyPr/>
          <a:lstStyle>
            <a:lvl1pPr marL="0" indent="0">
              <a:lnSpc>
                <a:spcPct val="90000"/>
              </a:lnSpc>
              <a:buNone/>
              <a:defRPr sz="2000"/>
            </a:lvl1pPr>
          </a:lstStyle>
          <a:p>
            <a:pPr lvl="0"/>
            <a:r>
              <a:rPr lang="en-GB"/>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B4DC3B35-25D9-D543-A525-66231EADCEC7}"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115B6ED1-598D-C505-7353-838B0DD845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6340092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lumns 1-6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1" y="0"/>
            <a:ext cx="5400000"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5" name="Text Placeholder 4">
            <a:extLst>
              <a:ext uri="{FF2B5EF4-FFF2-40B4-BE49-F238E27FC236}">
                <a16:creationId xmlns:a16="http://schemas.microsoft.com/office/drawing/2014/main" id="{69D3501D-3E7B-45F8-AE2F-2D72C51ED3BA}"/>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GB"/>
              <a:t>Click to edit Master text styles</a:t>
            </a:r>
          </a:p>
        </p:txBody>
      </p:sp>
      <p:sp>
        <p:nvSpPr>
          <p:cNvPr id="13" name="Text Placeholder 4">
            <a:extLst>
              <a:ext uri="{FF2B5EF4-FFF2-40B4-BE49-F238E27FC236}">
                <a16:creationId xmlns:a16="http://schemas.microsoft.com/office/drawing/2014/main" id="{4360A90E-BA53-47F9-8AC5-F55BF988B365}"/>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GB"/>
              <a:t>Click to edit Master text styles</a:t>
            </a:r>
          </a:p>
        </p:txBody>
      </p:sp>
      <p:sp>
        <p:nvSpPr>
          <p:cNvPr id="14" name="Text Placeholder 4">
            <a:extLst>
              <a:ext uri="{FF2B5EF4-FFF2-40B4-BE49-F238E27FC236}">
                <a16:creationId xmlns:a16="http://schemas.microsoft.com/office/drawing/2014/main" id="{8CDA0B6A-EE73-45DE-9A1D-DBC29501C24B}"/>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GB"/>
              <a:t>Click to edit Master text styles</a:t>
            </a:r>
          </a:p>
        </p:txBody>
      </p:sp>
      <p:sp>
        <p:nvSpPr>
          <p:cNvPr id="15" name="Text Placeholder 4">
            <a:extLst>
              <a:ext uri="{FF2B5EF4-FFF2-40B4-BE49-F238E27FC236}">
                <a16:creationId xmlns:a16="http://schemas.microsoft.com/office/drawing/2014/main" id="{1CC48621-8773-456A-849A-95B35E1CDDBA}"/>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GB"/>
              <a:t>Click to edit Master text styles</a:t>
            </a:r>
          </a:p>
        </p:txBody>
      </p:sp>
      <p:sp>
        <p:nvSpPr>
          <p:cNvPr id="16" name="Text Placeholder 4">
            <a:extLst>
              <a:ext uri="{FF2B5EF4-FFF2-40B4-BE49-F238E27FC236}">
                <a16:creationId xmlns:a16="http://schemas.microsoft.com/office/drawing/2014/main" id="{EB3917A7-796B-4D2C-9E99-CC559E61F71F}"/>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GB"/>
              <a:t>Click to edit Master text styles</a:t>
            </a:r>
          </a:p>
        </p:txBody>
      </p:sp>
      <p:sp>
        <p:nvSpPr>
          <p:cNvPr id="17" name="Text Placeholder 4">
            <a:extLst>
              <a:ext uri="{FF2B5EF4-FFF2-40B4-BE49-F238E27FC236}">
                <a16:creationId xmlns:a16="http://schemas.microsoft.com/office/drawing/2014/main" id="{62A21834-363E-4F86-8DE2-BF8B56CE5A8F}"/>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GB"/>
              <a:t>Click to edit Master text styles</a:t>
            </a:r>
          </a:p>
        </p:txBody>
      </p:sp>
      <p:sp>
        <p:nvSpPr>
          <p:cNvPr id="18" name="Measurements">
            <a:extLst>
              <a:ext uri="{FF2B5EF4-FFF2-40B4-BE49-F238E27FC236}">
                <a16:creationId xmlns:a16="http://schemas.microsoft.com/office/drawing/2014/main" id="{92D4ACD4-B04B-EC40-B11B-4DECFA7E6102}"/>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19" name="Measurements">
            <a:extLst>
              <a:ext uri="{FF2B5EF4-FFF2-40B4-BE49-F238E27FC236}">
                <a16:creationId xmlns:a16="http://schemas.microsoft.com/office/drawing/2014/main" id="{D36FBD0C-1EC1-334E-89E1-82D1EF5431DE}"/>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0" name="Measurements">
            <a:extLst>
              <a:ext uri="{FF2B5EF4-FFF2-40B4-BE49-F238E27FC236}">
                <a16:creationId xmlns:a16="http://schemas.microsoft.com/office/drawing/2014/main" id="{5159CB55-4738-754C-A380-499D0805D887}"/>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1" name="Measurements">
            <a:extLst>
              <a:ext uri="{FF2B5EF4-FFF2-40B4-BE49-F238E27FC236}">
                <a16:creationId xmlns:a16="http://schemas.microsoft.com/office/drawing/2014/main" id="{F791A673-5E86-CE4D-A964-CFEBFE556584}"/>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4" name="Measurements">
            <a:extLst>
              <a:ext uri="{FF2B5EF4-FFF2-40B4-BE49-F238E27FC236}">
                <a16:creationId xmlns:a16="http://schemas.microsoft.com/office/drawing/2014/main" id="{E45AB52D-1FDD-304D-B89E-D9FF6BB6B177}"/>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5" name="Measurements">
            <a:extLst>
              <a:ext uri="{FF2B5EF4-FFF2-40B4-BE49-F238E27FC236}">
                <a16:creationId xmlns:a16="http://schemas.microsoft.com/office/drawing/2014/main" id="{52B89791-47A7-5A4C-B9CD-F308FD85311E}"/>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320838916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lumns 1-6 Color">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E5C17-D48E-4584-AB09-900998A8D081}"/>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GB"/>
              <a:t>Click to edit Master title style</a:t>
            </a:r>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8" name="Text Placeholder 4">
            <a:extLst>
              <a:ext uri="{FF2B5EF4-FFF2-40B4-BE49-F238E27FC236}">
                <a16:creationId xmlns:a16="http://schemas.microsoft.com/office/drawing/2014/main" id="{621BB9AA-A8DE-5A45-A49F-0C5ACAF43D99}"/>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GB"/>
              <a:t>Click to edit Master text styles</a:t>
            </a:r>
          </a:p>
        </p:txBody>
      </p:sp>
      <p:sp>
        <p:nvSpPr>
          <p:cNvPr id="21" name="Text Placeholder 4">
            <a:extLst>
              <a:ext uri="{FF2B5EF4-FFF2-40B4-BE49-F238E27FC236}">
                <a16:creationId xmlns:a16="http://schemas.microsoft.com/office/drawing/2014/main" id="{D8770DA4-26A0-9445-96FC-C57772DEDF93}"/>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GB"/>
              <a:t>Click to edit Master text styles</a:t>
            </a:r>
          </a:p>
        </p:txBody>
      </p:sp>
      <p:sp>
        <p:nvSpPr>
          <p:cNvPr id="22" name="Text Placeholder 4">
            <a:extLst>
              <a:ext uri="{FF2B5EF4-FFF2-40B4-BE49-F238E27FC236}">
                <a16:creationId xmlns:a16="http://schemas.microsoft.com/office/drawing/2014/main" id="{02BF6501-7E8D-964C-983D-5DBD2B4EB0B3}"/>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GB"/>
              <a:t>Click to edit Master text styles</a:t>
            </a:r>
          </a:p>
        </p:txBody>
      </p:sp>
      <p:sp>
        <p:nvSpPr>
          <p:cNvPr id="23" name="Text Placeholder 4">
            <a:extLst>
              <a:ext uri="{FF2B5EF4-FFF2-40B4-BE49-F238E27FC236}">
                <a16:creationId xmlns:a16="http://schemas.microsoft.com/office/drawing/2014/main" id="{3C26892C-EEDD-324B-A655-B1DCD5D405A7}"/>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GB"/>
              <a:t>Click to edit Master text styles</a:t>
            </a:r>
          </a:p>
        </p:txBody>
      </p:sp>
      <p:sp>
        <p:nvSpPr>
          <p:cNvPr id="24" name="Text Placeholder 4">
            <a:extLst>
              <a:ext uri="{FF2B5EF4-FFF2-40B4-BE49-F238E27FC236}">
                <a16:creationId xmlns:a16="http://schemas.microsoft.com/office/drawing/2014/main" id="{6FB1F827-F53C-4C4D-9F19-7E94E77DB5AD}"/>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GB"/>
              <a:t>Click to edit Master text styles</a:t>
            </a:r>
          </a:p>
        </p:txBody>
      </p:sp>
      <p:sp>
        <p:nvSpPr>
          <p:cNvPr id="25" name="Text Placeholder 4">
            <a:extLst>
              <a:ext uri="{FF2B5EF4-FFF2-40B4-BE49-F238E27FC236}">
                <a16:creationId xmlns:a16="http://schemas.microsoft.com/office/drawing/2014/main" id="{DA12A612-BAB3-4F4B-8428-E51B806EBDA5}"/>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GB"/>
              <a:t>Click to edit Master text styles</a:t>
            </a:r>
          </a:p>
        </p:txBody>
      </p:sp>
      <p:sp>
        <p:nvSpPr>
          <p:cNvPr id="26" name="Measurements">
            <a:extLst>
              <a:ext uri="{FF2B5EF4-FFF2-40B4-BE49-F238E27FC236}">
                <a16:creationId xmlns:a16="http://schemas.microsoft.com/office/drawing/2014/main" id="{37E252F8-166F-0447-BC35-92A1A86310E6}"/>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7" name="Measurements">
            <a:extLst>
              <a:ext uri="{FF2B5EF4-FFF2-40B4-BE49-F238E27FC236}">
                <a16:creationId xmlns:a16="http://schemas.microsoft.com/office/drawing/2014/main" id="{DDA85719-3158-CB4A-ABDD-DF1988F90178}"/>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8" name="Measurements">
            <a:extLst>
              <a:ext uri="{FF2B5EF4-FFF2-40B4-BE49-F238E27FC236}">
                <a16:creationId xmlns:a16="http://schemas.microsoft.com/office/drawing/2014/main" id="{5C8969B2-630D-E544-8E3E-28834DB7E13B}"/>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9" name="Measurements">
            <a:extLst>
              <a:ext uri="{FF2B5EF4-FFF2-40B4-BE49-F238E27FC236}">
                <a16:creationId xmlns:a16="http://schemas.microsoft.com/office/drawing/2014/main" id="{80CF7A2E-738A-594F-9031-19563F1620A7}"/>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30" name="Measurements">
            <a:extLst>
              <a:ext uri="{FF2B5EF4-FFF2-40B4-BE49-F238E27FC236}">
                <a16:creationId xmlns:a16="http://schemas.microsoft.com/office/drawing/2014/main" id="{A3662B3E-086D-BB4E-AEEB-E120AFA0F32A}"/>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31" name="Measurements">
            <a:extLst>
              <a:ext uri="{FF2B5EF4-FFF2-40B4-BE49-F238E27FC236}">
                <a16:creationId xmlns:a16="http://schemas.microsoft.com/office/drawing/2014/main" id="{42FCB728-0677-0644-8561-90307060CF7C}"/>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pic>
        <p:nvPicPr>
          <p:cNvPr id="32" name="Graphic 31">
            <a:extLst>
              <a:ext uri="{FF2B5EF4-FFF2-40B4-BE49-F238E27FC236}">
                <a16:creationId xmlns:a16="http://schemas.microsoft.com/office/drawing/2014/main" id="{C5566076-C511-F228-5A8C-222BE30FE9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99192784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883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722" name="LOREM IPSUM"/>
          <p:cNvSpPr txBox="1">
            <a:spLocks noGrp="1"/>
          </p:cNvSpPr>
          <p:nvPr>
            <p:ph type="body" sz="quarter" idx="34"/>
          </p:nvPr>
        </p:nvSpPr>
        <p:spPr>
          <a:xfrm rot="16200000">
            <a:off x="-441894" y="28433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8832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 name="Title 4">
            <a:extLst>
              <a:ext uri="{FF2B5EF4-FFF2-40B4-BE49-F238E27FC236}">
                <a16:creationId xmlns:a16="http://schemas.microsoft.com/office/drawing/2014/main" id="{82939920-E34F-4BFA-8ED1-BA327D827EBC}"/>
              </a:ext>
            </a:extLst>
          </p:cNvPr>
          <p:cNvSpPr>
            <a:spLocks noGrp="1"/>
          </p:cNvSpPr>
          <p:nvPr>
            <p:ph type="title"/>
          </p:nvPr>
        </p:nvSpPr>
        <p:spPr>
          <a:xfrm>
            <a:off x="953036" y="801479"/>
            <a:ext cx="10284807" cy="366921"/>
          </a:xfrm>
        </p:spPr>
        <p:txBody>
          <a:bodyPr/>
          <a:lstStyle>
            <a:lvl1pPr algn="ctr">
              <a:defRPr/>
            </a:lvl1pPr>
          </a:lstStyle>
          <a:p>
            <a:r>
              <a:rPr lang="en-GB"/>
              <a:t>Click to edit Master title style</a:t>
            </a:r>
          </a:p>
        </p:txBody>
      </p:sp>
      <p:sp>
        <p:nvSpPr>
          <p:cNvPr id="31" name="Lorem ipsum">
            <a:extLst>
              <a:ext uri="{FF2B5EF4-FFF2-40B4-BE49-F238E27FC236}">
                <a16:creationId xmlns:a16="http://schemas.microsoft.com/office/drawing/2014/main" id="{B9701954-748C-4AE4-8759-BE1A4A1B5CB4}"/>
              </a:ext>
            </a:extLst>
          </p:cNvPr>
          <p:cNvSpPr txBox="1">
            <a:spLocks noGrp="1"/>
          </p:cNvSpPr>
          <p:nvPr>
            <p:ph type="body" sz="quarter" idx="58"/>
          </p:nvPr>
        </p:nvSpPr>
        <p:spPr>
          <a:xfrm>
            <a:off x="270569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32" name="Text Placeholder 5">
            <a:extLst>
              <a:ext uri="{FF2B5EF4-FFF2-40B4-BE49-F238E27FC236}">
                <a16:creationId xmlns:a16="http://schemas.microsoft.com/office/drawing/2014/main" id="{3D0F4402-3CFD-4B0B-8B2A-13A2706D4C3A}"/>
              </a:ext>
            </a:extLst>
          </p:cNvPr>
          <p:cNvSpPr>
            <a:spLocks noGrp="1"/>
          </p:cNvSpPr>
          <p:nvPr>
            <p:ph type="body" sz="quarter" idx="59"/>
          </p:nvPr>
        </p:nvSpPr>
        <p:spPr>
          <a:xfrm>
            <a:off x="270569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33" name="Lorem ipsum">
            <a:extLst>
              <a:ext uri="{FF2B5EF4-FFF2-40B4-BE49-F238E27FC236}">
                <a16:creationId xmlns:a16="http://schemas.microsoft.com/office/drawing/2014/main" id="{7B61CB29-54F6-407E-AE0C-94FBE79EEF7B}"/>
              </a:ext>
            </a:extLst>
          </p:cNvPr>
          <p:cNvSpPr txBox="1">
            <a:spLocks noGrp="1"/>
          </p:cNvSpPr>
          <p:nvPr>
            <p:ph type="body" sz="quarter" idx="60"/>
          </p:nvPr>
        </p:nvSpPr>
        <p:spPr>
          <a:xfrm>
            <a:off x="45281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34" name="Text Placeholder 5">
            <a:extLst>
              <a:ext uri="{FF2B5EF4-FFF2-40B4-BE49-F238E27FC236}">
                <a16:creationId xmlns:a16="http://schemas.microsoft.com/office/drawing/2014/main" id="{860668A3-9EE1-4B6E-B136-8BE393DE2723}"/>
              </a:ext>
            </a:extLst>
          </p:cNvPr>
          <p:cNvSpPr>
            <a:spLocks noGrp="1"/>
          </p:cNvSpPr>
          <p:nvPr>
            <p:ph type="body" sz="quarter" idx="61"/>
          </p:nvPr>
        </p:nvSpPr>
        <p:spPr>
          <a:xfrm>
            <a:off x="45281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36" name="Lorem ipsum">
            <a:extLst>
              <a:ext uri="{FF2B5EF4-FFF2-40B4-BE49-F238E27FC236}">
                <a16:creationId xmlns:a16="http://schemas.microsoft.com/office/drawing/2014/main" id="{D28A22C9-69F1-4D22-A28C-E7BF087A6F23}"/>
              </a:ext>
            </a:extLst>
          </p:cNvPr>
          <p:cNvSpPr txBox="1">
            <a:spLocks noGrp="1"/>
          </p:cNvSpPr>
          <p:nvPr>
            <p:ph type="body" sz="quarter" idx="62"/>
          </p:nvPr>
        </p:nvSpPr>
        <p:spPr>
          <a:xfrm>
            <a:off x="6344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37" name="Text Placeholder 5">
            <a:extLst>
              <a:ext uri="{FF2B5EF4-FFF2-40B4-BE49-F238E27FC236}">
                <a16:creationId xmlns:a16="http://schemas.microsoft.com/office/drawing/2014/main" id="{CAD2EE6A-EB86-4F56-8D25-3EB173034082}"/>
              </a:ext>
            </a:extLst>
          </p:cNvPr>
          <p:cNvSpPr>
            <a:spLocks noGrp="1"/>
          </p:cNvSpPr>
          <p:nvPr>
            <p:ph type="body" sz="quarter" idx="63"/>
          </p:nvPr>
        </p:nvSpPr>
        <p:spPr>
          <a:xfrm>
            <a:off x="63442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38" name="Lorem ipsum">
            <a:extLst>
              <a:ext uri="{FF2B5EF4-FFF2-40B4-BE49-F238E27FC236}">
                <a16:creationId xmlns:a16="http://schemas.microsoft.com/office/drawing/2014/main" id="{428B3327-3908-4B2A-9437-5D5CE74770CD}"/>
              </a:ext>
            </a:extLst>
          </p:cNvPr>
          <p:cNvSpPr txBox="1">
            <a:spLocks noGrp="1"/>
          </p:cNvSpPr>
          <p:nvPr>
            <p:ph type="body" sz="quarter" idx="64"/>
          </p:nvPr>
        </p:nvSpPr>
        <p:spPr>
          <a:xfrm>
            <a:off x="81603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6" name="Text Placeholder 5">
            <a:extLst>
              <a:ext uri="{FF2B5EF4-FFF2-40B4-BE49-F238E27FC236}">
                <a16:creationId xmlns:a16="http://schemas.microsoft.com/office/drawing/2014/main" id="{B6121A90-8630-432E-A21C-8A8ACE5713A2}"/>
              </a:ext>
            </a:extLst>
          </p:cNvPr>
          <p:cNvSpPr>
            <a:spLocks noGrp="1"/>
          </p:cNvSpPr>
          <p:nvPr>
            <p:ph type="body" sz="quarter" idx="65"/>
          </p:nvPr>
        </p:nvSpPr>
        <p:spPr>
          <a:xfrm>
            <a:off x="81603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47" name="Lorem ipsum">
            <a:extLst>
              <a:ext uri="{FF2B5EF4-FFF2-40B4-BE49-F238E27FC236}">
                <a16:creationId xmlns:a16="http://schemas.microsoft.com/office/drawing/2014/main" id="{1977181A-0FA2-4C9F-B472-2A4D094BB8DF}"/>
              </a:ext>
            </a:extLst>
          </p:cNvPr>
          <p:cNvSpPr txBox="1">
            <a:spLocks noGrp="1"/>
          </p:cNvSpPr>
          <p:nvPr>
            <p:ph type="body" sz="quarter" idx="66"/>
          </p:nvPr>
        </p:nvSpPr>
        <p:spPr>
          <a:xfrm>
            <a:off x="99764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55" name="Text Placeholder 5">
            <a:extLst>
              <a:ext uri="{FF2B5EF4-FFF2-40B4-BE49-F238E27FC236}">
                <a16:creationId xmlns:a16="http://schemas.microsoft.com/office/drawing/2014/main" id="{B31CA322-292A-4AB5-8597-D8006631DAFE}"/>
              </a:ext>
            </a:extLst>
          </p:cNvPr>
          <p:cNvSpPr>
            <a:spLocks noGrp="1"/>
          </p:cNvSpPr>
          <p:nvPr>
            <p:ph type="body" sz="quarter" idx="67"/>
          </p:nvPr>
        </p:nvSpPr>
        <p:spPr>
          <a:xfrm>
            <a:off x="99764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6" name="LOREM IPSUM">
            <a:extLst>
              <a:ext uri="{FF2B5EF4-FFF2-40B4-BE49-F238E27FC236}">
                <a16:creationId xmlns:a16="http://schemas.microsoft.com/office/drawing/2014/main" id="{2063AB97-FCD3-46A8-AF90-64EE18312B66}"/>
              </a:ext>
            </a:extLst>
          </p:cNvPr>
          <p:cNvSpPr txBox="1">
            <a:spLocks noGrp="1"/>
          </p:cNvSpPr>
          <p:nvPr>
            <p:ph type="body" sz="quarter" idx="68"/>
          </p:nvPr>
        </p:nvSpPr>
        <p:spPr>
          <a:xfrm rot="16200000">
            <a:off x="-441894" y="49134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57" name="Text Placeholder 5">
            <a:extLst>
              <a:ext uri="{FF2B5EF4-FFF2-40B4-BE49-F238E27FC236}">
                <a16:creationId xmlns:a16="http://schemas.microsoft.com/office/drawing/2014/main" id="{F8FB577D-257A-4AB5-8D37-1B29DB4579F6}"/>
              </a:ext>
            </a:extLst>
          </p:cNvPr>
          <p:cNvSpPr>
            <a:spLocks noGrp="1"/>
          </p:cNvSpPr>
          <p:nvPr>
            <p:ph type="body" sz="quarter" idx="69"/>
          </p:nvPr>
        </p:nvSpPr>
        <p:spPr>
          <a:xfrm>
            <a:off x="8832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8" name="Text Placeholder 5">
            <a:extLst>
              <a:ext uri="{FF2B5EF4-FFF2-40B4-BE49-F238E27FC236}">
                <a16:creationId xmlns:a16="http://schemas.microsoft.com/office/drawing/2014/main" id="{5151750F-4050-41D7-83E9-386947854EDE}"/>
              </a:ext>
            </a:extLst>
          </p:cNvPr>
          <p:cNvSpPr>
            <a:spLocks noGrp="1"/>
          </p:cNvSpPr>
          <p:nvPr>
            <p:ph type="body" sz="quarter" idx="70"/>
          </p:nvPr>
        </p:nvSpPr>
        <p:spPr>
          <a:xfrm>
            <a:off x="270569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9" name="Text Placeholder 5">
            <a:extLst>
              <a:ext uri="{FF2B5EF4-FFF2-40B4-BE49-F238E27FC236}">
                <a16:creationId xmlns:a16="http://schemas.microsoft.com/office/drawing/2014/main" id="{500F63F8-9C06-46DD-BF76-BCDFBE665FD3}"/>
              </a:ext>
            </a:extLst>
          </p:cNvPr>
          <p:cNvSpPr>
            <a:spLocks noGrp="1"/>
          </p:cNvSpPr>
          <p:nvPr>
            <p:ph type="body" sz="quarter" idx="71"/>
          </p:nvPr>
        </p:nvSpPr>
        <p:spPr>
          <a:xfrm>
            <a:off x="45281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60" name="Text Placeholder 5">
            <a:extLst>
              <a:ext uri="{FF2B5EF4-FFF2-40B4-BE49-F238E27FC236}">
                <a16:creationId xmlns:a16="http://schemas.microsoft.com/office/drawing/2014/main" id="{13B9EEEA-812B-4643-9768-9B6B5CA4152B}"/>
              </a:ext>
            </a:extLst>
          </p:cNvPr>
          <p:cNvSpPr>
            <a:spLocks noGrp="1"/>
          </p:cNvSpPr>
          <p:nvPr>
            <p:ph type="body" sz="quarter" idx="72"/>
          </p:nvPr>
        </p:nvSpPr>
        <p:spPr>
          <a:xfrm>
            <a:off x="63442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61" name="Text Placeholder 5">
            <a:extLst>
              <a:ext uri="{FF2B5EF4-FFF2-40B4-BE49-F238E27FC236}">
                <a16:creationId xmlns:a16="http://schemas.microsoft.com/office/drawing/2014/main" id="{AF048120-5A19-40D7-AB38-F2346DFDAEA2}"/>
              </a:ext>
            </a:extLst>
          </p:cNvPr>
          <p:cNvSpPr>
            <a:spLocks noGrp="1"/>
          </p:cNvSpPr>
          <p:nvPr>
            <p:ph type="body" sz="quarter" idx="73"/>
          </p:nvPr>
        </p:nvSpPr>
        <p:spPr>
          <a:xfrm>
            <a:off x="81603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62" name="Text Placeholder 5">
            <a:extLst>
              <a:ext uri="{FF2B5EF4-FFF2-40B4-BE49-F238E27FC236}">
                <a16:creationId xmlns:a16="http://schemas.microsoft.com/office/drawing/2014/main" id="{213AB770-A3EB-4470-9D98-0275A39147F4}"/>
              </a:ext>
            </a:extLst>
          </p:cNvPr>
          <p:cNvSpPr>
            <a:spLocks noGrp="1"/>
          </p:cNvSpPr>
          <p:nvPr>
            <p:ph type="body" sz="quarter" idx="74"/>
          </p:nvPr>
        </p:nvSpPr>
        <p:spPr>
          <a:xfrm>
            <a:off x="99764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Tree>
    <p:extLst>
      <p:ext uri="{BB962C8B-B14F-4D97-AF65-F5344CB8AC3E}">
        <p14:creationId xmlns:p14="http://schemas.microsoft.com/office/powerpoint/2010/main" val="28490218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meline part 1">
    <p:bg>
      <p:bgPr>
        <a:solidFill>
          <a:srgbClr val="E4F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r>
              <a:rPr lang="en-GB"/>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501469" y="3539169"/>
            <a:ext cx="11807127" cy="1"/>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r>
              <a:rPr lang="en-GB"/>
              <a:t>Click to edit Master text styles</a:t>
            </a:r>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r>
              <a:rPr lang="en-GB"/>
              <a:t>Click to edit Master text styles</a:t>
            </a:r>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r>
              <a:rPr lang="en-GB"/>
              <a:t>Click to edit Master text styles</a:t>
            </a:r>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233447445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meline part 2">
    <p:bg>
      <p:bgPr>
        <a:solidFill>
          <a:srgbClr val="E4F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r>
              <a:rPr lang="en-GB"/>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120831" y="3539170"/>
            <a:ext cx="9626781" cy="0"/>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r>
              <a:rPr lang="en-GB"/>
              <a:t>Click to edit Master text styles</a:t>
            </a:r>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r>
              <a:rPr lang="en-GB"/>
              <a:t>Click to edit Master text styles</a:t>
            </a:r>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r>
              <a:rPr lang="en-GB"/>
              <a:t>Click to edit Master text styles</a:t>
            </a:r>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57489026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metable chart">
    <p:spTree>
      <p:nvGrpSpPr>
        <p:cNvPr id="1" name=""/>
        <p:cNvGrpSpPr/>
        <p:nvPr/>
      </p:nvGrpSpPr>
      <p:grpSpPr>
        <a:xfrm>
          <a:off x="0" y="0"/>
          <a:ext cx="0" cy="0"/>
          <a:chOff x="0" y="0"/>
          <a:chExt cx="0" cy="0"/>
        </a:xfrm>
      </p:grpSpPr>
      <p:sp>
        <p:nvSpPr>
          <p:cNvPr id="79" name="Text Placeholder 6">
            <a:extLst>
              <a:ext uri="{FF2B5EF4-FFF2-40B4-BE49-F238E27FC236}">
                <a16:creationId xmlns:a16="http://schemas.microsoft.com/office/drawing/2014/main" id="{C8B9C4C6-A2E2-478A-BFBE-6AC7C702B075}"/>
              </a:ext>
            </a:extLst>
          </p:cNvPr>
          <p:cNvSpPr>
            <a:spLocks noGrp="1"/>
          </p:cNvSpPr>
          <p:nvPr>
            <p:ph type="body" sz="quarter" idx="66" hasCustomPrompt="1"/>
          </p:nvPr>
        </p:nvSpPr>
        <p:spPr>
          <a:xfrm>
            <a:off x="1258431" y="10985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1" name="Text Placeholder 6">
            <a:extLst>
              <a:ext uri="{FF2B5EF4-FFF2-40B4-BE49-F238E27FC236}">
                <a16:creationId xmlns:a16="http://schemas.microsoft.com/office/drawing/2014/main" id="{7D79A45E-3475-4BC2-938E-493E19B337B5}"/>
              </a:ext>
            </a:extLst>
          </p:cNvPr>
          <p:cNvSpPr>
            <a:spLocks noGrp="1"/>
          </p:cNvSpPr>
          <p:nvPr>
            <p:ph type="body" sz="quarter" idx="68" hasCustomPrompt="1"/>
          </p:nvPr>
        </p:nvSpPr>
        <p:spPr>
          <a:xfrm>
            <a:off x="1258431" y="23875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3" name="Text Placeholder 6">
            <a:extLst>
              <a:ext uri="{FF2B5EF4-FFF2-40B4-BE49-F238E27FC236}">
                <a16:creationId xmlns:a16="http://schemas.microsoft.com/office/drawing/2014/main" id="{DF90E33E-7BDC-4075-958B-229B7F9FD420}"/>
              </a:ext>
            </a:extLst>
          </p:cNvPr>
          <p:cNvSpPr>
            <a:spLocks noGrp="1"/>
          </p:cNvSpPr>
          <p:nvPr>
            <p:ph type="body" sz="quarter" idx="70" hasCustomPrompt="1"/>
          </p:nvPr>
        </p:nvSpPr>
        <p:spPr>
          <a:xfrm>
            <a:off x="1258431" y="36702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4" name="Lorem ipsum">
            <a:extLst>
              <a:ext uri="{FF2B5EF4-FFF2-40B4-BE49-F238E27FC236}">
                <a16:creationId xmlns:a16="http://schemas.microsoft.com/office/drawing/2014/main" id="{0F629099-A2B5-479A-90EA-80BEB8C26FC6}"/>
              </a:ext>
            </a:extLst>
          </p:cNvPr>
          <p:cNvSpPr txBox="1">
            <a:spLocks noGrp="1"/>
          </p:cNvSpPr>
          <p:nvPr>
            <p:ph type="body" sz="quarter" idx="71"/>
          </p:nvPr>
        </p:nvSpPr>
        <p:spPr>
          <a:xfrm rot="16200000">
            <a:off x="398820" y="53098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85" name="Text Placeholder 6">
            <a:extLst>
              <a:ext uri="{FF2B5EF4-FFF2-40B4-BE49-F238E27FC236}">
                <a16:creationId xmlns:a16="http://schemas.microsoft.com/office/drawing/2014/main" id="{89B6A94D-8969-4FCA-8170-BE94E9DBEF40}"/>
              </a:ext>
            </a:extLst>
          </p:cNvPr>
          <p:cNvSpPr>
            <a:spLocks noGrp="1"/>
          </p:cNvSpPr>
          <p:nvPr>
            <p:ph type="body" sz="quarter" idx="72" hasCustomPrompt="1"/>
          </p:nvPr>
        </p:nvSpPr>
        <p:spPr>
          <a:xfrm>
            <a:off x="1258431" y="49593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1108" name="Line"/>
          <p:cNvSpPr/>
          <p:nvPr/>
        </p:nvSpPr>
        <p:spPr>
          <a:xfrm flipV="1">
            <a:off x="2772543" y="842735"/>
            <a:ext cx="1" cy="534207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09" name="Line"/>
          <p:cNvSpPr/>
          <p:nvPr/>
        </p:nvSpPr>
        <p:spPr>
          <a:xfrm flipV="1">
            <a:off x="4166036" y="842735"/>
            <a:ext cx="1" cy="534336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0" name="Line"/>
          <p:cNvSpPr/>
          <p:nvPr/>
        </p:nvSpPr>
        <p:spPr>
          <a:xfrm flipV="1">
            <a:off x="5565880" y="844465"/>
            <a:ext cx="1" cy="5336907"/>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1" name="Line"/>
          <p:cNvSpPr/>
          <p:nvPr/>
        </p:nvSpPr>
        <p:spPr>
          <a:xfrm flipV="1">
            <a:off x="6959374" y="844465"/>
            <a:ext cx="1" cy="533992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2" name="Line"/>
          <p:cNvSpPr/>
          <p:nvPr userDrawn="1"/>
        </p:nvSpPr>
        <p:spPr>
          <a:xfrm flipV="1">
            <a:off x="8359217" y="844465"/>
            <a:ext cx="1" cy="533758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3" name="Line"/>
          <p:cNvSpPr/>
          <p:nvPr/>
        </p:nvSpPr>
        <p:spPr>
          <a:xfrm flipV="1">
            <a:off x="9759062" y="842735"/>
            <a:ext cx="1" cy="5338033"/>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5" name="Jan"/>
          <p:cNvSpPr txBox="1">
            <a:spLocks noGrp="1"/>
          </p:cNvSpPr>
          <p:nvPr>
            <p:ph type="body" sz="quarter" idx="33" hasCustomPrompt="1"/>
          </p:nvPr>
        </p:nvSpPr>
        <p:spPr>
          <a:xfrm>
            <a:off x="2566534"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6" name="Feb"/>
          <p:cNvSpPr txBox="1">
            <a:spLocks noGrp="1"/>
          </p:cNvSpPr>
          <p:nvPr>
            <p:ph type="body" sz="quarter" idx="34" hasCustomPrompt="1"/>
          </p:nvPr>
        </p:nvSpPr>
        <p:spPr>
          <a:xfrm>
            <a:off x="3960027"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7" name="Mar"/>
          <p:cNvSpPr txBox="1">
            <a:spLocks noGrp="1"/>
          </p:cNvSpPr>
          <p:nvPr>
            <p:ph type="body" sz="quarter" idx="35" hasCustomPrompt="1"/>
          </p:nvPr>
        </p:nvSpPr>
        <p:spPr>
          <a:xfrm>
            <a:off x="5353521"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8" name="Apr"/>
          <p:cNvSpPr txBox="1">
            <a:spLocks noGrp="1"/>
          </p:cNvSpPr>
          <p:nvPr>
            <p:ph type="body" sz="quarter" idx="36" hasCustomPrompt="1"/>
          </p:nvPr>
        </p:nvSpPr>
        <p:spPr>
          <a:xfrm>
            <a:off x="6747015"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9" name="May"/>
          <p:cNvSpPr txBox="1">
            <a:spLocks noGrp="1"/>
          </p:cNvSpPr>
          <p:nvPr>
            <p:ph type="body" sz="quarter" idx="37" hasCustomPrompt="1"/>
          </p:nvPr>
        </p:nvSpPr>
        <p:spPr>
          <a:xfrm>
            <a:off x="8140509"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0" name="Jun"/>
          <p:cNvSpPr txBox="1">
            <a:spLocks noGrp="1"/>
          </p:cNvSpPr>
          <p:nvPr>
            <p:ph type="body" sz="quarter" idx="38" hasCustomPrompt="1"/>
          </p:nvPr>
        </p:nvSpPr>
        <p:spPr>
          <a:xfrm>
            <a:off x="9534003"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5" name="Lorem ipsum dolor"/>
          <p:cNvSpPr txBox="1">
            <a:spLocks noGrp="1"/>
          </p:cNvSpPr>
          <p:nvPr>
            <p:ph type="body" sz="quarter" idx="40"/>
          </p:nvPr>
        </p:nvSpPr>
        <p:spPr>
          <a:xfrm>
            <a:off x="4352221" y="1726413"/>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26" name="Lorem ipsum dolor"/>
          <p:cNvSpPr txBox="1">
            <a:spLocks noGrp="1"/>
          </p:cNvSpPr>
          <p:nvPr>
            <p:ph type="body" sz="quarter" idx="41"/>
          </p:nvPr>
        </p:nvSpPr>
        <p:spPr>
          <a:xfrm>
            <a:off x="7248256" y="135873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27" name="Lorem ipsum dolor"/>
          <p:cNvSpPr txBox="1">
            <a:spLocks noGrp="1"/>
          </p:cNvSpPr>
          <p:nvPr>
            <p:ph type="body" sz="quarter" idx="42"/>
          </p:nvPr>
        </p:nvSpPr>
        <p:spPr>
          <a:xfrm>
            <a:off x="1849420"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29" name="Lorem ipsum dolor"/>
          <p:cNvSpPr txBox="1">
            <a:spLocks noGrp="1"/>
          </p:cNvSpPr>
          <p:nvPr>
            <p:ph type="body" sz="quarter" idx="43"/>
          </p:nvPr>
        </p:nvSpPr>
        <p:spPr>
          <a:xfrm>
            <a:off x="4008775" y="2553004"/>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2" name="Lorem ipsum dolor"/>
          <p:cNvSpPr txBox="1">
            <a:spLocks noGrp="1"/>
          </p:cNvSpPr>
          <p:nvPr>
            <p:ph type="body" sz="quarter" idx="44"/>
          </p:nvPr>
        </p:nvSpPr>
        <p:spPr>
          <a:xfrm>
            <a:off x="7395404"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4" name="Lorem ipsum dolor"/>
          <p:cNvSpPr txBox="1">
            <a:spLocks noGrp="1"/>
          </p:cNvSpPr>
          <p:nvPr>
            <p:ph type="body" sz="quarter" idx="45"/>
          </p:nvPr>
        </p:nvSpPr>
        <p:spPr>
          <a:xfrm>
            <a:off x="4800950"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6" name="Lorem ipsum dolor"/>
          <p:cNvSpPr txBox="1">
            <a:spLocks noGrp="1"/>
          </p:cNvSpPr>
          <p:nvPr>
            <p:ph type="body" sz="quarter" idx="46"/>
          </p:nvPr>
        </p:nvSpPr>
        <p:spPr>
          <a:xfrm>
            <a:off x="7491304"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8" name="Lorem"/>
          <p:cNvSpPr txBox="1">
            <a:spLocks noGrp="1"/>
          </p:cNvSpPr>
          <p:nvPr>
            <p:ph type="body" sz="quarter" idx="47"/>
          </p:nvPr>
        </p:nvSpPr>
        <p:spPr>
          <a:xfrm>
            <a:off x="9906496"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1" name="Lorem ipsum dolor"/>
          <p:cNvSpPr txBox="1">
            <a:spLocks noGrp="1"/>
          </p:cNvSpPr>
          <p:nvPr>
            <p:ph type="body" sz="quarter" idx="48"/>
          </p:nvPr>
        </p:nvSpPr>
        <p:spPr>
          <a:xfrm>
            <a:off x="1862120"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2" name="Lorem ipsum dolor"/>
          <p:cNvSpPr txBox="1">
            <a:spLocks noGrp="1"/>
          </p:cNvSpPr>
          <p:nvPr>
            <p:ph type="body" sz="quarter" idx="49"/>
          </p:nvPr>
        </p:nvSpPr>
        <p:spPr>
          <a:xfrm>
            <a:off x="4563209" y="3854037"/>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4" name="Lorem ipsum dolor"/>
          <p:cNvSpPr txBox="1">
            <a:spLocks noGrp="1"/>
          </p:cNvSpPr>
          <p:nvPr>
            <p:ph type="body" sz="quarter" idx="50"/>
          </p:nvPr>
        </p:nvSpPr>
        <p:spPr>
          <a:xfrm>
            <a:off x="4829312" y="4275965"/>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7" name="Lorem ipsum dolor"/>
          <p:cNvSpPr txBox="1">
            <a:spLocks noGrp="1"/>
          </p:cNvSpPr>
          <p:nvPr>
            <p:ph type="body" sz="quarter" idx="51"/>
          </p:nvPr>
        </p:nvSpPr>
        <p:spPr>
          <a:xfrm>
            <a:off x="7478604" y="4275965"/>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8" name="Lorem"/>
          <p:cNvSpPr txBox="1">
            <a:spLocks noGrp="1"/>
          </p:cNvSpPr>
          <p:nvPr>
            <p:ph type="body" sz="quarter" idx="52"/>
          </p:nvPr>
        </p:nvSpPr>
        <p:spPr>
          <a:xfrm>
            <a:off x="8168861"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4" name="Lorem ipsum dolor"/>
          <p:cNvSpPr txBox="1">
            <a:spLocks noGrp="1"/>
          </p:cNvSpPr>
          <p:nvPr>
            <p:ph type="body" sz="quarter" idx="53"/>
          </p:nvPr>
        </p:nvSpPr>
        <p:spPr>
          <a:xfrm>
            <a:off x="2376470"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5" name="Lorem ipsum dolor"/>
          <p:cNvSpPr txBox="1">
            <a:spLocks noGrp="1"/>
          </p:cNvSpPr>
          <p:nvPr>
            <p:ph type="body" sz="quarter" idx="54"/>
          </p:nvPr>
        </p:nvSpPr>
        <p:spPr>
          <a:xfrm>
            <a:off x="6778275"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6" name="Lorem ipsum dolor"/>
          <p:cNvSpPr txBox="1">
            <a:spLocks noGrp="1"/>
          </p:cNvSpPr>
          <p:nvPr>
            <p:ph type="body" sz="quarter" idx="55"/>
          </p:nvPr>
        </p:nvSpPr>
        <p:spPr>
          <a:xfrm>
            <a:off x="4771129" y="556429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7" name="Lorem"/>
          <p:cNvSpPr txBox="1">
            <a:spLocks noGrp="1"/>
          </p:cNvSpPr>
          <p:nvPr>
            <p:ph type="body" sz="quarter" idx="56"/>
          </p:nvPr>
        </p:nvSpPr>
        <p:spPr>
          <a:xfrm>
            <a:off x="8499728" y="5564298"/>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8" name="Lorem"/>
          <p:cNvSpPr txBox="1">
            <a:spLocks noGrp="1"/>
          </p:cNvSpPr>
          <p:nvPr>
            <p:ph type="body" sz="quarter" idx="57"/>
          </p:nvPr>
        </p:nvSpPr>
        <p:spPr>
          <a:xfrm>
            <a:off x="9868396"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60" name="Lorem ipsum dolor"/>
          <p:cNvSpPr txBox="1">
            <a:spLocks noGrp="1"/>
          </p:cNvSpPr>
          <p:nvPr>
            <p:ph type="body" sz="quarter" idx="58"/>
          </p:nvPr>
        </p:nvSpPr>
        <p:spPr>
          <a:xfrm>
            <a:off x="7622160" y="1726413"/>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71" name="Text Placeholder 4">
            <a:extLst>
              <a:ext uri="{FF2B5EF4-FFF2-40B4-BE49-F238E27FC236}">
                <a16:creationId xmlns:a16="http://schemas.microsoft.com/office/drawing/2014/main" id="{FF7DE67D-A0C2-4804-9147-E444D2EF02EA}"/>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9D47219D-5FF3-42FA-AD62-168681C859A4}"/>
              </a:ext>
            </a:extLst>
          </p:cNvPr>
          <p:cNvSpPr>
            <a:spLocks noGrp="1"/>
          </p:cNvSpPr>
          <p:nvPr>
            <p:ph type="dt" sz="half" idx="59"/>
          </p:nvPr>
        </p:nvSpPr>
        <p:spPr/>
        <p:txBody>
          <a:bodyPr/>
          <a:lstStyle/>
          <a:p>
            <a:r>
              <a:rPr lang="fi-FI"/>
              <a:t>19/10/23</a:t>
            </a:r>
          </a:p>
        </p:txBody>
      </p:sp>
      <p:sp>
        <p:nvSpPr>
          <p:cNvPr id="3" name="Footer Placeholder 2">
            <a:extLst>
              <a:ext uri="{FF2B5EF4-FFF2-40B4-BE49-F238E27FC236}">
                <a16:creationId xmlns:a16="http://schemas.microsoft.com/office/drawing/2014/main" id="{D9D8CB1C-32CA-4B7B-BA35-CE5960F0AF08}"/>
              </a:ext>
            </a:extLst>
          </p:cNvPr>
          <p:cNvSpPr>
            <a:spLocks noGrp="1"/>
          </p:cNvSpPr>
          <p:nvPr>
            <p:ph type="ftr" sz="quarter" idx="60"/>
          </p:nvPr>
        </p:nvSpPr>
        <p:spPr/>
        <p:txBody>
          <a:bodyPr/>
          <a:lstStyle/>
          <a:p>
            <a:r>
              <a:rPr lang="fi-FI"/>
              <a:t>Yleisesitys</a:t>
            </a:r>
          </a:p>
        </p:txBody>
      </p:sp>
      <p:sp>
        <p:nvSpPr>
          <p:cNvPr id="4" name="Slide Number Placeholder 3">
            <a:extLst>
              <a:ext uri="{FF2B5EF4-FFF2-40B4-BE49-F238E27FC236}">
                <a16:creationId xmlns:a16="http://schemas.microsoft.com/office/drawing/2014/main" id="{5A606D13-2632-46EC-B03A-5DD3FCC9CBD0}"/>
              </a:ext>
            </a:extLst>
          </p:cNvPr>
          <p:cNvSpPr>
            <a:spLocks noGrp="1"/>
          </p:cNvSpPr>
          <p:nvPr>
            <p:ph type="sldNum" sz="quarter" idx="61"/>
          </p:nvPr>
        </p:nvSpPr>
        <p:spPr/>
        <p:txBody>
          <a:bodyPr/>
          <a:lstStyle/>
          <a:p>
            <a:fld id="{31160B98-140E-4345-B1A3-2A7247C42973}" type="slidenum">
              <a:rPr lang="fi-FI" smtClean="0"/>
              <a:pPr/>
              <a:t>‹#›</a:t>
            </a:fld>
            <a:endParaRPr lang="fi-FI"/>
          </a:p>
        </p:txBody>
      </p:sp>
      <p:sp>
        <p:nvSpPr>
          <p:cNvPr id="75" name="Lorem ipsum">
            <a:extLst>
              <a:ext uri="{FF2B5EF4-FFF2-40B4-BE49-F238E27FC236}">
                <a16:creationId xmlns:a16="http://schemas.microsoft.com/office/drawing/2014/main" id="{254277F6-19E5-4790-A3AD-8FAE040F9EE0}"/>
              </a:ext>
            </a:extLst>
          </p:cNvPr>
          <p:cNvSpPr txBox="1">
            <a:spLocks noGrp="1"/>
          </p:cNvSpPr>
          <p:nvPr>
            <p:ph type="body" sz="quarter" idx="62"/>
          </p:nvPr>
        </p:nvSpPr>
        <p:spPr>
          <a:xfrm rot="16200000">
            <a:off x="398820" y="14490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80" name="Lorem ipsum">
            <a:extLst>
              <a:ext uri="{FF2B5EF4-FFF2-40B4-BE49-F238E27FC236}">
                <a16:creationId xmlns:a16="http://schemas.microsoft.com/office/drawing/2014/main" id="{C2D3ACA8-5087-4EF0-B58F-F2ABA3C2B27A}"/>
              </a:ext>
            </a:extLst>
          </p:cNvPr>
          <p:cNvSpPr txBox="1">
            <a:spLocks noGrp="1"/>
          </p:cNvSpPr>
          <p:nvPr>
            <p:ph type="body" sz="quarter" idx="67"/>
          </p:nvPr>
        </p:nvSpPr>
        <p:spPr>
          <a:xfrm rot="16200000">
            <a:off x="398820" y="27380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82" name="Lorem ipsum">
            <a:extLst>
              <a:ext uri="{FF2B5EF4-FFF2-40B4-BE49-F238E27FC236}">
                <a16:creationId xmlns:a16="http://schemas.microsoft.com/office/drawing/2014/main" id="{C2B14BB7-182E-4CE4-ADCA-79EB2067B079}"/>
              </a:ext>
            </a:extLst>
          </p:cNvPr>
          <p:cNvSpPr txBox="1">
            <a:spLocks noGrp="1"/>
          </p:cNvSpPr>
          <p:nvPr>
            <p:ph type="body" sz="quarter" idx="69"/>
          </p:nvPr>
        </p:nvSpPr>
        <p:spPr>
          <a:xfrm rot="16200000">
            <a:off x="398820" y="40207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34261089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hart Steps 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388835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439738" y="3156129"/>
            <a:ext cx="2481262" cy="405853"/>
          </a:xfrm>
        </p:spPr>
        <p:txBody>
          <a:bodyPr anchor="b" anchorCtr="0"/>
          <a:lstStyle>
            <a:lvl1pPr marL="0" indent="0">
              <a:lnSpc>
                <a:spcPct val="90000"/>
              </a:lnSpc>
              <a:buNone/>
              <a:defRPr sz="2000" b="1"/>
            </a:lvl1pPr>
          </a:lstStyle>
          <a:p>
            <a:pPr lvl="0"/>
            <a:r>
              <a:rPr lang="en-GB"/>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8" name="Title 7">
            <a:extLst>
              <a:ext uri="{FF2B5EF4-FFF2-40B4-BE49-F238E27FC236}">
                <a16:creationId xmlns:a16="http://schemas.microsoft.com/office/drawing/2014/main" id="{931B9EBF-2C2B-44BE-9AF0-F2FD43FDB8AB}"/>
              </a:ext>
            </a:extLst>
          </p:cNvPr>
          <p:cNvSpPr>
            <a:spLocks noGrp="1"/>
          </p:cNvSpPr>
          <p:nvPr>
            <p:ph type="title"/>
          </p:nvPr>
        </p:nvSpPr>
        <p:spPr/>
        <p:txBody>
          <a:bodyPr/>
          <a:lstStyle/>
          <a:p>
            <a:r>
              <a:rPr lang="en-GB"/>
              <a:t>Click to edit Master title style</a:t>
            </a:r>
          </a:p>
        </p:txBody>
      </p:sp>
      <p:pic>
        <p:nvPicPr>
          <p:cNvPr id="22" name="Mitton-arrow.png" descr="Mitton-arrow.png">
            <a:extLst>
              <a:ext uri="{FF2B5EF4-FFF2-40B4-BE49-F238E27FC236}">
                <a16:creationId xmlns:a16="http://schemas.microsoft.com/office/drawing/2014/main" id="{B4055E5C-536C-4DB3-927E-20A26E5A6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3" name="Text Placeholder 2">
            <a:extLst>
              <a:ext uri="{FF2B5EF4-FFF2-40B4-BE49-F238E27FC236}">
                <a16:creationId xmlns:a16="http://schemas.microsoft.com/office/drawing/2014/main" id="{E6B4EB69-54BC-4477-BC30-C3D9D4F61915}"/>
              </a:ext>
            </a:extLst>
          </p:cNvPr>
          <p:cNvSpPr>
            <a:spLocks noGrp="1"/>
          </p:cNvSpPr>
          <p:nvPr>
            <p:ph type="body" sz="quarter" idx="41"/>
          </p:nvPr>
        </p:nvSpPr>
        <p:spPr>
          <a:xfrm>
            <a:off x="439738" y="3733979"/>
            <a:ext cx="2481262" cy="405853"/>
          </a:xfrm>
        </p:spPr>
        <p:txBody>
          <a:bodyPr/>
          <a:lstStyle>
            <a:lvl1pPr marL="0" indent="0">
              <a:lnSpc>
                <a:spcPct val="90000"/>
              </a:lnSpc>
              <a:buNone/>
              <a:defRPr sz="1500" b="0"/>
            </a:lvl1pPr>
          </a:lstStyle>
          <a:p>
            <a:pPr lvl="0"/>
            <a:r>
              <a:rPr lang="en-GB"/>
              <a:t>Click to edit Master text styles</a:t>
            </a:r>
          </a:p>
        </p:txBody>
      </p:sp>
      <p:sp>
        <p:nvSpPr>
          <p:cNvPr id="24" name="1.">
            <a:extLst>
              <a:ext uri="{FF2B5EF4-FFF2-40B4-BE49-F238E27FC236}">
                <a16:creationId xmlns:a16="http://schemas.microsoft.com/office/drawing/2014/main" id="{93E34EA0-38CD-4F68-9F7D-52D44FEC89CC}"/>
              </a:ext>
            </a:extLst>
          </p:cNvPr>
          <p:cNvSpPr txBox="1">
            <a:spLocks noGrp="1"/>
          </p:cNvSpPr>
          <p:nvPr>
            <p:ph type="body" sz="quarter" idx="42" hasCustomPrompt="1"/>
          </p:nvPr>
        </p:nvSpPr>
        <p:spPr>
          <a:xfrm>
            <a:off x="388835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8ABCFEF9-9EF5-44A7-A126-A0C77F223836}"/>
              </a:ext>
            </a:extLst>
          </p:cNvPr>
          <p:cNvSpPr>
            <a:spLocks noGrp="1"/>
          </p:cNvSpPr>
          <p:nvPr>
            <p:ph type="body" sz="quarter" idx="43"/>
          </p:nvPr>
        </p:nvSpPr>
        <p:spPr>
          <a:xfrm>
            <a:off x="4954588" y="37720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27" name="Text Placeholder 2">
            <a:extLst>
              <a:ext uri="{FF2B5EF4-FFF2-40B4-BE49-F238E27FC236}">
                <a16:creationId xmlns:a16="http://schemas.microsoft.com/office/drawing/2014/main" id="{8C0D0EF0-999E-4CE4-9F40-1E82B983F45E}"/>
              </a:ext>
            </a:extLst>
          </p:cNvPr>
          <p:cNvSpPr>
            <a:spLocks noGrp="1"/>
          </p:cNvSpPr>
          <p:nvPr>
            <p:ph type="body" sz="quarter" idx="44"/>
          </p:nvPr>
        </p:nvSpPr>
        <p:spPr>
          <a:xfrm>
            <a:off x="4954588" y="4222929"/>
            <a:ext cx="2481262" cy="405853"/>
          </a:xfrm>
        </p:spPr>
        <p:txBody>
          <a:bodyPr/>
          <a:lstStyle>
            <a:lvl1pPr marL="0" indent="0">
              <a:lnSpc>
                <a:spcPct val="90000"/>
              </a:lnSpc>
              <a:buNone/>
              <a:defRPr sz="1000" b="0"/>
            </a:lvl1pPr>
          </a:lstStyle>
          <a:p>
            <a:pPr lvl="0"/>
            <a:r>
              <a:rPr lang="en-GB"/>
              <a:t>Click to edit Master text styles</a:t>
            </a:r>
          </a:p>
        </p:txBody>
      </p:sp>
      <p:sp>
        <p:nvSpPr>
          <p:cNvPr id="28" name="1.">
            <a:extLst>
              <a:ext uri="{FF2B5EF4-FFF2-40B4-BE49-F238E27FC236}">
                <a16:creationId xmlns:a16="http://schemas.microsoft.com/office/drawing/2014/main" id="{2F3C3887-A1DC-468B-AB83-64A7212D5E55}"/>
              </a:ext>
            </a:extLst>
          </p:cNvPr>
          <p:cNvSpPr txBox="1">
            <a:spLocks noGrp="1"/>
          </p:cNvSpPr>
          <p:nvPr>
            <p:ph type="body" sz="quarter" idx="45" hasCustomPrompt="1"/>
          </p:nvPr>
        </p:nvSpPr>
        <p:spPr>
          <a:xfrm>
            <a:off x="757770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E49891FF-F0F7-488D-82E7-032C261F53E8}"/>
              </a:ext>
            </a:extLst>
          </p:cNvPr>
          <p:cNvSpPr>
            <a:spLocks noGrp="1"/>
          </p:cNvSpPr>
          <p:nvPr>
            <p:ph type="body" sz="quarter" idx="46"/>
          </p:nvPr>
        </p:nvSpPr>
        <p:spPr>
          <a:xfrm>
            <a:off x="8643938" y="25401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30" name="Text Placeholder 2">
            <a:extLst>
              <a:ext uri="{FF2B5EF4-FFF2-40B4-BE49-F238E27FC236}">
                <a16:creationId xmlns:a16="http://schemas.microsoft.com/office/drawing/2014/main" id="{B5759D03-5146-4EEB-8E12-5FBDE5984AC7}"/>
              </a:ext>
            </a:extLst>
          </p:cNvPr>
          <p:cNvSpPr>
            <a:spLocks noGrp="1"/>
          </p:cNvSpPr>
          <p:nvPr>
            <p:ph type="body" sz="quarter" idx="47"/>
          </p:nvPr>
        </p:nvSpPr>
        <p:spPr>
          <a:xfrm>
            <a:off x="8643938" y="2991029"/>
            <a:ext cx="2481262" cy="405853"/>
          </a:xfrm>
        </p:spPr>
        <p:txBody>
          <a:bodyPr/>
          <a:lstStyle>
            <a:lvl1pPr marL="0" indent="0">
              <a:lnSpc>
                <a:spcPct val="90000"/>
              </a:lnSpc>
              <a:buNone/>
              <a:defRPr sz="1000" b="0"/>
            </a:lvl1pPr>
          </a:lstStyle>
          <a:p>
            <a:pPr lvl="0"/>
            <a:r>
              <a:rPr lang="en-GB"/>
              <a:t>Click to edit Master text styles</a:t>
            </a:r>
          </a:p>
        </p:txBody>
      </p:sp>
      <p:sp>
        <p:nvSpPr>
          <p:cNvPr id="31" name="1.">
            <a:extLst>
              <a:ext uri="{FF2B5EF4-FFF2-40B4-BE49-F238E27FC236}">
                <a16:creationId xmlns:a16="http://schemas.microsoft.com/office/drawing/2014/main" id="{4AE91FFF-3C7D-46A9-85EE-7E584B03B6CA}"/>
              </a:ext>
            </a:extLst>
          </p:cNvPr>
          <p:cNvSpPr txBox="1">
            <a:spLocks noGrp="1"/>
          </p:cNvSpPr>
          <p:nvPr>
            <p:ph type="body" sz="quarter" idx="48" hasCustomPrompt="1"/>
          </p:nvPr>
        </p:nvSpPr>
        <p:spPr>
          <a:xfrm>
            <a:off x="757770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2" name="Text Placeholder 2">
            <a:extLst>
              <a:ext uri="{FF2B5EF4-FFF2-40B4-BE49-F238E27FC236}">
                <a16:creationId xmlns:a16="http://schemas.microsoft.com/office/drawing/2014/main" id="{372A2D81-8527-4D73-98DF-0C39734D174B}"/>
              </a:ext>
            </a:extLst>
          </p:cNvPr>
          <p:cNvSpPr>
            <a:spLocks noGrp="1"/>
          </p:cNvSpPr>
          <p:nvPr>
            <p:ph type="body" sz="quarter" idx="49"/>
          </p:nvPr>
        </p:nvSpPr>
        <p:spPr>
          <a:xfrm>
            <a:off x="8643938" y="37720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8643938" y="4222929"/>
            <a:ext cx="2481262" cy="405853"/>
          </a:xfrm>
        </p:spPr>
        <p:txBody>
          <a:bodyPr/>
          <a:lstStyle>
            <a:lvl1pPr marL="0" indent="0">
              <a:lnSpc>
                <a:spcPct val="90000"/>
              </a:lnSpc>
              <a:buNone/>
              <a:defRPr sz="1000" b="0"/>
            </a:lvl1pPr>
          </a:lstStyle>
          <a:p>
            <a:pPr lvl="0"/>
            <a:r>
              <a:rPr lang="en-GB"/>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p:nvPr userDrawn="1"/>
        </p:nvCxnSpPr>
        <p:spPr>
          <a:xfrm>
            <a:off x="3524250" y="2330450"/>
            <a:ext cx="0" cy="279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DCDCABE-CDF0-4607-B7CE-EB701D29ED9F}"/>
              </a:ext>
            </a:extLst>
          </p:cNvPr>
          <p:cNvSpPr>
            <a:spLocks noGrp="1"/>
          </p:cNvSpPr>
          <p:nvPr>
            <p:ph type="body" sz="quarter" idx="51"/>
          </p:nvPr>
        </p:nvSpPr>
        <p:spPr>
          <a:xfrm>
            <a:off x="4954588" y="25401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35" name="Text Placeholder 2">
            <a:extLst>
              <a:ext uri="{FF2B5EF4-FFF2-40B4-BE49-F238E27FC236}">
                <a16:creationId xmlns:a16="http://schemas.microsoft.com/office/drawing/2014/main" id="{AC9457B3-8F96-4E7C-825E-346FB57AFF5B}"/>
              </a:ext>
            </a:extLst>
          </p:cNvPr>
          <p:cNvSpPr>
            <a:spLocks noGrp="1"/>
          </p:cNvSpPr>
          <p:nvPr>
            <p:ph type="body" sz="quarter" idx="52"/>
          </p:nvPr>
        </p:nvSpPr>
        <p:spPr>
          <a:xfrm>
            <a:off x="4954588" y="2991029"/>
            <a:ext cx="2481262" cy="405853"/>
          </a:xfrm>
        </p:spPr>
        <p:txBody>
          <a:bodyPr/>
          <a:lstStyle>
            <a:lvl1pPr marL="0" indent="0">
              <a:lnSpc>
                <a:spcPct val="90000"/>
              </a:lnSpc>
              <a:buNone/>
              <a:defRPr sz="1000" b="0"/>
            </a:lvl1pPr>
          </a:lstStyle>
          <a:p>
            <a:pPr lvl="0"/>
            <a:r>
              <a:rPr lang="en-GB"/>
              <a:t>Click to edit Master text styles</a:t>
            </a:r>
          </a:p>
        </p:txBody>
      </p:sp>
    </p:spTree>
    <p:extLst>
      <p:ext uri="{BB962C8B-B14F-4D97-AF65-F5344CB8AC3E}">
        <p14:creationId xmlns:p14="http://schemas.microsoft.com/office/powerpoint/2010/main" val="25963571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hart 1">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1695451" y="2892015"/>
            <a:ext cx="2190741" cy="1042506"/>
          </a:xfrm>
        </p:spPr>
        <p:txBody>
          <a:bodyPr/>
          <a:lstStyle>
            <a:lvl1pPr marL="0" indent="0">
              <a:lnSpc>
                <a:spcPct val="130000"/>
              </a:lnSpc>
              <a:buNone/>
              <a:defRPr sz="1000" b="0"/>
            </a:lvl1pPr>
          </a:lstStyle>
          <a:p>
            <a:pPr lvl="0"/>
            <a:r>
              <a:rPr lang="en-GB"/>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a:cxnSpLocks/>
          </p:cNvCxnSpPr>
          <p:nvPr userDrawn="1"/>
        </p:nvCxnSpPr>
        <p:spPr>
          <a:xfrm>
            <a:off x="43942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GB"/>
              <a:t>Click to edit Master title style</a:t>
            </a:r>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1581150" y="5670730"/>
            <a:ext cx="9036050" cy="339662"/>
          </a:xfrm>
        </p:spPr>
        <p:txBody>
          <a:bodyPr/>
          <a:lstStyle>
            <a:lvl1pPr marL="0" indent="0" algn="ctr">
              <a:lnSpc>
                <a:spcPct val="130000"/>
              </a:lnSpc>
              <a:buNone/>
              <a:defRPr sz="1000" b="0"/>
            </a:lvl1pPr>
          </a:lstStyle>
          <a:p>
            <a:pPr lvl="0"/>
            <a:r>
              <a:rPr lang="en-GB"/>
              <a:t>Click to edit Master text styles</a:t>
            </a:r>
          </a:p>
        </p:txBody>
      </p:sp>
      <p:cxnSp>
        <p:nvCxnSpPr>
          <p:cNvPr id="37" name="Straight Connector 36">
            <a:extLst>
              <a:ext uri="{FF2B5EF4-FFF2-40B4-BE49-F238E27FC236}">
                <a16:creationId xmlns:a16="http://schemas.microsoft.com/office/drawing/2014/main" id="{30503A27-6A24-4BC8-BF82-417CE559A0BE}"/>
              </a:ext>
            </a:extLst>
          </p:cNvPr>
          <p:cNvCxnSpPr>
            <a:cxnSpLocks/>
          </p:cNvCxnSpPr>
          <p:nvPr userDrawn="1"/>
        </p:nvCxnSpPr>
        <p:spPr>
          <a:xfrm>
            <a:off x="77851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97EDDB-D841-44D7-8695-C103551A1AEA}"/>
              </a:ext>
            </a:extLst>
          </p:cNvPr>
          <p:cNvCxnSpPr/>
          <p:nvPr userDrawn="1"/>
        </p:nvCxnSpPr>
        <p:spPr>
          <a:xfrm>
            <a:off x="1181100" y="4197350"/>
            <a:ext cx="10026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36B10009-C5AB-4781-BD96-07097A1CFEA1}"/>
              </a:ext>
            </a:extLst>
          </p:cNvPr>
          <p:cNvSpPr>
            <a:spLocks noGrp="1"/>
          </p:cNvSpPr>
          <p:nvPr>
            <p:ph type="body" sz="quarter" idx="52"/>
          </p:nvPr>
        </p:nvSpPr>
        <p:spPr>
          <a:xfrm>
            <a:off x="5041901" y="2892015"/>
            <a:ext cx="2190741" cy="1042506"/>
          </a:xfrm>
        </p:spPr>
        <p:txBody>
          <a:bodyPr/>
          <a:lstStyle>
            <a:lvl1pPr marL="0" indent="0">
              <a:lnSpc>
                <a:spcPct val="130000"/>
              </a:lnSpc>
              <a:buNone/>
              <a:defRPr sz="1000" b="0"/>
            </a:lvl1pPr>
          </a:lstStyle>
          <a:p>
            <a:pPr lvl="0"/>
            <a:r>
              <a:rPr lang="en-GB"/>
              <a:t>Click to edit Master text styles</a:t>
            </a:r>
          </a:p>
        </p:txBody>
      </p:sp>
      <p:sp>
        <p:nvSpPr>
          <p:cNvPr id="39" name="Text Placeholder 2">
            <a:extLst>
              <a:ext uri="{FF2B5EF4-FFF2-40B4-BE49-F238E27FC236}">
                <a16:creationId xmlns:a16="http://schemas.microsoft.com/office/drawing/2014/main" id="{88CFC8D8-F4AA-48CB-BE4A-58F35319D536}"/>
              </a:ext>
            </a:extLst>
          </p:cNvPr>
          <p:cNvSpPr>
            <a:spLocks noGrp="1"/>
          </p:cNvSpPr>
          <p:nvPr>
            <p:ph type="body" sz="quarter" idx="53"/>
          </p:nvPr>
        </p:nvSpPr>
        <p:spPr>
          <a:xfrm>
            <a:off x="8407401" y="2892015"/>
            <a:ext cx="2190741" cy="1042506"/>
          </a:xfrm>
        </p:spPr>
        <p:txBody>
          <a:bodyPr/>
          <a:lstStyle>
            <a:lvl1pPr marL="0" indent="0">
              <a:lnSpc>
                <a:spcPct val="130000"/>
              </a:lnSpc>
              <a:buNone/>
              <a:defRPr sz="1000" b="0"/>
            </a:lvl1pPr>
          </a:lstStyle>
          <a:p>
            <a:pPr lvl="0"/>
            <a:r>
              <a:rPr lang="en-GB"/>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1581150" y="5264330"/>
            <a:ext cx="9036050" cy="339662"/>
          </a:xfrm>
        </p:spPr>
        <p:txBody>
          <a:bodyPr anchor="b" anchorCtr="0"/>
          <a:lstStyle>
            <a:lvl1pPr marL="0" indent="0" algn="ctr">
              <a:lnSpc>
                <a:spcPct val="100000"/>
              </a:lnSpc>
              <a:buNone/>
              <a:defRPr sz="1600" b="1"/>
            </a:lvl1pPr>
          </a:lstStyle>
          <a:p>
            <a:pPr lvl="0"/>
            <a:r>
              <a:rPr lang="en-GB"/>
              <a:t>Click to edit Master text styles</a:t>
            </a:r>
          </a:p>
        </p:txBody>
      </p:sp>
      <p:pic>
        <p:nvPicPr>
          <p:cNvPr id="41" name="Mitton-arrow.png" descr="Mitton-arrow.png">
            <a:extLst>
              <a:ext uri="{FF2B5EF4-FFF2-40B4-BE49-F238E27FC236}">
                <a16:creationId xmlns:a16="http://schemas.microsoft.com/office/drawing/2014/main" id="{E43F0597-C565-4BB0-9B9E-C71BB829A5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312430" y="4274244"/>
            <a:ext cx="613208" cy="540432"/>
          </a:xfrm>
          <a:prstGeom prst="rect">
            <a:avLst/>
          </a:prstGeom>
          <a:ln w="12700">
            <a:miter lim="400000"/>
          </a:ln>
        </p:spPr>
      </p:pic>
      <p:pic>
        <p:nvPicPr>
          <p:cNvPr id="42" name="Mitton-arrow.png" descr="Mitton-arrow.png">
            <a:extLst>
              <a:ext uri="{FF2B5EF4-FFF2-40B4-BE49-F238E27FC236}">
                <a16:creationId xmlns:a16="http://schemas.microsoft.com/office/drawing/2014/main" id="{0A57760B-D73A-455A-9BE6-6DD03D3F6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779530" y="4274244"/>
            <a:ext cx="613208" cy="540432"/>
          </a:xfrm>
          <a:prstGeom prst="rect">
            <a:avLst/>
          </a:prstGeom>
          <a:ln w="12700">
            <a:miter lim="400000"/>
          </a:ln>
        </p:spPr>
      </p:pic>
      <p:pic>
        <p:nvPicPr>
          <p:cNvPr id="43" name="Mitton-arrow.png" descr="Mitton-arrow.png">
            <a:extLst>
              <a:ext uri="{FF2B5EF4-FFF2-40B4-BE49-F238E27FC236}">
                <a16:creationId xmlns:a16="http://schemas.microsoft.com/office/drawing/2014/main" id="{11684AA3-2C17-4521-A345-5DC1E7E758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9252980" y="4274244"/>
            <a:ext cx="613208" cy="540432"/>
          </a:xfrm>
          <a:prstGeom prst="rect">
            <a:avLst/>
          </a:prstGeom>
          <a:ln w="12700">
            <a:miter lim="400000"/>
          </a:ln>
        </p:spPr>
      </p:pic>
    </p:spTree>
    <p:extLst>
      <p:ext uri="{BB962C8B-B14F-4D97-AF65-F5344CB8AC3E}">
        <p14:creationId xmlns:p14="http://schemas.microsoft.com/office/powerpoint/2010/main" val="53667064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hart Steps 3">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GB"/>
              <a:t>Click to edit Master title style</a:t>
            </a:r>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4546600" y="5518330"/>
            <a:ext cx="3130550" cy="339662"/>
          </a:xfrm>
        </p:spPr>
        <p:txBody>
          <a:bodyPr/>
          <a:lstStyle>
            <a:lvl1pPr marL="0" indent="0" algn="ctr">
              <a:lnSpc>
                <a:spcPct val="130000"/>
              </a:lnSpc>
              <a:buNone/>
              <a:defRPr sz="1000" b="0"/>
            </a:lvl1pPr>
          </a:lstStyle>
          <a:p>
            <a:pPr lvl="0"/>
            <a:r>
              <a:rPr lang="en-GB"/>
              <a:t>Click to edit Master text styles</a:t>
            </a:r>
          </a:p>
        </p:txBody>
      </p:sp>
      <p:sp>
        <p:nvSpPr>
          <p:cNvPr id="18" name="1.">
            <a:extLst>
              <a:ext uri="{FF2B5EF4-FFF2-40B4-BE49-F238E27FC236}">
                <a16:creationId xmlns:a16="http://schemas.microsoft.com/office/drawing/2014/main" id="{99628B39-0709-452C-84ED-4A6CE1290E60}"/>
              </a:ext>
            </a:extLst>
          </p:cNvPr>
          <p:cNvSpPr txBox="1">
            <a:spLocks noGrp="1"/>
          </p:cNvSpPr>
          <p:nvPr>
            <p:ph type="body" sz="quarter" idx="25" hasCustomPrompt="1"/>
          </p:nvPr>
        </p:nvSpPr>
        <p:spPr>
          <a:xfrm>
            <a:off x="12975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2173288" y="3079657"/>
            <a:ext cx="1897062" cy="616043"/>
          </a:xfrm>
        </p:spPr>
        <p:txBody>
          <a:bodyPr anchor="b" anchorCtr="0"/>
          <a:lstStyle>
            <a:lvl1pPr marL="0" indent="0">
              <a:lnSpc>
                <a:spcPct val="90000"/>
              </a:lnSpc>
              <a:buNone/>
              <a:defRPr sz="1500" b="1"/>
            </a:lvl1pPr>
          </a:lstStyle>
          <a:p>
            <a:pPr lvl="0"/>
            <a:r>
              <a:rPr lang="en-GB"/>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2173288" y="3803829"/>
            <a:ext cx="1897062" cy="725832"/>
          </a:xfrm>
        </p:spPr>
        <p:txBody>
          <a:bodyPr/>
          <a:lstStyle>
            <a:lvl1pPr marL="0" indent="0">
              <a:lnSpc>
                <a:spcPct val="110000"/>
              </a:lnSpc>
              <a:buNone/>
              <a:defRPr sz="1000" b="0"/>
            </a:lvl1pPr>
          </a:lstStyle>
          <a:p>
            <a:pPr lvl="0"/>
            <a:r>
              <a:rPr lang="en-GB"/>
              <a:t>Click to edit Master text styles</a:t>
            </a:r>
          </a:p>
        </p:txBody>
      </p:sp>
      <p:sp>
        <p:nvSpPr>
          <p:cNvPr id="24" name="1.">
            <a:extLst>
              <a:ext uri="{FF2B5EF4-FFF2-40B4-BE49-F238E27FC236}">
                <a16:creationId xmlns:a16="http://schemas.microsoft.com/office/drawing/2014/main" id="{B3523C85-A62F-40CC-8D34-35802663CBB4}"/>
              </a:ext>
            </a:extLst>
          </p:cNvPr>
          <p:cNvSpPr txBox="1">
            <a:spLocks noGrp="1"/>
          </p:cNvSpPr>
          <p:nvPr>
            <p:ph type="body" sz="quarter" idx="56" hasCustomPrompt="1"/>
          </p:nvPr>
        </p:nvSpPr>
        <p:spPr>
          <a:xfrm>
            <a:off x="479640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F818013B-5BD1-4C09-9509-DDAA7EE8E01C}"/>
              </a:ext>
            </a:extLst>
          </p:cNvPr>
          <p:cNvSpPr>
            <a:spLocks noGrp="1"/>
          </p:cNvSpPr>
          <p:nvPr>
            <p:ph type="body" sz="quarter" idx="57"/>
          </p:nvPr>
        </p:nvSpPr>
        <p:spPr>
          <a:xfrm>
            <a:off x="5672138" y="3079657"/>
            <a:ext cx="1897062" cy="616043"/>
          </a:xfrm>
        </p:spPr>
        <p:txBody>
          <a:bodyPr anchor="b" anchorCtr="0"/>
          <a:lstStyle>
            <a:lvl1pPr marL="0" indent="0">
              <a:lnSpc>
                <a:spcPct val="90000"/>
              </a:lnSpc>
              <a:buNone/>
              <a:defRPr sz="1500" b="1"/>
            </a:lvl1pPr>
          </a:lstStyle>
          <a:p>
            <a:pPr lvl="0"/>
            <a:r>
              <a:rPr lang="en-GB"/>
              <a:t>Click to edit Master text styles</a:t>
            </a:r>
          </a:p>
        </p:txBody>
      </p:sp>
      <p:sp>
        <p:nvSpPr>
          <p:cNvPr id="27" name="Text Placeholder 2">
            <a:extLst>
              <a:ext uri="{FF2B5EF4-FFF2-40B4-BE49-F238E27FC236}">
                <a16:creationId xmlns:a16="http://schemas.microsoft.com/office/drawing/2014/main" id="{AC8EFCAF-8E9E-433C-BD4D-37ADB66D029B}"/>
              </a:ext>
            </a:extLst>
          </p:cNvPr>
          <p:cNvSpPr>
            <a:spLocks noGrp="1"/>
          </p:cNvSpPr>
          <p:nvPr>
            <p:ph type="body" sz="quarter" idx="58"/>
          </p:nvPr>
        </p:nvSpPr>
        <p:spPr>
          <a:xfrm>
            <a:off x="5672138" y="3803829"/>
            <a:ext cx="1897062" cy="725832"/>
          </a:xfrm>
        </p:spPr>
        <p:txBody>
          <a:bodyPr/>
          <a:lstStyle>
            <a:lvl1pPr marL="0" indent="0">
              <a:lnSpc>
                <a:spcPct val="110000"/>
              </a:lnSpc>
              <a:buNone/>
              <a:defRPr sz="1000" b="0"/>
            </a:lvl1pPr>
          </a:lstStyle>
          <a:p>
            <a:pPr lvl="0"/>
            <a:r>
              <a:rPr lang="en-GB"/>
              <a:t>Click to edit Master text styles</a:t>
            </a:r>
          </a:p>
        </p:txBody>
      </p:sp>
      <p:sp>
        <p:nvSpPr>
          <p:cNvPr id="28" name="1.">
            <a:extLst>
              <a:ext uri="{FF2B5EF4-FFF2-40B4-BE49-F238E27FC236}">
                <a16:creationId xmlns:a16="http://schemas.microsoft.com/office/drawing/2014/main" id="{77FB31A9-1A41-42E0-9CA3-0CE261BBD374}"/>
              </a:ext>
            </a:extLst>
          </p:cNvPr>
          <p:cNvSpPr txBox="1">
            <a:spLocks noGrp="1"/>
          </p:cNvSpPr>
          <p:nvPr>
            <p:ph type="body" sz="quarter" idx="59" hasCustomPrompt="1"/>
          </p:nvPr>
        </p:nvSpPr>
        <p:spPr>
          <a:xfrm>
            <a:off x="82317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D38EE055-9CA3-480F-ADD4-F01A8181D373}"/>
              </a:ext>
            </a:extLst>
          </p:cNvPr>
          <p:cNvSpPr>
            <a:spLocks noGrp="1"/>
          </p:cNvSpPr>
          <p:nvPr>
            <p:ph type="body" sz="quarter" idx="60"/>
          </p:nvPr>
        </p:nvSpPr>
        <p:spPr>
          <a:xfrm>
            <a:off x="9107488" y="3079657"/>
            <a:ext cx="1897062" cy="616043"/>
          </a:xfrm>
        </p:spPr>
        <p:txBody>
          <a:bodyPr anchor="b" anchorCtr="0"/>
          <a:lstStyle>
            <a:lvl1pPr marL="0" indent="0">
              <a:lnSpc>
                <a:spcPct val="90000"/>
              </a:lnSpc>
              <a:buNone/>
              <a:defRPr sz="1500" b="1"/>
            </a:lvl1pPr>
          </a:lstStyle>
          <a:p>
            <a:pPr lvl="0"/>
            <a:r>
              <a:rPr lang="en-GB"/>
              <a:t>Click to edit Master text styles</a:t>
            </a:r>
          </a:p>
        </p:txBody>
      </p:sp>
      <p:sp>
        <p:nvSpPr>
          <p:cNvPr id="30" name="Text Placeholder 2">
            <a:extLst>
              <a:ext uri="{FF2B5EF4-FFF2-40B4-BE49-F238E27FC236}">
                <a16:creationId xmlns:a16="http://schemas.microsoft.com/office/drawing/2014/main" id="{73FAFB4E-C8E8-4D1D-93CF-8E18DFB73349}"/>
              </a:ext>
            </a:extLst>
          </p:cNvPr>
          <p:cNvSpPr>
            <a:spLocks noGrp="1"/>
          </p:cNvSpPr>
          <p:nvPr>
            <p:ph type="body" sz="quarter" idx="61"/>
          </p:nvPr>
        </p:nvSpPr>
        <p:spPr>
          <a:xfrm>
            <a:off x="9107488" y="3803829"/>
            <a:ext cx="1897062" cy="725832"/>
          </a:xfrm>
        </p:spPr>
        <p:txBody>
          <a:bodyPr/>
          <a:lstStyle>
            <a:lvl1pPr marL="0" indent="0">
              <a:lnSpc>
                <a:spcPct val="110000"/>
              </a:lnSpc>
              <a:buNone/>
              <a:defRPr sz="1000" b="0"/>
            </a:lvl1pPr>
          </a:lstStyle>
          <a:p>
            <a:pPr lvl="0"/>
            <a:r>
              <a:rPr lang="en-GB"/>
              <a:t>Click to edit Master text styles</a:t>
            </a:r>
          </a:p>
        </p:txBody>
      </p:sp>
      <p:sp>
        <p:nvSpPr>
          <p:cNvPr id="31" name="Text Placeholder 2">
            <a:extLst>
              <a:ext uri="{FF2B5EF4-FFF2-40B4-BE49-F238E27FC236}">
                <a16:creationId xmlns:a16="http://schemas.microsoft.com/office/drawing/2014/main" id="{B6062690-8A6B-4D12-BB5A-F9AF4915AF74}"/>
              </a:ext>
            </a:extLst>
          </p:cNvPr>
          <p:cNvSpPr>
            <a:spLocks noGrp="1"/>
          </p:cNvSpPr>
          <p:nvPr>
            <p:ph type="body" sz="quarter" idx="62"/>
          </p:nvPr>
        </p:nvSpPr>
        <p:spPr>
          <a:xfrm>
            <a:off x="4546600" y="1962330"/>
            <a:ext cx="3130550" cy="339662"/>
          </a:xfrm>
        </p:spPr>
        <p:txBody>
          <a:bodyPr anchor="ctr" anchorCtr="0"/>
          <a:lstStyle>
            <a:lvl1pPr marL="0" indent="0" algn="ctr">
              <a:lnSpc>
                <a:spcPct val="130000"/>
              </a:lnSpc>
              <a:buNone/>
              <a:defRPr sz="1000" b="0"/>
            </a:lvl1pPr>
          </a:lstStyle>
          <a:p>
            <a:pPr lvl="0"/>
            <a:r>
              <a:rPr lang="en-GB"/>
              <a:t>Click to edit Master text styles</a:t>
            </a:r>
          </a:p>
        </p:txBody>
      </p:sp>
      <p:sp>
        <p:nvSpPr>
          <p:cNvPr id="7" name="Rectangle 6">
            <a:extLst>
              <a:ext uri="{FF2B5EF4-FFF2-40B4-BE49-F238E27FC236}">
                <a16:creationId xmlns:a16="http://schemas.microsoft.com/office/drawing/2014/main" id="{9FDA428F-01C3-4136-AB24-EB98F5995397}"/>
              </a:ext>
            </a:extLst>
          </p:cNvPr>
          <p:cNvSpPr/>
          <p:nvPr userDrawn="1"/>
        </p:nvSpPr>
        <p:spPr>
          <a:xfrm>
            <a:off x="977900" y="2876550"/>
            <a:ext cx="34671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B45556B-EB9B-4E13-9821-460A9DC204F0}"/>
              </a:ext>
            </a:extLst>
          </p:cNvPr>
          <p:cNvSpPr/>
          <p:nvPr userDrawn="1"/>
        </p:nvSpPr>
        <p:spPr>
          <a:xfrm>
            <a:off x="4445000" y="2876550"/>
            <a:ext cx="33274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90D562-A1DC-4A7C-8FF6-A7CEF6443C91}"/>
              </a:ext>
            </a:extLst>
          </p:cNvPr>
          <p:cNvSpPr/>
          <p:nvPr userDrawn="1"/>
        </p:nvSpPr>
        <p:spPr>
          <a:xfrm>
            <a:off x="7772400" y="2876550"/>
            <a:ext cx="3517900" cy="307975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F8E05B87-2FD5-4AA5-90F1-DC43137F23ED}"/>
              </a:ext>
            </a:extLst>
          </p:cNvPr>
          <p:cNvSpPr>
            <a:spLocks noGrp="1"/>
          </p:cNvSpPr>
          <p:nvPr>
            <p:ph type="body" sz="quarter" idx="64" hasCustomPrompt="1"/>
          </p:nvPr>
        </p:nvSpPr>
        <p:spPr>
          <a:xfrm>
            <a:off x="5829299" y="48958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44" name="Text Placeholder 2">
            <a:extLst>
              <a:ext uri="{FF2B5EF4-FFF2-40B4-BE49-F238E27FC236}">
                <a16:creationId xmlns:a16="http://schemas.microsoft.com/office/drawing/2014/main" id="{0C93C0CD-9F81-483B-B4CB-8FD00B871F92}"/>
              </a:ext>
            </a:extLst>
          </p:cNvPr>
          <p:cNvSpPr>
            <a:spLocks noGrp="1"/>
          </p:cNvSpPr>
          <p:nvPr>
            <p:ph type="body" sz="quarter" idx="65" hasCustomPrompt="1"/>
          </p:nvPr>
        </p:nvSpPr>
        <p:spPr>
          <a:xfrm rot="10800000">
            <a:off x="5829299" y="23050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335516602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hart Boxes 6">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GB"/>
              <a:t>Click to edit Master title style</a:t>
            </a:r>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933450" y="3029129"/>
            <a:ext cx="2139949" cy="965649"/>
          </a:xfrm>
        </p:spPr>
        <p:txBody>
          <a:bodyPr/>
          <a:lstStyle>
            <a:lvl1pPr marL="0" indent="0" algn="l">
              <a:lnSpc>
                <a:spcPct val="130000"/>
              </a:lnSpc>
              <a:buNone/>
              <a:defRPr sz="1000" b="0"/>
            </a:lvl1pPr>
          </a:lstStyle>
          <a:p>
            <a:pPr lvl="0"/>
            <a:r>
              <a:rPr lang="en-GB"/>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933450" y="2622730"/>
            <a:ext cx="2139949"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0" name="Text Placeholder 2">
            <a:extLst>
              <a:ext uri="{FF2B5EF4-FFF2-40B4-BE49-F238E27FC236}">
                <a16:creationId xmlns:a16="http://schemas.microsoft.com/office/drawing/2014/main" id="{A0E14388-EEC2-451D-B10F-AA820D44A252}"/>
              </a:ext>
            </a:extLst>
          </p:cNvPr>
          <p:cNvSpPr>
            <a:spLocks noGrp="1"/>
          </p:cNvSpPr>
          <p:nvPr>
            <p:ph type="body" sz="quarter" idx="55"/>
          </p:nvPr>
        </p:nvSpPr>
        <p:spPr>
          <a:xfrm>
            <a:off x="3994150" y="3029129"/>
            <a:ext cx="2139949" cy="965649"/>
          </a:xfrm>
        </p:spPr>
        <p:txBody>
          <a:bodyPr/>
          <a:lstStyle>
            <a:lvl1pPr marL="0" indent="0" algn="l">
              <a:lnSpc>
                <a:spcPct val="130000"/>
              </a:lnSpc>
              <a:buNone/>
              <a:defRPr sz="1000" b="0"/>
            </a:lvl1pPr>
          </a:lstStyle>
          <a:p>
            <a:pPr lvl="0"/>
            <a:r>
              <a:rPr lang="en-GB"/>
              <a:t>Click to edit Master text styles</a:t>
            </a:r>
          </a:p>
        </p:txBody>
      </p:sp>
      <p:sp>
        <p:nvSpPr>
          <p:cNvPr id="21" name="Text Placeholder 2">
            <a:extLst>
              <a:ext uri="{FF2B5EF4-FFF2-40B4-BE49-F238E27FC236}">
                <a16:creationId xmlns:a16="http://schemas.microsoft.com/office/drawing/2014/main" id="{4EAE9775-AE3C-4664-968D-8D34E3F55A41}"/>
              </a:ext>
            </a:extLst>
          </p:cNvPr>
          <p:cNvSpPr>
            <a:spLocks noGrp="1"/>
          </p:cNvSpPr>
          <p:nvPr>
            <p:ph type="body" sz="quarter" idx="56"/>
          </p:nvPr>
        </p:nvSpPr>
        <p:spPr>
          <a:xfrm>
            <a:off x="3994150" y="2622730"/>
            <a:ext cx="2139949"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2" name="Text Placeholder 2">
            <a:extLst>
              <a:ext uri="{FF2B5EF4-FFF2-40B4-BE49-F238E27FC236}">
                <a16:creationId xmlns:a16="http://schemas.microsoft.com/office/drawing/2014/main" id="{9D17AC41-A159-4280-A6AC-35D62D5E1484}"/>
              </a:ext>
            </a:extLst>
          </p:cNvPr>
          <p:cNvSpPr>
            <a:spLocks noGrp="1"/>
          </p:cNvSpPr>
          <p:nvPr>
            <p:ph type="body" sz="quarter" idx="57"/>
          </p:nvPr>
        </p:nvSpPr>
        <p:spPr>
          <a:xfrm>
            <a:off x="7226301" y="3029129"/>
            <a:ext cx="1905000" cy="965649"/>
          </a:xfrm>
        </p:spPr>
        <p:txBody>
          <a:bodyPr/>
          <a:lstStyle>
            <a:lvl1pPr marL="0" indent="0" algn="l">
              <a:lnSpc>
                <a:spcPct val="130000"/>
              </a:lnSpc>
              <a:buNone/>
              <a:defRPr sz="1000" b="0"/>
            </a:lvl1pPr>
          </a:lstStyle>
          <a:p>
            <a:pPr lvl="0"/>
            <a:r>
              <a:rPr lang="en-GB"/>
              <a:t>Click to edit Master text styles</a:t>
            </a:r>
          </a:p>
        </p:txBody>
      </p:sp>
      <p:sp>
        <p:nvSpPr>
          <p:cNvPr id="23" name="Text Placeholder 2">
            <a:extLst>
              <a:ext uri="{FF2B5EF4-FFF2-40B4-BE49-F238E27FC236}">
                <a16:creationId xmlns:a16="http://schemas.microsoft.com/office/drawing/2014/main" id="{C8AA7727-8A08-4F7B-93BA-3E9408050FBD}"/>
              </a:ext>
            </a:extLst>
          </p:cNvPr>
          <p:cNvSpPr>
            <a:spLocks noGrp="1"/>
          </p:cNvSpPr>
          <p:nvPr>
            <p:ph type="body" sz="quarter" idx="58"/>
          </p:nvPr>
        </p:nvSpPr>
        <p:spPr>
          <a:xfrm>
            <a:off x="7226301" y="26227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4" name="Text Placeholder 2">
            <a:extLst>
              <a:ext uri="{FF2B5EF4-FFF2-40B4-BE49-F238E27FC236}">
                <a16:creationId xmlns:a16="http://schemas.microsoft.com/office/drawing/2014/main" id="{48734BAF-BD87-43DB-A579-F3F856A8647F}"/>
              </a:ext>
            </a:extLst>
          </p:cNvPr>
          <p:cNvSpPr>
            <a:spLocks noGrp="1"/>
          </p:cNvSpPr>
          <p:nvPr>
            <p:ph type="body" sz="quarter" idx="59"/>
          </p:nvPr>
        </p:nvSpPr>
        <p:spPr>
          <a:xfrm>
            <a:off x="9734551" y="3029129"/>
            <a:ext cx="1905000" cy="965649"/>
          </a:xfrm>
        </p:spPr>
        <p:txBody>
          <a:bodyPr/>
          <a:lstStyle>
            <a:lvl1pPr marL="0" indent="0" algn="l">
              <a:lnSpc>
                <a:spcPct val="130000"/>
              </a:lnSpc>
              <a:buNone/>
              <a:defRPr sz="1000" b="0"/>
            </a:lvl1pPr>
          </a:lstStyle>
          <a:p>
            <a:pPr lvl="0"/>
            <a:r>
              <a:rPr lang="en-GB"/>
              <a:t>Click to edit Master text styles</a:t>
            </a:r>
          </a:p>
        </p:txBody>
      </p:sp>
      <p:sp>
        <p:nvSpPr>
          <p:cNvPr id="26" name="Text Placeholder 2">
            <a:extLst>
              <a:ext uri="{FF2B5EF4-FFF2-40B4-BE49-F238E27FC236}">
                <a16:creationId xmlns:a16="http://schemas.microsoft.com/office/drawing/2014/main" id="{3D852D26-841F-4E4C-821D-8DA672E7B965}"/>
              </a:ext>
            </a:extLst>
          </p:cNvPr>
          <p:cNvSpPr>
            <a:spLocks noGrp="1"/>
          </p:cNvSpPr>
          <p:nvPr>
            <p:ph type="body" sz="quarter" idx="60"/>
          </p:nvPr>
        </p:nvSpPr>
        <p:spPr>
          <a:xfrm>
            <a:off x="9734551" y="26227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7" name="Text Placeholder 2">
            <a:extLst>
              <a:ext uri="{FF2B5EF4-FFF2-40B4-BE49-F238E27FC236}">
                <a16:creationId xmlns:a16="http://schemas.microsoft.com/office/drawing/2014/main" id="{93A1DB5F-5D5E-4A25-939F-E005A54F8BBE}"/>
              </a:ext>
            </a:extLst>
          </p:cNvPr>
          <p:cNvSpPr>
            <a:spLocks noGrp="1"/>
          </p:cNvSpPr>
          <p:nvPr>
            <p:ph type="body" sz="quarter" idx="61"/>
          </p:nvPr>
        </p:nvSpPr>
        <p:spPr>
          <a:xfrm>
            <a:off x="7226301" y="4832529"/>
            <a:ext cx="1905000" cy="965649"/>
          </a:xfrm>
        </p:spPr>
        <p:txBody>
          <a:bodyPr/>
          <a:lstStyle>
            <a:lvl1pPr marL="0" indent="0" algn="l">
              <a:lnSpc>
                <a:spcPct val="130000"/>
              </a:lnSpc>
              <a:buNone/>
              <a:defRPr sz="1000" b="0"/>
            </a:lvl1pPr>
          </a:lstStyle>
          <a:p>
            <a:pPr lvl="0"/>
            <a:r>
              <a:rPr lang="en-GB"/>
              <a:t>Click to edit Master text styles</a:t>
            </a:r>
          </a:p>
        </p:txBody>
      </p:sp>
      <p:sp>
        <p:nvSpPr>
          <p:cNvPr id="28" name="Text Placeholder 2">
            <a:extLst>
              <a:ext uri="{FF2B5EF4-FFF2-40B4-BE49-F238E27FC236}">
                <a16:creationId xmlns:a16="http://schemas.microsoft.com/office/drawing/2014/main" id="{57679EBA-8675-4CC9-81A8-12A2197FD73E}"/>
              </a:ext>
            </a:extLst>
          </p:cNvPr>
          <p:cNvSpPr>
            <a:spLocks noGrp="1"/>
          </p:cNvSpPr>
          <p:nvPr>
            <p:ph type="body" sz="quarter" idx="62"/>
          </p:nvPr>
        </p:nvSpPr>
        <p:spPr>
          <a:xfrm>
            <a:off x="7226301" y="44261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9" name="Text Placeholder 2">
            <a:extLst>
              <a:ext uri="{FF2B5EF4-FFF2-40B4-BE49-F238E27FC236}">
                <a16:creationId xmlns:a16="http://schemas.microsoft.com/office/drawing/2014/main" id="{15734EE7-46E1-455E-A4E6-6AEE259BB77C}"/>
              </a:ext>
            </a:extLst>
          </p:cNvPr>
          <p:cNvSpPr>
            <a:spLocks noGrp="1"/>
          </p:cNvSpPr>
          <p:nvPr>
            <p:ph type="body" sz="quarter" idx="63"/>
          </p:nvPr>
        </p:nvSpPr>
        <p:spPr>
          <a:xfrm>
            <a:off x="9734551" y="4832529"/>
            <a:ext cx="1905000" cy="965649"/>
          </a:xfrm>
        </p:spPr>
        <p:txBody>
          <a:bodyPr/>
          <a:lstStyle>
            <a:lvl1pPr marL="0" indent="0" algn="l">
              <a:lnSpc>
                <a:spcPct val="130000"/>
              </a:lnSpc>
              <a:buNone/>
              <a:defRPr sz="1000" b="0"/>
            </a:lvl1pPr>
          </a:lstStyle>
          <a:p>
            <a:pPr lvl="0"/>
            <a:r>
              <a:rPr lang="en-GB"/>
              <a:t>Click to edit Master text styles</a:t>
            </a:r>
          </a:p>
        </p:txBody>
      </p:sp>
      <p:sp>
        <p:nvSpPr>
          <p:cNvPr id="30" name="Text Placeholder 2">
            <a:extLst>
              <a:ext uri="{FF2B5EF4-FFF2-40B4-BE49-F238E27FC236}">
                <a16:creationId xmlns:a16="http://schemas.microsoft.com/office/drawing/2014/main" id="{64CBA524-0ABD-48C2-AC33-03818114B807}"/>
              </a:ext>
            </a:extLst>
          </p:cNvPr>
          <p:cNvSpPr>
            <a:spLocks noGrp="1"/>
          </p:cNvSpPr>
          <p:nvPr>
            <p:ph type="body" sz="quarter" idx="64"/>
          </p:nvPr>
        </p:nvSpPr>
        <p:spPr>
          <a:xfrm>
            <a:off x="9734551" y="44261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7" name="Rectangle 6">
            <a:extLst>
              <a:ext uri="{FF2B5EF4-FFF2-40B4-BE49-F238E27FC236}">
                <a16:creationId xmlns:a16="http://schemas.microsoft.com/office/drawing/2014/main" id="{8C342CC7-7429-4209-ACBE-75CE7214E296}"/>
              </a:ext>
            </a:extLst>
          </p:cNvPr>
          <p:cNvSpPr/>
          <p:nvPr userDrawn="1"/>
        </p:nvSpPr>
        <p:spPr>
          <a:xfrm>
            <a:off x="392044" y="2266950"/>
            <a:ext cx="303695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2854FFD-43F1-449B-8782-8B24A569D781}"/>
              </a:ext>
            </a:extLst>
          </p:cNvPr>
          <p:cNvSpPr/>
          <p:nvPr userDrawn="1"/>
        </p:nvSpPr>
        <p:spPr>
          <a:xfrm>
            <a:off x="3433694" y="2266950"/>
            <a:ext cx="33862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1DB8B98-F477-4904-816D-C30BCBCD807D}"/>
              </a:ext>
            </a:extLst>
          </p:cNvPr>
          <p:cNvSpPr/>
          <p:nvPr userDrawn="1"/>
        </p:nvSpPr>
        <p:spPr>
          <a:xfrm>
            <a:off x="6824594" y="2266950"/>
            <a:ext cx="49483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FD224784-DEDD-4727-89E7-EB6048566503}"/>
              </a:ext>
            </a:extLst>
          </p:cNvPr>
          <p:cNvCxnSpPr>
            <a:cxnSpLocks/>
          </p:cNvCxnSpPr>
          <p:nvPr userDrawn="1"/>
        </p:nvCxnSpPr>
        <p:spPr>
          <a:xfrm>
            <a:off x="9258300" y="2273300"/>
            <a:ext cx="0" cy="3581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C60021-3EB5-4E4F-82F0-20FB2FACDED7}"/>
              </a:ext>
            </a:extLst>
          </p:cNvPr>
          <p:cNvCxnSpPr>
            <a:cxnSpLocks/>
          </p:cNvCxnSpPr>
          <p:nvPr userDrawn="1"/>
        </p:nvCxnSpPr>
        <p:spPr>
          <a:xfrm>
            <a:off x="6832600" y="4076700"/>
            <a:ext cx="4959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49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iltton Cover Slide animated">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5D23E10-E289-E94F-85A0-F9E37CF6CAB5}"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0" name="arrows3.gif" descr="arrows3.gif">
            <a:extLst>
              <a:ext uri="{FF2B5EF4-FFF2-40B4-BE49-F238E27FC236}">
                <a16:creationId xmlns:a16="http://schemas.microsoft.com/office/drawing/2014/main" id="{7D26D8E0-9565-4BE6-B73A-89E33F01A6C9}"/>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4494292" y="936298"/>
            <a:ext cx="5097122" cy="2867131"/>
          </a:xfrm>
          <a:prstGeom prst="rect">
            <a:avLst/>
          </a:prstGeom>
          <a:ln w="12700">
            <a:miter lim="400000"/>
          </a:ln>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1" name="Graphic 10">
            <a:extLst>
              <a:ext uri="{FF2B5EF4-FFF2-40B4-BE49-F238E27FC236}">
                <a16:creationId xmlns:a16="http://schemas.microsoft.com/office/drawing/2014/main" id="{4B0694C4-C4CB-B6A2-DFC0-1BA1649886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3240" y="989152"/>
            <a:ext cx="5832146" cy="2775297"/>
          </a:xfrm>
          <a:prstGeom prst="rect">
            <a:avLst/>
          </a:prstGeom>
        </p:spPr>
      </p:pic>
    </p:spTree>
    <p:extLst>
      <p:ext uri="{BB962C8B-B14F-4D97-AF65-F5344CB8AC3E}">
        <p14:creationId xmlns:p14="http://schemas.microsoft.com/office/powerpoint/2010/main" val="1641133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eps 1-4 B">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525BF755-180D-FA4D-947E-1DABA7367FE7}"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115B6ED1-598D-C505-7353-838B0DD845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1" name="object 4">
            <a:extLst>
              <a:ext uri="{FF2B5EF4-FFF2-40B4-BE49-F238E27FC236}">
                <a16:creationId xmlns:a16="http://schemas.microsoft.com/office/drawing/2014/main" id="{13B0FD04-7167-48AD-DD46-4362A2C0E43F}"/>
              </a:ext>
            </a:extLst>
          </p:cNvPr>
          <p:cNvSpPr/>
          <p:nvPr/>
        </p:nvSpPr>
        <p:spPr>
          <a:xfrm rot="5400000">
            <a:off x="5202836" y="159846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4" name="object 4">
            <a:extLst>
              <a:ext uri="{FF2B5EF4-FFF2-40B4-BE49-F238E27FC236}">
                <a16:creationId xmlns:a16="http://schemas.microsoft.com/office/drawing/2014/main" id="{14BDE48A-9BBC-2AD3-729A-348943FBA299}"/>
              </a:ext>
            </a:extLst>
          </p:cNvPr>
          <p:cNvSpPr/>
          <p:nvPr/>
        </p:nvSpPr>
        <p:spPr>
          <a:xfrm rot="5400000">
            <a:off x="5202836" y="3034645"/>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5" name="object 4">
            <a:extLst>
              <a:ext uri="{FF2B5EF4-FFF2-40B4-BE49-F238E27FC236}">
                <a16:creationId xmlns:a16="http://schemas.microsoft.com/office/drawing/2014/main" id="{F7723751-FFFE-2F41-D556-793679D5643D}"/>
              </a:ext>
            </a:extLst>
          </p:cNvPr>
          <p:cNvSpPr/>
          <p:nvPr/>
        </p:nvSpPr>
        <p:spPr>
          <a:xfrm rot="5400000">
            <a:off x="5202836" y="4431645"/>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0" name="Text Placeholder 29">
            <a:extLst>
              <a:ext uri="{FF2B5EF4-FFF2-40B4-BE49-F238E27FC236}">
                <a16:creationId xmlns:a16="http://schemas.microsoft.com/office/drawing/2014/main" id="{81CEAB58-1060-2F12-48EE-B404145B10C7}"/>
              </a:ext>
            </a:extLst>
          </p:cNvPr>
          <p:cNvSpPr>
            <a:spLocks noGrp="1"/>
          </p:cNvSpPr>
          <p:nvPr>
            <p:ph type="body" sz="quarter" idx="72"/>
          </p:nvPr>
        </p:nvSpPr>
        <p:spPr>
          <a:xfrm>
            <a:off x="6095999" y="1087195"/>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32" name="Text Placeholder 29">
            <a:extLst>
              <a:ext uri="{FF2B5EF4-FFF2-40B4-BE49-F238E27FC236}">
                <a16:creationId xmlns:a16="http://schemas.microsoft.com/office/drawing/2014/main" id="{E31FCB2C-E4D7-FC2B-5AEE-BCFD89E1493F}"/>
              </a:ext>
            </a:extLst>
          </p:cNvPr>
          <p:cNvSpPr>
            <a:spLocks noGrp="1"/>
          </p:cNvSpPr>
          <p:nvPr>
            <p:ph type="body" sz="quarter" idx="73"/>
          </p:nvPr>
        </p:nvSpPr>
        <p:spPr>
          <a:xfrm>
            <a:off x="6095999" y="2522829"/>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35" name="Text Placeholder 29">
            <a:extLst>
              <a:ext uri="{FF2B5EF4-FFF2-40B4-BE49-F238E27FC236}">
                <a16:creationId xmlns:a16="http://schemas.microsoft.com/office/drawing/2014/main" id="{74F7CCD8-F059-153B-4779-C6C34863D279}"/>
              </a:ext>
            </a:extLst>
          </p:cNvPr>
          <p:cNvSpPr>
            <a:spLocks noGrp="1"/>
          </p:cNvSpPr>
          <p:nvPr>
            <p:ph type="body" sz="quarter" idx="74"/>
          </p:nvPr>
        </p:nvSpPr>
        <p:spPr>
          <a:xfrm>
            <a:off x="6095999" y="3955623"/>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36" name="Text Placeholder 29">
            <a:extLst>
              <a:ext uri="{FF2B5EF4-FFF2-40B4-BE49-F238E27FC236}">
                <a16:creationId xmlns:a16="http://schemas.microsoft.com/office/drawing/2014/main" id="{05A341D4-40A2-3773-45B6-A1C86A83DE47}"/>
              </a:ext>
            </a:extLst>
          </p:cNvPr>
          <p:cNvSpPr>
            <a:spLocks noGrp="1"/>
          </p:cNvSpPr>
          <p:nvPr>
            <p:ph type="body" sz="quarter" idx="75"/>
          </p:nvPr>
        </p:nvSpPr>
        <p:spPr>
          <a:xfrm>
            <a:off x="6095999" y="5302898"/>
            <a:ext cx="3256203" cy="898801"/>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40" name="Text Placeholder 29">
            <a:extLst>
              <a:ext uri="{FF2B5EF4-FFF2-40B4-BE49-F238E27FC236}">
                <a16:creationId xmlns:a16="http://schemas.microsoft.com/office/drawing/2014/main" id="{8670F803-583B-8517-16B4-588A52AB7B37}"/>
              </a:ext>
            </a:extLst>
          </p:cNvPr>
          <p:cNvSpPr>
            <a:spLocks noGrp="1"/>
          </p:cNvSpPr>
          <p:nvPr>
            <p:ph type="body" sz="quarter" idx="76"/>
          </p:nvPr>
        </p:nvSpPr>
        <p:spPr>
          <a:xfrm>
            <a:off x="2839798" y="1087196"/>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42" name="Text Placeholder 29">
            <a:extLst>
              <a:ext uri="{FF2B5EF4-FFF2-40B4-BE49-F238E27FC236}">
                <a16:creationId xmlns:a16="http://schemas.microsoft.com/office/drawing/2014/main" id="{EDF089D4-38FD-BD7D-A01D-B9467EC6D1AF}"/>
              </a:ext>
            </a:extLst>
          </p:cNvPr>
          <p:cNvSpPr>
            <a:spLocks noGrp="1"/>
          </p:cNvSpPr>
          <p:nvPr>
            <p:ph type="body" sz="quarter" idx="77"/>
          </p:nvPr>
        </p:nvSpPr>
        <p:spPr>
          <a:xfrm>
            <a:off x="2839798" y="2521716"/>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44" name="Text Placeholder 29">
            <a:extLst>
              <a:ext uri="{FF2B5EF4-FFF2-40B4-BE49-F238E27FC236}">
                <a16:creationId xmlns:a16="http://schemas.microsoft.com/office/drawing/2014/main" id="{9F612BA3-0257-0AFA-A0CB-3D2CE087FBE9}"/>
              </a:ext>
            </a:extLst>
          </p:cNvPr>
          <p:cNvSpPr>
            <a:spLocks noGrp="1"/>
          </p:cNvSpPr>
          <p:nvPr>
            <p:ph type="body" sz="quarter" idx="78"/>
          </p:nvPr>
        </p:nvSpPr>
        <p:spPr>
          <a:xfrm>
            <a:off x="2839798" y="3955623"/>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45" name="Text Placeholder 29">
            <a:extLst>
              <a:ext uri="{FF2B5EF4-FFF2-40B4-BE49-F238E27FC236}">
                <a16:creationId xmlns:a16="http://schemas.microsoft.com/office/drawing/2014/main" id="{98859DF3-2549-DD07-92C5-166ABF884132}"/>
              </a:ext>
            </a:extLst>
          </p:cNvPr>
          <p:cNvSpPr>
            <a:spLocks noGrp="1"/>
          </p:cNvSpPr>
          <p:nvPr>
            <p:ph type="body" sz="quarter" idx="79"/>
          </p:nvPr>
        </p:nvSpPr>
        <p:spPr>
          <a:xfrm>
            <a:off x="2839798" y="5298776"/>
            <a:ext cx="2881312" cy="438496"/>
          </a:xfrm>
        </p:spPr>
        <p:txBody>
          <a:bodyPr/>
          <a:lstStyle>
            <a:lvl1pPr marL="0" indent="0" algn="r">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19453389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hart Boxes 4">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1" name="Text Placeholder 2">
            <a:extLst>
              <a:ext uri="{FF2B5EF4-FFF2-40B4-BE49-F238E27FC236}">
                <a16:creationId xmlns:a16="http://schemas.microsoft.com/office/drawing/2014/main" id="{342F2F90-0057-499E-A5F9-3D94736CA6EC}"/>
              </a:ext>
            </a:extLst>
          </p:cNvPr>
          <p:cNvSpPr>
            <a:spLocks noGrp="1"/>
          </p:cNvSpPr>
          <p:nvPr>
            <p:ph type="body" sz="quarter" idx="65" hasCustomPrompt="1"/>
          </p:nvPr>
        </p:nvSpPr>
        <p:spPr>
          <a:xfrm rot="10800000">
            <a:off x="5804034" y="222243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51" name="Text Placeholder 2">
            <a:extLst>
              <a:ext uri="{FF2B5EF4-FFF2-40B4-BE49-F238E27FC236}">
                <a16:creationId xmlns:a16="http://schemas.microsoft.com/office/drawing/2014/main" id="{720446C4-84B2-48B0-B13E-02C9019A7FBA}"/>
              </a:ext>
            </a:extLst>
          </p:cNvPr>
          <p:cNvSpPr>
            <a:spLocks noGrp="1"/>
          </p:cNvSpPr>
          <p:nvPr>
            <p:ph type="body" sz="quarter" idx="72" hasCustomPrompt="1"/>
          </p:nvPr>
        </p:nvSpPr>
        <p:spPr>
          <a:xfrm rot="10800000">
            <a:off x="48324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52" name="Text Placeholder 2">
            <a:extLst>
              <a:ext uri="{FF2B5EF4-FFF2-40B4-BE49-F238E27FC236}">
                <a16:creationId xmlns:a16="http://schemas.microsoft.com/office/drawing/2014/main" id="{065FC024-A656-4648-BFDE-78F8242E4E7F}"/>
              </a:ext>
            </a:extLst>
          </p:cNvPr>
          <p:cNvSpPr>
            <a:spLocks noGrp="1"/>
          </p:cNvSpPr>
          <p:nvPr>
            <p:ph type="body" sz="quarter" idx="73" hasCustomPrompt="1"/>
          </p:nvPr>
        </p:nvSpPr>
        <p:spPr>
          <a:xfrm rot="10800000">
            <a:off x="67882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17850178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News">
    <p:bg>
      <p:bgPr>
        <a:solidFill>
          <a:schemeClr val="accent3">
            <a:hueOff val="1800000"/>
            <a:satOff val="1520"/>
            <a:lumOff val="-1764"/>
          </a:schemeClr>
        </a:solidFill>
        <a:effectLst/>
      </p:bgPr>
    </p:bg>
    <p:spTree>
      <p:nvGrpSpPr>
        <p:cNvPr id="1" name=""/>
        <p:cNvGrpSpPr/>
        <p:nvPr/>
      </p:nvGrpSpPr>
      <p:grpSpPr>
        <a:xfrm>
          <a:off x="0" y="0"/>
          <a:ext cx="0" cy="0"/>
          <a:chOff x="0" y="0"/>
          <a:chExt cx="0" cy="0"/>
        </a:xfrm>
      </p:grpSpPr>
      <p:sp>
        <p:nvSpPr>
          <p:cNvPr id="1284" name="Image"/>
          <p:cNvSpPr>
            <a:spLocks noGrp="1"/>
          </p:cNvSpPr>
          <p:nvPr>
            <p:ph type="pic" sz="quarter" idx="22"/>
          </p:nvPr>
        </p:nvSpPr>
        <p:spPr>
          <a:xfrm>
            <a:off x="6371282" y="3374109"/>
            <a:ext cx="4095751" cy="2292351"/>
          </a:xfrm>
          <a:prstGeom prst="rect">
            <a:avLst/>
          </a:prstGeom>
          <a:ln w="25400"/>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1285" name="Image"/>
          <p:cNvSpPr>
            <a:spLocks noGrp="1"/>
          </p:cNvSpPr>
          <p:nvPr>
            <p:ph type="pic" sz="quarter" idx="23"/>
          </p:nvPr>
        </p:nvSpPr>
        <p:spPr>
          <a:xfrm>
            <a:off x="2020739" y="1197891"/>
            <a:ext cx="4057651" cy="2549037"/>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1286" name="Image"/>
          <p:cNvSpPr>
            <a:spLocks noGrp="1"/>
          </p:cNvSpPr>
          <p:nvPr>
            <p:ph type="pic" sz="quarter" idx="24"/>
          </p:nvPr>
        </p:nvSpPr>
        <p:spPr>
          <a:xfrm>
            <a:off x="6390332" y="1786609"/>
            <a:ext cx="4057651" cy="137160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1287" name="Image"/>
          <p:cNvSpPr>
            <a:spLocks noGrp="1"/>
          </p:cNvSpPr>
          <p:nvPr>
            <p:ph type="pic" sz="quarter" idx="25"/>
          </p:nvPr>
        </p:nvSpPr>
        <p:spPr>
          <a:xfrm>
            <a:off x="2928888" y="3990059"/>
            <a:ext cx="3155951" cy="10604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r>
              <a:rPr lang="fi-FI"/>
              <a:t>19/10/23</a:t>
            </a:r>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r>
              <a:rPr lang="fi-FI"/>
              <a:t>Yleisesitys</a:t>
            </a:r>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13" name="Text Placeholder 4">
            <a:extLst>
              <a:ext uri="{FF2B5EF4-FFF2-40B4-BE49-F238E27FC236}">
                <a16:creationId xmlns:a16="http://schemas.microsoft.com/office/drawing/2014/main" id="{F9BD8E8D-07D8-414D-909A-156A108E662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4364213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What to we do start">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1" name="Text Placeholder 2">
            <a:extLst>
              <a:ext uri="{FF2B5EF4-FFF2-40B4-BE49-F238E27FC236}">
                <a16:creationId xmlns:a16="http://schemas.microsoft.com/office/drawing/2014/main" id="{123EC830-EE71-46B7-B2B7-C7D7B91E4FE5}"/>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6BA17D7C-4D8C-4AD3-8CE8-0EB5C67B6B6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3" name="Text Placeholder 2">
            <a:extLst>
              <a:ext uri="{FF2B5EF4-FFF2-40B4-BE49-F238E27FC236}">
                <a16:creationId xmlns:a16="http://schemas.microsoft.com/office/drawing/2014/main" id="{E9656009-8C67-4CEC-9616-CD2FE680809E}"/>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4" name="Text Placeholder 2">
            <a:extLst>
              <a:ext uri="{FF2B5EF4-FFF2-40B4-BE49-F238E27FC236}">
                <a16:creationId xmlns:a16="http://schemas.microsoft.com/office/drawing/2014/main" id="{D36F9762-B249-480A-B5FD-292AC88436DE}"/>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98B5E0C1-45B9-4587-8C33-061092680D4F}"/>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96210010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What to we do 1">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0" name="Text Placeholder 2">
            <a:extLst>
              <a:ext uri="{FF2B5EF4-FFF2-40B4-BE49-F238E27FC236}">
                <a16:creationId xmlns:a16="http://schemas.microsoft.com/office/drawing/2014/main" id="{17FE656E-691C-A440-AB03-091697748EC3}"/>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0285794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What to we do 2">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1" name="Text Placeholder 2">
            <a:extLst>
              <a:ext uri="{FF2B5EF4-FFF2-40B4-BE49-F238E27FC236}">
                <a16:creationId xmlns:a16="http://schemas.microsoft.com/office/drawing/2014/main" id="{AF676F71-19ED-E64B-9769-FD12C1997D0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8174509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What to we do 3">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C296510B-9DEB-9440-B1E3-D28FA1ADEF29}"/>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00133356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What to we do 4">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chemeClr val="tx1"/>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3" name="Text Placeholder 2">
            <a:extLst>
              <a:ext uri="{FF2B5EF4-FFF2-40B4-BE49-F238E27FC236}">
                <a16:creationId xmlns:a16="http://schemas.microsoft.com/office/drawing/2014/main" id="{D4E0D44F-7F60-8D48-B4D2-78F5AA0D129A}"/>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39078847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What to we do 5">
    <p:bg>
      <p:bgPr>
        <a:solidFill>
          <a:srgbClr val="E5E5E7"/>
        </a:solidFill>
        <a:effectLst/>
      </p:bgPr>
    </p:bg>
    <p:spTree>
      <p:nvGrpSpPr>
        <p:cNvPr id="1" name=""/>
        <p:cNvGrpSpPr/>
        <p:nvPr/>
      </p:nvGrpSpPr>
      <p:grpSpPr>
        <a:xfrm>
          <a:off x="0" y="0"/>
          <a:ext cx="0" cy="0"/>
          <a:chOff x="0" y="0"/>
          <a:chExt cx="0" cy="0"/>
        </a:xfrm>
      </p:grpSpPr>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solidFill>
            <a:schemeClr val="tx1"/>
          </a:solidFill>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rgbClr val="E5E5E7"/>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r>
              <a:rPr lang="en-GB"/>
              <a:t>Click to edit Master text styles</a:t>
            </a:r>
          </a:p>
        </p:txBody>
      </p:sp>
      <p:sp>
        <p:nvSpPr>
          <p:cNvPr id="31" name="Text Placeholder 2">
            <a:extLst>
              <a:ext uri="{FF2B5EF4-FFF2-40B4-BE49-F238E27FC236}">
                <a16:creationId xmlns:a16="http://schemas.microsoft.com/office/drawing/2014/main" id="{C58DA0A1-BA34-CA45-B40A-ED6F574357DE}"/>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29143436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9F352"/>
          </a:solidFill>
        </p:spPr>
        <p:txBody>
          <a:bodyPr anchor="ctr" anchorCtr="0"/>
          <a:lstStyle>
            <a:lvl1pPr algn="ctr">
              <a:defRPr/>
            </a:lvl1p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38106858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Extended Team">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939798"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6921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6921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39" name="Picture Placeholder 7">
            <a:extLst>
              <a:ext uri="{FF2B5EF4-FFF2-40B4-BE49-F238E27FC236}">
                <a16:creationId xmlns:a16="http://schemas.microsoft.com/office/drawing/2014/main" id="{FC6C7753-11BF-4C81-AF58-0E862561B5D1}"/>
              </a:ext>
            </a:extLst>
          </p:cNvPr>
          <p:cNvSpPr>
            <a:spLocks noGrp="1"/>
          </p:cNvSpPr>
          <p:nvPr>
            <p:ph type="pic" sz="quarter" idx="42"/>
          </p:nvPr>
        </p:nvSpPr>
        <p:spPr>
          <a:xfrm>
            <a:off x="2197098"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40" name="Text Placeholder 2">
            <a:extLst>
              <a:ext uri="{FF2B5EF4-FFF2-40B4-BE49-F238E27FC236}">
                <a16:creationId xmlns:a16="http://schemas.microsoft.com/office/drawing/2014/main" id="{2EC454F0-EC62-48A1-ABC7-ECBC67111197}"/>
              </a:ext>
            </a:extLst>
          </p:cNvPr>
          <p:cNvSpPr>
            <a:spLocks noGrp="1"/>
          </p:cNvSpPr>
          <p:nvPr>
            <p:ph type="body" sz="quarter" idx="43"/>
          </p:nvPr>
        </p:nvSpPr>
        <p:spPr>
          <a:xfrm>
            <a:off x="19494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41" name="Text Placeholder 2">
            <a:extLst>
              <a:ext uri="{FF2B5EF4-FFF2-40B4-BE49-F238E27FC236}">
                <a16:creationId xmlns:a16="http://schemas.microsoft.com/office/drawing/2014/main" id="{DC5477FE-DA8A-496C-8B74-05B8FBFC7A76}"/>
              </a:ext>
            </a:extLst>
          </p:cNvPr>
          <p:cNvSpPr>
            <a:spLocks noGrp="1"/>
          </p:cNvSpPr>
          <p:nvPr>
            <p:ph type="body" sz="quarter" idx="44"/>
          </p:nvPr>
        </p:nvSpPr>
        <p:spPr>
          <a:xfrm>
            <a:off x="19494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43" name="Picture Placeholder 7">
            <a:extLst>
              <a:ext uri="{FF2B5EF4-FFF2-40B4-BE49-F238E27FC236}">
                <a16:creationId xmlns:a16="http://schemas.microsoft.com/office/drawing/2014/main" id="{8D97726A-9B35-4B5A-8751-AEEC7EB6DAEC}"/>
              </a:ext>
            </a:extLst>
          </p:cNvPr>
          <p:cNvSpPr>
            <a:spLocks noGrp="1"/>
          </p:cNvSpPr>
          <p:nvPr>
            <p:ph type="pic" sz="quarter" idx="45"/>
          </p:nvPr>
        </p:nvSpPr>
        <p:spPr>
          <a:xfrm>
            <a:off x="939798"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44" name="Text Placeholder 2">
            <a:extLst>
              <a:ext uri="{FF2B5EF4-FFF2-40B4-BE49-F238E27FC236}">
                <a16:creationId xmlns:a16="http://schemas.microsoft.com/office/drawing/2014/main" id="{76A47E1C-E7B6-464B-80B5-FEEE136A86ED}"/>
              </a:ext>
            </a:extLst>
          </p:cNvPr>
          <p:cNvSpPr>
            <a:spLocks noGrp="1"/>
          </p:cNvSpPr>
          <p:nvPr>
            <p:ph type="body" sz="quarter" idx="46"/>
          </p:nvPr>
        </p:nvSpPr>
        <p:spPr>
          <a:xfrm>
            <a:off x="6921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45" name="Text Placeholder 2">
            <a:extLst>
              <a:ext uri="{FF2B5EF4-FFF2-40B4-BE49-F238E27FC236}">
                <a16:creationId xmlns:a16="http://schemas.microsoft.com/office/drawing/2014/main" id="{E6DE5208-786D-4CC6-AAFE-B8D7A79429A1}"/>
              </a:ext>
            </a:extLst>
          </p:cNvPr>
          <p:cNvSpPr>
            <a:spLocks noGrp="1"/>
          </p:cNvSpPr>
          <p:nvPr>
            <p:ph type="body" sz="quarter" idx="47"/>
          </p:nvPr>
        </p:nvSpPr>
        <p:spPr>
          <a:xfrm>
            <a:off x="6921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170FC4F6-9141-43F4-B1FB-8808EEDC6238}"/>
              </a:ext>
            </a:extLst>
          </p:cNvPr>
          <p:cNvSpPr>
            <a:spLocks noGrp="1"/>
          </p:cNvSpPr>
          <p:nvPr>
            <p:ph type="pic" sz="quarter" idx="48"/>
          </p:nvPr>
        </p:nvSpPr>
        <p:spPr>
          <a:xfrm>
            <a:off x="2197098"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47" name="Text Placeholder 2">
            <a:extLst>
              <a:ext uri="{FF2B5EF4-FFF2-40B4-BE49-F238E27FC236}">
                <a16:creationId xmlns:a16="http://schemas.microsoft.com/office/drawing/2014/main" id="{09C7801E-5987-4F1F-A1A5-08FAD070578C}"/>
              </a:ext>
            </a:extLst>
          </p:cNvPr>
          <p:cNvSpPr>
            <a:spLocks noGrp="1"/>
          </p:cNvSpPr>
          <p:nvPr>
            <p:ph type="body" sz="quarter" idx="49"/>
          </p:nvPr>
        </p:nvSpPr>
        <p:spPr>
          <a:xfrm>
            <a:off x="19494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48" name="Text Placeholder 2">
            <a:extLst>
              <a:ext uri="{FF2B5EF4-FFF2-40B4-BE49-F238E27FC236}">
                <a16:creationId xmlns:a16="http://schemas.microsoft.com/office/drawing/2014/main" id="{6332DF15-E16A-4A17-B3EA-641F563FC4DF}"/>
              </a:ext>
            </a:extLst>
          </p:cNvPr>
          <p:cNvSpPr>
            <a:spLocks noGrp="1"/>
          </p:cNvSpPr>
          <p:nvPr>
            <p:ph type="body" sz="quarter" idx="50"/>
          </p:nvPr>
        </p:nvSpPr>
        <p:spPr>
          <a:xfrm>
            <a:off x="19494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49" name="Picture Placeholder 7">
            <a:extLst>
              <a:ext uri="{FF2B5EF4-FFF2-40B4-BE49-F238E27FC236}">
                <a16:creationId xmlns:a16="http://schemas.microsoft.com/office/drawing/2014/main" id="{D3D6C455-5EDB-4951-BB1C-BD8F305941F6}"/>
              </a:ext>
            </a:extLst>
          </p:cNvPr>
          <p:cNvSpPr>
            <a:spLocks noGrp="1"/>
          </p:cNvSpPr>
          <p:nvPr>
            <p:ph type="pic" sz="quarter" idx="51"/>
          </p:nvPr>
        </p:nvSpPr>
        <p:spPr>
          <a:xfrm>
            <a:off x="939798"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50" name="Text Placeholder 2">
            <a:extLst>
              <a:ext uri="{FF2B5EF4-FFF2-40B4-BE49-F238E27FC236}">
                <a16:creationId xmlns:a16="http://schemas.microsoft.com/office/drawing/2014/main" id="{3336F89B-58A8-4AA8-9C61-3AC7EC0D6BEA}"/>
              </a:ext>
            </a:extLst>
          </p:cNvPr>
          <p:cNvSpPr>
            <a:spLocks noGrp="1"/>
          </p:cNvSpPr>
          <p:nvPr>
            <p:ph type="body" sz="quarter" idx="52"/>
          </p:nvPr>
        </p:nvSpPr>
        <p:spPr>
          <a:xfrm>
            <a:off x="6921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51" name="Text Placeholder 2">
            <a:extLst>
              <a:ext uri="{FF2B5EF4-FFF2-40B4-BE49-F238E27FC236}">
                <a16:creationId xmlns:a16="http://schemas.microsoft.com/office/drawing/2014/main" id="{178E4FBD-01B1-4092-A849-D26A3B798C90}"/>
              </a:ext>
            </a:extLst>
          </p:cNvPr>
          <p:cNvSpPr>
            <a:spLocks noGrp="1"/>
          </p:cNvSpPr>
          <p:nvPr>
            <p:ph type="body" sz="quarter" idx="53"/>
          </p:nvPr>
        </p:nvSpPr>
        <p:spPr>
          <a:xfrm>
            <a:off x="6921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52" name="Picture Placeholder 7">
            <a:extLst>
              <a:ext uri="{FF2B5EF4-FFF2-40B4-BE49-F238E27FC236}">
                <a16:creationId xmlns:a16="http://schemas.microsoft.com/office/drawing/2014/main" id="{8FAB93E7-3D37-486C-896E-5EBBF570DE80}"/>
              </a:ext>
            </a:extLst>
          </p:cNvPr>
          <p:cNvSpPr>
            <a:spLocks noGrp="1"/>
          </p:cNvSpPr>
          <p:nvPr>
            <p:ph type="pic" sz="quarter" idx="54"/>
          </p:nvPr>
        </p:nvSpPr>
        <p:spPr>
          <a:xfrm>
            <a:off x="2197098"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53" name="Text Placeholder 2">
            <a:extLst>
              <a:ext uri="{FF2B5EF4-FFF2-40B4-BE49-F238E27FC236}">
                <a16:creationId xmlns:a16="http://schemas.microsoft.com/office/drawing/2014/main" id="{1DFF403A-CBE2-484E-B71C-DBF63FB0194D}"/>
              </a:ext>
            </a:extLst>
          </p:cNvPr>
          <p:cNvSpPr>
            <a:spLocks noGrp="1"/>
          </p:cNvSpPr>
          <p:nvPr>
            <p:ph type="body" sz="quarter" idx="55"/>
          </p:nvPr>
        </p:nvSpPr>
        <p:spPr>
          <a:xfrm>
            <a:off x="19494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54" name="Text Placeholder 2">
            <a:extLst>
              <a:ext uri="{FF2B5EF4-FFF2-40B4-BE49-F238E27FC236}">
                <a16:creationId xmlns:a16="http://schemas.microsoft.com/office/drawing/2014/main" id="{877A05C8-D6A0-4655-866F-B821F6CC89CE}"/>
              </a:ext>
            </a:extLst>
          </p:cNvPr>
          <p:cNvSpPr>
            <a:spLocks noGrp="1"/>
          </p:cNvSpPr>
          <p:nvPr>
            <p:ph type="body" sz="quarter" idx="56"/>
          </p:nvPr>
        </p:nvSpPr>
        <p:spPr>
          <a:xfrm>
            <a:off x="19494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p:nvPr>
        </p:nvSpPr>
        <p:spPr>
          <a:xfrm>
            <a:off x="1132779"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GB"/>
              <a:t>Click to edit Master text styles</a:t>
            </a:r>
          </a:p>
        </p:txBody>
      </p:sp>
      <p:sp>
        <p:nvSpPr>
          <p:cNvPr id="56" name="Picture Placeholder 7">
            <a:extLst>
              <a:ext uri="{FF2B5EF4-FFF2-40B4-BE49-F238E27FC236}">
                <a16:creationId xmlns:a16="http://schemas.microsoft.com/office/drawing/2014/main" id="{A9302AFC-34E2-411F-8008-AF5B6436FBB3}"/>
              </a:ext>
            </a:extLst>
          </p:cNvPr>
          <p:cNvSpPr>
            <a:spLocks noGrp="1"/>
          </p:cNvSpPr>
          <p:nvPr>
            <p:ph type="pic" sz="quarter" idx="58"/>
          </p:nvPr>
        </p:nvSpPr>
        <p:spPr>
          <a:xfrm>
            <a:off x="4451437"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57" name="Text Placeholder 2">
            <a:extLst>
              <a:ext uri="{FF2B5EF4-FFF2-40B4-BE49-F238E27FC236}">
                <a16:creationId xmlns:a16="http://schemas.microsoft.com/office/drawing/2014/main" id="{AC8F45BA-A6F8-46DD-9C36-060870286B51}"/>
              </a:ext>
            </a:extLst>
          </p:cNvPr>
          <p:cNvSpPr>
            <a:spLocks noGrp="1"/>
          </p:cNvSpPr>
          <p:nvPr>
            <p:ph type="body" sz="quarter" idx="59"/>
          </p:nvPr>
        </p:nvSpPr>
        <p:spPr>
          <a:xfrm>
            <a:off x="42037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58" name="Text Placeholder 2">
            <a:extLst>
              <a:ext uri="{FF2B5EF4-FFF2-40B4-BE49-F238E27FC236}">
                <a16:creationId xmlns:a16="http://schemas.microsoft.com/office/drawing/2014/main" id="{5976402F-315A-4E29-BCD4-35D7DFDEE87F}"/>
              </a:ext>
            </a:extLst>
          </p:cNvPr>
          <p:cNvSpPr>
            <a:spLocks noGrp="1"/>
          </p:cNvSpPr>
          <p:nvPr>
            <p:ph type="body" sz="quarter" idx="60"/>
          </p:nvPr>
        </p:nvSpPr>
        <p:spPr>
          <a:xfrm>
            <a:off x="42037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59" name="Picture Placeholder 7">
            <a:extLst>
              <a:ext uri="{FF2B5EF4-FFF2-40B4-BE49-F238E27FC236}">
                <a16:creationId xmlns:a16="http://schemas.microsoft.com/office/drawing/2014/main" id="{BF9F7E44-78E9-4680-9BEA-B40461702B73}"/>
              </a:ext>
            </a:extLst>
          </p:cNvPr>
          <p:cNvSpPr>
            <a:spLocks noGrp="1"/>
          </p:cNvSpPr>
          <p:nvPr>
            <p:ph type="pic" sz="quarter" idx="61"/>
          </p:nvPr>
        </p:nvSpPr>
        <p:spPr>
          <a:xfrm>
            <a:off x="5708737"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60" name="Text Placeholder 2">
            <a:extLst>
              <a:ext uri="{FF2B5EF4-FFF2-40B4-BE49-F238E27FC236}">
                <a16:creationId xmlns:a16="http://schemas.microsoft.com/office/drawing/2014/main" id="{07E36EE5-1F82-4584-AB7A-5F33805F5AF4}"/>
              </a:ext>
            </a:extLst>
          </p:cNvPr>
          <p:cNvSpPr>
            <a:spLocks noGrp="1"/>
          </p:cNvSpPr>
          <p:nvPr>
            <p:ph type="body" sz="quarter" idx="62"/>
          </p:nvPr>
        </p:nvSpPr>
        <p:spPr>
          <a:xfrm>
            <a:off x="54610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61" name="Text Placeholder 2">
            <a:extLst>
              <a:ext uri="{FF2B5EF4-FFF2-40B4-BE49-F238E27FC236}">
                <a16:creationId xmlns:a16="http://schemas.microsoft.com/office/drawing/2014/main" id="{12F330D1-8040-4FDC-90CA-CCF8C38DC2D4}"/>
              </a:ext>
            </a:extLst>
          </p:cNvPr>
          <p:cNvSpPr>
            <a:spLocks noGrp="1"/>
          </p:cNvSpPr>
          <p:nvPr>
            <p:ph type="body" sz="quarter" idx="63"/>
          </p:nvPr>
        </p:nvSpPr>
        <p:spPr>
          <a:xfrm>
            <a:off x="54610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62" name="Picture Placeholder 7">
            <a:extLst>
              <a:ext uri="{FF2B5EF4-FFF2-40B4-BE49-F238E27FC236}">
                <a16:creationId xmlns:a16="http://schemas.microsoft.com/office/drawing/2014/main" id="{2D2E3CA8-2D7F-4590-BBC8-38D44EE51033}"/>
              </a:ext>
            </a:extLst>
          </p:cNvPr>
          <p:cNvSpPr>
            <a:spLocks noGrp="1"/>
          </p:cNvSpPr>
          <p:nvPr>
            <p:ph type="pic" sz="quarter" idx="64"/>
          </p:nvPr>
        </p:nvSpPr>
        <p:spPr>
          <a:xfrm>
            <a:off x="4451437"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63" name="Text Placeholder 2">
            <a:extLst>
              <a:ext uri="{FF2B5EF4-FFF2-40B4-BE49-F238E27FC236}">
                <a16:creationId xmlns:a16="http://schemas.microsoft.com/office/drawing/2014/main" id="{AB8BA215-33A3-4734-88A5-1418CBE9D04F}"/>
              </a:ext>
            </a:extLst>
          </p:cNvPr>
          <p:cNvSpPr>
            <a:spLocks noGrp="1"/>
          </p:cNvSpPr>
          <p:nvPr>
            <p:ph type="body" sz="quarter" idx="65"/>
          </p:nvPr>
        </p:nvSpPr>
        <p:spPr>
          <a:xfrm>
            <a:off x="42037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64" name="Text Placeholder 2">
            <a:extLst>
              <a:ext uri="{FF2B5EF4-FFF2-40B4-BE49-F238E27FC236}">
                <a16:creationId xmlns:a16="http://schemas.microsoft.com/office/drawing/2014/main" id="{44336242-27F8-47A8-9DA9-26D551F12076}"/>
              </a:ext>
            </a:extLst>
          </p:cNvPr>
          <p:cNvSpPr>
            <a:spLocks noGrp="1"/>
          </p:cNvSpPr>
          <p:nvPr>
            <p:ph type="body" sz="quarter" idx="66"/>
          </p:nvPr>
        </p:nvSpPr>
        <p:spPr>
          <a:xfrm>
            <a:off x="42037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65" name="Picture Placeholder 7">
            <a:extLst>
              <a:ext uri="{FF2B5EF4-FFF2-40B4-BE49-F238E27FC236}">
                <a16:creationId xmlns:a16="http://schemas.microsoft.com/office/drawing/2014/main" id="{8A23EFA2-C155-4DF3-A953-69D9B210C806}"/>
              </a:ext>
            </a:extLst>
          </p:cNvPr>
          <p:cNvSpPr>
            <a:spLocks noGrp="1"/>
          </p:cNvSpPr>
          <p:nvPr>
            <p:ph type="pic" sz="quarter" idx="67"/>
          </p:nvPr>
        </p:nvSpPr>
        <p:spPr>
          <a:xfrm>
            <a:off x="5708737"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66" name="Text Placeholder 2">
            <a:extLst>
              <a:ext uri="{FF2B5EF4-FFF2-40B4-BE49-F238E27FC236}">
                <a16:creationId xmlns:a16="http://schemas.microsoft.com/office/drawing/2014/main" id="{0062C3DC-76A9-40ED-BD78-2C41FE117AF9}"/>
              </a:ext>
            </a:extLst>
          </p:cNvPr>
          <p:cNvSpPr>
            <a:spLocks noGrp="1"/>
          </p:cNvSpPr>
          <p:nvPr>
            <p:ph type="body" sz="quarter" idx="68"/>
          </p:nvPr>
        </p:nvSpPr>
        <p:spPr>
          <a:xfrm>
            <a:off x="54610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67" name="Text Placeholder 2">
            <a:extLst>
              <a:ext uri="{FF2B5EF4-FFF2-40B4-BE49-F238E27FC236}">
                <a16:creationId xmlns:a16="http://schemas.microsoft.com/office/drawing/2014/main" id="{9CCE7514-6462-455B-8AB4-D0B420541DF6}"/>
              </a:ext>
            </a:extLst>
          </p:cNvPr>
          <p:cNvSpPr>
            <a:spLocks noGrp="1"/>
          </p:cNvSpPr>
          <p:nvPr>
            <p:ph type="body" sz="quarter" idx="69"/>
          </p:nvPr>
        </p:nvSpPr>
        <p:spPr>
          <a:xfrm>
            <a:off x="54610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68" name="Picture Placeholder 7">
            <a:extLst>
              <a:ext uri="{FF2B5EF4-FFF2-40B4-BE49-F238E27FC236}">
                <a16:creationId xmlns:a16="http://schemas.microsoft.com/office/drawing/2014/main" id="{92AE6854-05A3-4C91-9AAB-41C85EEBC2A0}"/>
              </a:ext>
            </a:extLst>
          </p:cNvPr>
          <p:cNvSpPr>
            <a:spLocks noGrp="1"/>
          </p:cNvSpPr>
          <p:nvPr>
            <p:ph type="pic" sz="quarter" idx="70"/>
          </p:nvPr>
        </p:nvSpPr>
        <p:spPr>
          <a:xfrm>
            <a:off x="4451437"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69" name="Text Placeholder 2">
            <a:extLst>
              <a:ext uri="{FF2B5EF4-FFF2-40B4-BE49-F238E27FC236}">
                <a16:creationId xmlns:a16="http://schemas.microsoft.com/office/drawing/2014/main" id="{17CDBCD4-09E0-4900-8507-0130D2EE530D}"/>
              </a:ext>
            </a:extLst>
          </p:cNvPr>
          <p:cNvSpPr>
            <a:spLocks noGrp="1"/>
          </p:cNvSpPr>
          <p:nvPr>
            <p:ph type="body" sz="quarter" idx="71"/>
          </p:nvPr>
        </p:nvSpPr>
        <p:spPr>
          <a:xfrm>
            <a:off x="42037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70" name="Text Placeholder 2">
            <a:extLst>
              <a:ext uri="{FF2B5EF4-FFF2-40B4-BE49-F238E27FC236}">
                <a16:creationId xmlns:a16="http://schemas.microsoft.com/office/drawing/2014/main" id="{9C56191E-4511-4274-B674-07B5E0232C2E}"/>
              </a:ext>
            </a:extLst>
          </p:cNvPr>
          <p:cNvSpPr>
            <a:spLocks noGrp="1"/>
          </p:cNvSpPr>
          <p:nvPr>
            <p:ph type="body" sz="quarter" idx="72"/>
          </p:nvPr>
        </p:nvSpPr>
        <p:spPr>
          <a:xfrm>
            <a:off x="42037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71" name="Picture Placeholder 7">
            <a:extLst>
              <a:ext uri="{FF2B5EF4-FFF2-40B4-BE49-F238E27FC236}">
                <a16:creationId xmlns:a16="http://schemas.microsoft.com/office/drawing/2014/main" id="{F499C15C-30A2-4F66-888C-5DCC49EA5801}"/>
              </a:ext>
            </a:extLst>
          </p:cNvPr>
          <p:cNvSpPr>
            <a:spLocks noGrp="1"/>
          </p:cNvSpPr>
          <p:nvPr>
            <p:ph type="pic" sz="quarter" idx="73"/>
          </p:nvPr>
        </p:nvSpPr>
        <p:spPr>
          <a:xfrm>
            <a:off x="5708737"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72" name="Text Placeholder 2">
            <a:extLst>
              <a:ext uri="{FF2B5EF4-FFF2-40B4-BE49-F238E27FC236}">
                <a16:creationId xmlns:a16="http://schemas.microsoft.com/office/drawing/2014/main" id="{FD34D09D-2749-43A6-A87A-4D33974D6342}"/>
              </a:ext>
            </a:extLst>
          </p:cNvPr>
          <p:cNvSpPr>
            <a:spLocks noGrp="1"/>
          </p:cNvSpPr>
          <p:nvPr>
            <p:ph type="body" sz="quarter" idx="74"/>
          </p:nvPr>
        </p:nvSpPr>
        <p:spPr>
          <a:xfrm>
            <a:off x="54610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73" name="Text Placeholder 2">
            <a:extLst>
              <a:ext uri="{FF2B5EF4-FFF2-40B4-BE49-F238E27FC236}">
                <a16:creationId xmlns:a16="http://schemas.microsoft.com/office/drawing/2014/main" id="{A83FD17A-E359-4BDF-8E6A-D26667C997AA}"/>
              </a:ext>
            </a:extLst>
          </p:cNvPr>
          <p:cNvSpPr>
            <a:spLocks noGrp="1"/>
          </p:cNvSpPr>
          <p:nvPr>
            <p:ph type="body" sz="quarter" idx="75"/>
          </p:nvPr>
        </p:nvSpPr>
        <p:spPr>
          <a:xfrm>
            <a:off x="54610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74" name="Text Placeholder 2">
            <a:extLst>
              <a:ext uri="{FF2B5EF4-FFF2-40B4-BE49-F238E27FC236}">
                <a16:creationId xmlns:a16="http://schemas.microsoft.com/office/drawing/2014/main" id="{F390C353-82C0-4C83-9358-239018456BF5}"/>
              </a:ext>
            </a:extLst>
          </p:cNvPr>
          <p:cNvSpPr>
            <a:spLocks noGrp="1"/>
          </p:cNvSpPr>
          <p:nvPr>
            <p:ph type="body" sz="quarter" idx="76"/>
          </p:nvPr>
        </p:nvSpPr>
        <p:spPr>
          <a:xfrm>
            <a:off x="5266897"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GB"/>
              <a:t>Click to edit Master text styles</a:t>
            </a:r>
          </a:p>
        </p:txBody>
      </p:sp>
      <p:sp>
        <p:nvSpPr>
          <p:cNvPr id="75" name="Picture Placeholder 7">
            <a:extLst>
              <a:ext uri="{FF2B5EF4-FFF2-40B4-BE49-F238E27FC236}">
                <a16:creationId xmlns:a16="http://schemas.microsoft.com/office/drawing/2014/main" id="{0085B03F-8DB7-46A2-9137-9D4E64FD9E0D}"/>
              </a:ext>
            </a:extLst>
          </p:cNvPr>
          <p:cNvSpPr>
            <a:spLocks noGrp="1"/>
          </p:cNvSpPr>
          <p:nvPr>
            <p:ph type="pic" sz="quarter" idx="77"/>
          </p:nvPr>
        </p:nvSpPr>
        <p:spPr>
          <a:xfrm>
            <a:off x="9220913"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76" name="Text Placeholder 2">
            <a:extLst>
              <a:ext uri="{FF2B5EF4-FFF2-40B4-BE49-F238E27FC236}">
                <a16:creationId xmlns:a16="http://schemas.microsoft.com/office/drawing/2014/main" id="{5E705DF5-3179-49B3-BE27-A36168A183B1}"/>
              </a:ext>
            </a:extLst>
          </p:cNvPr>
          <p:cNvSpPr>
            <a:spLocks noGrp="1"/>
          </p:cNvSpPr>
          <p:nvPr>
            <p:ph type="body" sz="quarter" idx="78"/>
          </p:nvPr>
        </p:nvSpPr>
        <p:spPr>
          <a:xfrm>
            <a:off x="89732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77" name="Text Placeholder 2">
            <a:extLst>
              <a:ext uri="{FF2B5EF4-FFF2-40B4-BE49-F238E27FC236}">
                <a16:creationId xmlns:a16="http://schemas.microsoft.com/office/drawing/2014/main" id="{9EC51A88-308D-44FE-A872-54E804F85EC5}"/>
              </a:ext>
            </a:extLst>
          </p:cNvPr>
          <p:cNvSpPr>
            <a:spLocks noGrp="1"/>
          </p:cNvSpPr>
          <p:nvPr>
            <p:ph type="body" sz="quarter" idx="79"/>
          </p:nvPr>
        </p:nvSpPr>
        <p:spPr>
          <a:xfrm>
            <a:off x="89732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78" name="Picture Placeholder 7">
            <a:extLst>
              <a:ext uri="{FF2B5EF4-FFF2-40B4-BE49-F238E27FC236}">
                <a16:creationId xmlns:a16="http://schemas.microsoft.com/office/drawing/2014/main" id="{69B7EFD3-73FF-45CE-B9C4-CABEE1791B6C}"/>
              </a:ext>
            </a:extLst>
          </p:cNvPr>
          <p:cNvSpPr>
            <a:spLocks noGrp="1"/>
          </p:cNvSpPr>
          <p:nvPr>
            <p:ph type="pic" sz="quarter" idx="80"/>
          </p:nvPr>
        </p:nvSpPr>
        <p:spPr>
          <a:xfrm>
            <a:off x="10478213"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79" name="Text Placeholder 2">
            <a:extLst>
              <a:ext uri="{FF2B5EF4-FFF2-40B4-BE49-F238E27FC236}">
                <a16:creationId xmlns:a16="http://schemas.microsoft.com/office/drawing/2014/main" id="{F9F7D599-6A01-468A-9971-309B7A58E123}"/>
              </a:ext>
            </a:extLst>
          </p:cNvPr>
          <p:cNvSpPr>
            <a:spLocks noGrp="1"/>
          </p:cNvSpPr>
          <p:nvPr>
            <p:ph type="body" sz="quarter" idx="81"/>
          </p:nvPr>
        </p:nvSpPr>
        <p:spPr>
          <a:xfrm>
            <a:off x="102305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0" name="Text Placeholder 2">
            <a:extLst>
              <a:ext uri="{FF2B5EF4-FFF2-40B4-BE49-F238E27FC236}">
                <a16:creationId xmlns:a16="http://schemas.microsoft.com/office/drawing/2014/main" id="{2B590076-3EEC-4198-B01A-63F8D0082299}"/>
              </a:ext>
            </a:extLst>
          </p:cNvPr>
          <p:cNvSpPr>
            <a:spLocks noGrp="1"/>
          </p:cNvSpPr>
          <p:nvPr>
            <p:ph type="body" sz="quarter" idx="82"/>
          </p:nvPr>
        </p:nvSpPr>
        <p:spPr>
          <a:xfrm>
            <a:off x="102305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81" name="Picture Placeholder 7">
            <a:extLst>
              <a:ext uri="{FF2B5EF4-FFF2-40B4-BE49-F238E27FC236}">
                <a16:creationId xmlns:a16="http://schemas.microsoft.com/office/drawing/2014/main" id="{0B28CE5D-020D-45A4-B53B-46483CCDB93C}"/>
              </a:ext>
            </a:extLst>
          </p:cNvPr>
          <p:cNvSpPr>
            <a:spLocks noGrp="1"/>
          </p:cNvSpPr>
          <p:nvPr>
            <p:ph type="pic" sz="quarter" idx="83"/>
          </p:nvPr>
        </p:nvSpPr>
        <p:spPr>
          <a:xfrm>
            <a:off x="9220913"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82" name="Text Placeholder 2">
            <a:extLst>
              <a:ext uri="{FF2B5EF4-FFF2-40B4-BE49-F238E27FC236}">
                <a16:creationId xmlns:a16="http://schemas.microsoft.com/office/drawing/2014/main" id="{A7C0CCF2-69EA-408A-8209-3FF192BD3EE3}"/>
              </a:ext>
            </a:extLst>
          </p:cNvPr>
          <p:cNvSpPr>
            <a:spLocks noGrp="1"/>
          </p:cNvSpPr>
          <p:nvPr>
            <p:ph type="body" sz="quarter" idx="84"/>
          </p:nvPr>
        </p:nvSpPr>
        <p:spPr>
          <a:xfrm>
            <a:off x="89732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3" name="Text Placeholder 2">
            <a:extLst>
              <a:ext uri="{FF2B5EF4-FFF2-40B4-BE49-F238E27FC236}">
                <a16:creationId xmlns:a16="http://schemas.microsoft.com/office/drawing/2014/main" id="{1D556B46-C363-41A7-80B3-D34D1C7A0566}"/>
              </a:ext>
            </a:extLst>
          </p:cNvPr>
          <p:cNvSpPr>
            <a:spLocks noGrp="1"/>
          </p:cNvSpPr>
          <p:nvPr>
            <p:ph type="body" sz="quarter" idx="85"/>
          </p:nvPr>
        </p:nvSpPr>
        <p:spPr>
          <a:xfrm>
            <a:off x="89732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84" name="Picture Placeholder 7">
            <a:extLst>
              <a:ext uri="{FF2B5EF4-FFF2-40B4-BE49-F238E27FC236}">
                <a16:creationId xmlns:a16="http://schemas.microsoft.com/office/drawing/2014/main" id="{ECA27076-7DF9-4EC0-BDC7-66791C96A982}"/>
              </a:ext>
            </a:extLst>
          </p:cNvPr>
          <p:cNvSpPr>
            <a:spLocks noGrp="1"/>
          </p:cNvSpPr>
          <p:nvPr>
            <p:ph type="pic" sz="quarter" idx="86"/>
          </p:nvPr>
        </p:nvSpPr>
        <p:spPr>
          <a:xfrm>
            <a:off x="10478213"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85" name="Text Placeholder 2">
            <a:extLst>
              <a:ext uri="{FF2B5EF4-FFF2-40B4-BE49-F238E27FC236}">
                <a16:creationId xmlns:a16="http://schemas.microsoft.com/office/drawing/2014/main" id="{4432E1CF-1991-4D2C-9E33-BDEBBFBD776E}"/>
              </a:ext>
            </a:extLst>
          </p:cNvPr>
          <p:cNvSpPr>
            <a:spLocks noGrp="1"/>
          </p:cNvSpPr>
          <p:nvPr>
            <p:ph type="body" sz="quarter" idx="87"/>
          </p:nvPr>
        </p:nvSpPr>
        <p:spPr>
          <a:xfrm>
            <a:off x="102305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6" name="Text Placeholder 2">
            <a:extLst>
              <a:ext uri="{FF2B5EF4-FFF2-40B4-BE49-F238E27FC236}">
                <a16:creationId xmlns:a16="http://schemas.microsoft.com/office/drawing/2014/main" id="{F6FEB7F3-F89A-46F3-9A25-E56F1EFE8361}"/>
              </a:ext>
            </a:extLst>
          </p:cNvPr>
          <p:cNvSpPr>
            <a:spLocks noGrp="1"/>
          </p:cNvSpPr>
          <p:nvPr>
            <p:ph type="body" sz="quarter" idx="88"/>
          </p:nvPr>
        </p:nvSpPr>
        <p:spPr>
          <a:xfrm>
            <a:off x="102305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87" name="Picture Placeholder 7">
            <a:extLst>
              <a:ext uri="{FF2B5EF4-FFF2-40B4-BE49-F238E27FC236}">
                <a16:creationId xmlns:a16="http://schemas.microsoft.com/office/drawing/2014/main" id="{69C585E1-409A-49B6-8042-525D94DE9FC7}"/>
              </a:ext>
            </a:extLst>
          </p:cNvPr>
          <p:cNvSpPr>
            <a:spLocks noGrp="1"/>
          </p:cNvSpPr>
          <p:nvPr>
            <p:ph type="pic" sz="quarter" idx="89"/>
          </p:nvPr>
        </p:nvSpPr>
        <p:spPr>
          <a:xfrm>
            <a:off x="9220913"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88" name="Text Placeholder 2">
            <a:extLst>
              <a:ext uri="{FF2B5EF4-FFF2-40B4-BE49-F238E27FC236}">
                <a16:creationId xmlns:a16="http://schemas.microsoft.com/office/drawing/2014/main" id="{EDD39040-A444-4B01-BE33-0D2A9EA00F79}"/>
              </a:ext>
            </a:extLst>
          </p:cNvPr>
          <p:cNvSpPr>
            <a:spLocks noGrp="1"/>
          </p:cNvSpPr>
          <p:nvPr>
            <p:ph type="body" sz="quarter" idx="90"/>
          </p:nvPr>
        </p:nvSpPr>
        <p:spPr>
          <a:xfrm>
            <a:off x="89732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9" name="Text Placeholder 2">
            <a:extLst>
              <a:ext uri="{FF2B5EF4-FFF2-40B4-BE49-F238E27FC236}">
                <a16:creationId xmlns:a16="http://schemas.microsoft.com/office/drawing/2014/main" id="{1255542B-6ACF-4789-9E7E-E6E391DD25C8}"/>
              </a:ext>
            </a:extLst>
          </p:cNvPr>
          <p:cNvSpPr>
            <a:spLocks noGrp="1"/>
          </p:cNvSpPr>
          <p:nvPr>
            <p:ph type="body" sz="quarter" idx="91"/>
          </p:nvPr>
        </p:nvSpPr>
        <p:spPr>
          <a:xfrm>
            <a:off x="89732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90" name="Picture Placeholder 7">
            <a:extLst>
              <a:ext uri="{FF2B5EF4-FFF2-40B4-BE49-F238E27FC236}">
                <a16:creationId xmlns:a16="http://schemas.microsoft.com/office/drawing/2014/main" id="{6E405DFE-6A06-4A3C-9024-CF1B1A5A1F18}"/>
              </a:ext>
            </a:extLst>
          </p:cNvPr>
          <p:cNvSpPr>
            <a:spLocks noGrp="1"/>
          </p:cNvSpPr>
          <p:nvPr>
            <p:ph type="pic" sz="quarter" idx="92"/>
          </p:nvPr>
        </p:nvSpPr>
        <p:spPr>
          <a:xfrm>
            <a:off x="10478213"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91" name="Text Placeholder 2">
            <a:extLst>
              <a:ext uri="{FF2B5EF4-FFF2-40B4-BE49-F238E27FC236}">
                <a16:creationId xmlns:a16="http://schemas.microsoft.com/office/drawing/2014/main" id="{E92D0E38-3723-413F-8503-CE80EFCB3D98}"/>
              </a:ext>
            </a:extLst>
          </p:cNvPr>
          <p:cNvSpPr>
            <a:spLocks noGrp="1"/>
          </p:cNvSpPr>
          <p:nvPr>
            <p:ph type="body" sz="quarter" idx="93"/>
          </p:nvPr>
        </p:nvSpPr>
        <p:spPr>
          <a:xfrm>
            <a:off x="102305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92" name="Text Placeholder 2">
            <a:extLst>
              <a:ext uri="{FF2B5EF4-FFF2-40B4-BE49-F238E27FC236}">
                <a16:creationId xmlns:a16="http://schemas.microsoft.com/office/drawing/2014/main" id="{7ECABE45-B923-4B2D-9B85-F1ECE2B08893}"/>
              </a:ext>
            </a:extLst>
          </p:cNvPr>
          <p:cNvSpPr>
            <a:spLocks noGrp="1"/>
          </p:cNvSpPr>
          <p:nvPr>
            <p:ph type="body" sz="quarter" idx="94"/>
          </p:nvPr>
        </p:nvSpPr>
        <p:spPr>
          <a:xfrm>
            <a:off x="102305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93" name="Text Placeholder 2">
            <a:extLst>
              <a:ext uri="{FF2B5EF4-FFF2-40B4-BE49-F238E27FC236}">
                <a16:creationId xmlns:a16="http://schemas.microsoft.com/office/drawing/2014/main" id="{29A0CD70-E495-4407-BAE0-BBA87FDD1AF8}"/>
              </a:ext>
            </a:extLst>
          </p:cNvPr>
          <p:cNvSpPr>
            <a:spLocks noGrp="1"/>
          </p:cNvSpPr>
          <p:nvPr>
            <p:ph type="body" sz="quarter" idx="95"/>
          </p:nvPr>
        </p:nvSpPr>
        <p:spPr>
          <a:xfrm>
            <a:off x="9413894"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GB"/>
              <a:t>Click to edit Master text styles</a:t>
            </a:r>
          </a:p>
        </p:txBody>
      </p:sp>
      <p:sp>
        <p:nvSpPr>
          <p:cNvPr id="95" name="Picture Placeholder 7">
            <a:extLst>
              <a:ext uri="{FF2B5EF4-FFF2-40B4-BE49-F238E27FC236}">
                <a16:creationId xmlns:a16="http://schemas.microsoft.com/office/drawing/2014/main" id="{C2D01312-BEEB-4771-8BDA-2A3B00E8BA7B}"/>
              </a:ext>
            </a:extLst>
          </p:cNvPr>
          <p:cNvSpPr>
            <a:spLocks noGrp="1"/>
          </p:cNvSpPr>
          <p:nvPr>
            <p:ph type="pic" sz="quarter" idx="96"/>
          </p:nvPr>
        </p:nvSpPr>
        <p:spPr>
          <a:xfrm>
            <a:off x="6979453" y="1781175"/>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96" name="Text Placeholder 2">
            <a:extLst>
              <a:ext uri="{FF2B5EF4-FFF2-40B4-BE49-F238E27FC236}">
                <a16:creationId xmlns:a16="http://schemas.microsoft.com/office/drawing/2014/main" id="{59099A05-67E0-4402-8F58-0F2762CD3E9F}"/>
              </a:ext>
            </a:extLst>
          </p:cNvPr>
          <p:cNvSpPr>
            <a:spLocks noGrp="1"/>
          </p:cNvSpPr>
          <p:nvPr>
            <p:ph type="body" sz="quarter" idx="97"/>
          </p:nvPr>
        </p:nvSpPr>
        <p:spPr>
          <a:xfrm>
            <a:off x="673180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97" name="Text Placeholder 2">
            <a:extLst>
              <a:ext uri="{FF2B5EF4-FFF2-40B4-BE49-F238E27FC236}">
                <a16:creationId xmlns:a16="http://schemas.microsoft.com/office/drawing/2014/main" id="{FC50ADD2-40B3-4BCD-A783-E2A73F21CC4D}"/>
              </a:ext>
            </a:extLst>
          </p:cNvPr>
          <p:cNvSpPr>
            <a:spLocks noGrp="1"/>
          </p:cNvSpPr>
          <p:nvPr>
            <p:ph type="body" sz="quarter" idx="98"/>
          </p:nvPr>
        </p:nvSpPr>
        <p:spPr>
          <a:xfrm>
            <a:off x="673180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98" name="Picture Placeholder 7">
            <a:extLst>
              <a:ext uri="{FF2B5EF4-FFF2-40B4-BE49-F238E27FC236}">
                <a16:creationId xmlns:a16="http://schemas.microsoft.com/office/drawing/2014/main" id="{440E74CA-9E47-4497-A6FB-484F06330AD2}"/>
              </a:ext>
            </a:extLst>
          </p:cNvPr>
          <p:cNvSpPr>
            <a:spLocks noGrp="1"/>
          </p:cNvSpPr>
          <p:nvPr>
            <p:ph type="pic" sz="quarter" idx="99"/>
          </p:nvPr>
        </p:nvSpPr>
        <p:spPr>
          <a:xfrm>
            <a:off x="6979453" y="3283710"/>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99" name="Text Placeholder 2">
            <a:extLst>
              <a:ext uri="{FF2B5EF4-FFF2-40B4-BE49-F238E27FC236}">
                <a16:creationId xmlns:a16="http://schemas.microsoft.com/office/drawing/2014/main" id="{92165ABE-3297-4C92-9EBD-DFA5FEB96736}"/>
              </a:ext>
            </a:extLst>
          </p:cNvPr>
          <p:cNvSpPr>
            <a:spLocks noGrp="1"/>
          </p:cNvSpPr>
          <p:nvPr>
            <p:ph type="body" sz="quarter" idx="100"/>
          </p:nvPr>
        </p:nvSpPr>
        <p:spPr>
          <a:xfrm>
            <a:off x="673180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100" name="Text Placeholder 2">
            <a:extLst>
              <a:ext uri="{FF2B5EF4-FFF2-40B4-BE49-F238E27FC236}">
                <a16:creationId xmlns:a16="http://schemas.microsoft.com/office/drawing/2014/main" id="{B4806C27-B26E-4E27-BEDE-CCD3C7043D76}"/>
              </a:ext>
            </a:extLst>
          </p:cNvPr>
          <p:cNvSpPr>
            <a:spLocks noGrp="1"/>
          </p:cNvSpPr>
          <p:nvPr>
            <p:ph type="body" sz="quarter" idx="101"/>
          </p:nvPr>
        </p:nvSpPr>
        <p:spPr>
          <a:xfrm>
            <a:off x="673180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101" name="Picture Placeholder 7">
            <a:extLst>
              <a:ext uri="{FF2B5EF4-FFF2-40B4-BE49-F238E27FC236}">
                <a16:creationId xmlns:a16="http://schemas.microsoft.com/office/drawing/2014/main" id="{CE939D44-EFB6-4C4C-831A-B8E55341C980}"/>
              </a:ext>
            </a:extLst>
          </p:cNvPr>
          <p:cNvSpPr>
            <a:spLocks noGrp="1"/>
          </p:cNvSpPr>
          <p:nvPr>
            <p:ph type="pic" sz="quarter" idx="102"/>
          </p:nvPr>
        </p:nvSpPr>
        <p:spPr>
          <a:xfrm>
            <a:off x="6979453" y="4760487"/>
            <a:ext cx="790577" cy="790577"/>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102" name="Text Placeholder 2">
            <a:extLst>
              <a:ext uri="{FF2B5EF4-FFF2-40B4-BE49-F238E27FC236}">
                <a16:creationId xmlns:a16="http://schemas.microsoft.com/office/drawing/2014/main" id="{5801C97C-C5E2-4984-9082-5326E232039F}"/>
              </a:ext>
            </a:extLst>
          </p:cNvPr>
          <p:cNvSpPr>
            <a:spLocks noGrp="1"/>
          </p:cNvSpPr>
          <p:nvPr>
            <p:ph type="body" sz="quarter" idx="103"/>
          </p:nvPr>
        </p:nvSpPr>
        <p:spPr>
          <a:xfrm>
            <a:off x="673180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103" name="Text Placeholder 2">
            <a:extLst>
              <a:ext uri="{FF2B5EF4-FFF2-40B4-BE49-F238E27FC236}">
                <a16:creationId xmlns:a16="http://schemas.microsoft.com/office/drawing/2014/main" id="{2B88808E-1710-49F7-A9D5-AB0C986F520A}"/>
              </a:ext>
            </a:extLst>
          </p:cNvPr>
          <p:cNvSpPr>
            <a:spLocks noGrp="1"/>
          </p:cNvSpPr>
          <p:nvPr>
            <p:ph type="body" sz="quarter" idx="104"/>
          </p:nvPr>
        </p:nvSpPr>
        <p:spPr>
          <a:xfrm>
            <a:off x="673180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804758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eps 1-2">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78CA3B7F-A917-0B45-8F4F-09E2DD95DB2E}"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115B6ED1-598D-C505-7353-838B0DD8452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3" name="Freeform 12">
            <a:extLst>
              <a:ext uri="{FF2B5EF4-FFF2-40B4-BE49-F238E27FC236}">
                <a16:creationId xmlns:a16="http://schemas.microsoft.com/office/drawing/2014/main" id="{6E65EFA5-3052-4D6F-B75D-40675B5106E8}"/>
              </a:ext>
            </a:extLst>
          </p:cNvPr>
          <p:cNvSpPr/>
          <p:nvPr/>
        </p:nvSpPr>
        <p:spPr>
          <a:xfrm>
            <a:off x="1281043" y="5246322"/>
            <a:ext cx="4505899" cy="154236"/>
          </a:xfrm>
          <a:custGeom>
            <a:avLst/>
            <a:gdLst>
              <a:gd name="connsiteX0" fmla="*/ 0 w 4505899"/>
              <a:gd name="connsiteY0" fmla="*/ 0 h 154236"/>
              <a:gd name="connsiteX1" fmla="*/ 0 w 4505899"/>
              <a:gd name="connsiteY1" fmla="*/ 154236 h 154236"/>
              <a:gd name="connsiteX2" fmla="*/ 4505899 w 4505899"/>
              <a:gd name="connsiteY2" fmla="*/ 154236 h 154236"/>
              <a:gd name="connsiteX3" fmla="*/ 4505899 w 4505899"/>
              <a:gd name="connsiteY3" fmla="*/ 0 h 154236"/>
            </a:gdLst>
            <a:ahLst/>
            <a:cxnLst>
              <a:cxn ang="0">
                <a:pos x="connsiteX0" y="connsiteY0"/>
              </a:cxn>
              <a:cxn ang="0">
                <a:pos x="connsiteX1" y="connsiteY1"/>
              </a:cxn>
              <a:cxn ang="0">
                <a:pos x="connsiteX2" y="connsiteY2"/>
              </a:cxn>
              <a:cxn ang="0">
                <a:pos x="connsiteX3" y="connsiteY3"/>
              </a:cxn>
            </a:cxnLst>
            <a:rect l="l" t="t" r="r" b="b"/>
            <a:pathLst>
              <a:path w="4505899" h="154236">
                <a:moveTo>
                  <a:pt x="0" y="0"/>
                </a:moveTo>
                <a:lnTo>
                  <a:pt x="0" y="154236"/>
                </a:lnTo>
                <a:lnTo>
                  <a:pt x="4505899" y="154236"/>
                </a:lnTo>
                <a:lnTo>
                  <a:pt x="450589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reeform 13">
            <a:extLst>
              <a:ext uri="{FF2B5EF4-FFF2-40B4-BE49-F238E27FC236}">
                <a16:creationId xmlns:a16="http://schemas.microsoft.com/office/drawing/2014/main" id="{E2AB241D-7075-F3DD-D728-58043BCE41D2}"/>
              </a:ext>
            </a:extLst>
          </p:cNvPr>
          <p:cNvSpPr/>
          <p:nvPr/>
        </p:nvSpPr>
        <p:spPr>
          <a:xfrm>
            <a:off x="6018296" y="5246322"/>
            <a:ext cx="4505899" cy="154236"/>
          </a:xfrm>
          <a:custGeom>
            <a:avLst/>
            <a:gdLst>
              <a:gd name="connsiteX0" fmla="*/ 0 w 4505899"/>
              <a:gd name="connsiteY0" fmla="*/ 0 h 154236"/>
              <a:gd name="connsiteX1" fmla="*/ 0 w 4505899"/>
              <a:gd name="connsiteY1" fmla="*/ 154236 h 154236"/>
              <a:gd name="connsiteX2" fmla="*/ 4505899 w 4505899"/>
              <a:gd name="connsiteY2" fmla="*/ 154236 h 154236"/>
              <a:gd name="connsiteX3" fmla="*/ 4505899 w 4505899"/>
              <a:gd name="connsiteY3" fmla="*/ 0 h 154236"/>
            </a:gdLst>
            <a:ahLst/>
            <a:cxnLst>
              <a:cxn ang="0">
                <a:pos x="connsiteX0" y="connsiteY0"/>
              </a:cxn>
              <a:cxn ang="0">
                <a:pos x="connsiteX1" y="connsiteY1"/>
              </a:cxn>
              <a:cxn ang="0">
                <a:pos x="connsiteX2" y="connsiteY2"/>
              </a:cxn>
              <a:cxn ang="0">
                <a:pos x="connsiteX3" y="connsiteY3"/>
              </a:cxn>
            </a:cxnLst>
            <a:rect l="l" t="t" r="r" b="b"/>
            <a:pathLst>
              <a:path w="4505899" h="154236">
                <a:moveTo>
                  <a:pt x="0" y="0"/>
                </a:moveTo>
                <a:lnTo>
                  <a:pt x="0" y="154236"/>
                </a:lnTo>
                <a:lnTo>
                  <a:pt x="4505899" y="154236"/>
                </a:lnTo>
                <a:lnTo>
                  <a:pt x="450589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7" name="Text Placeholder 24">
            <a:extLst>
              <a:ext uri="{FF2B5EF4-FFF2-40B4-BE49-F238E27FC236}">
                <a16:creationId xmlns:a16="http://schemas.microsoft.com/office/drawing/2014/main" id="{F9801D01-C600-D44A-25F9-763E3325BA4D}"/>
              </a:ext>
            </a:extLst>
          </p:cNvPr>
          <p:cNvSpPr>
            <a:spLocks noGrp="1"/>
          </p:cNvSpPr>
          <p:nvPr>
            <p:ph type="body" sz="quarter" idx="41" hasCustomPrompt="1"/>
          </p:nvPr>
        </p:nvSpPr>
        <p:spPr>
          <a:xfrm>
            <a:off x="1805650" y="2619821"/>
            <a:ext cx="3312443" cy="1393614"/>
          </a:xfrm>
        </p:spPr>
        <p:txBody>
          <a:bodyPr/>
          <a:lstStyle>
            <a:lvl1pPr marL="0" indent="0">
              <a:buNone/>
              <a:defRPr sz="8000">
                <a:latin typeface="Arial" panose="020B0604020202020204" pitchFamily="34" charset="0"/>
                <a:cs typeface="Arial" panose="020B0604020202020204" pitchFamily="34" charset="0"/>
              </a:defRPr>
            </a:lvl1pPr>
            <a:lvl2pPr marL="457200" indent="0">
              <a:buNone/>
              <a:defRPr sz="8000"/>
            </a:lvl2pPr>
            <a:lvl3pPr marL="914400" indent="0">
              <a:buNone/>
              <a:defRPr sz="8000"/>
            </a:lvl3pPr>
            <a:lvl4pPr marL="1371600" indent="0">
              <a:buNone/>
              <a:defRPr sz="8000"/>
            </a:lvl4pPr>
            <a:lvl5pPr marL="1828800" indent="0">
              <a:buNone/>
              <a:defRPr sz="8000"/>
            </a:lvl5pPr>
          </a:lstStyle>
          <a:p>
            <a:pPr lvl="0"/>
            <a:r>
              <a:rPr lang="en-US"/>
              <a:t>Step 1</a:t>
            </a:r>
            <a:endParaRPr lang="en-FI"/>
          </a:p>
        </p:txBody>
      </p:sp>
      <p:sp>
        <p:nvSpPr>
          <p:cNvPr id="28" name="Text Placeholder 24">
            <a:extLst>
              <a:ext uri="{FF2B5EF4-FFF2-40B4-BE49-F238E27FC236}">
                <a16:creationId xmlns:a16="http://schemas.microsoft.com/office/drawing/2014/main" id="{96AB83C0-7C3B-C4F0-FE6F-302B23BEFB1B}"/>
              </a:ext>
            </a:extLst>
          </p:cNvPr>
          <p:cNvSpPr>
            <a:spLocks noGrp="1"/>
          </p:cNvSpPr>
          <p:nvPr>
            <p:ph type="body" sz="quarter" idx="42" hasCustomPrompt="1"/>
          </p:nvPr>
        </p:nvSpPr>
        <p:spPr>
          <a:xfrm>
            <a:off x="6314150" y="2619821"/>
            <a:ext cx="3312443" cy="1393614"/>
          </a:xfrm>
        </p:spPr>
        <p:txBody>
          <a:bodyPr/>
          <a:lstStyle>
            <a:lvl1pPr marL="0" indent="0">
              <a:buNone/>
              <a:defRPr sz="8000">
                <a:latin typeface="Arial" panose="020B0604020202020204" pitchFamily="34" charset="0"/>
                <a:cs typeface="Arial" panose="020B0604020202020204" pitchFamily="34" charset="0"/>
              </a:defRPr>
            </a:lvl1pPr>
            <a:lvl2pPr marL="457200" indent="0">
              <a:buNone/>
              <a:defRPr sz="8000"/>
            </a:lvl2pPr>
            <a:lvl3pPr marL="914400" indent="0">
              <a:buNone/>
              <a:defRPr sz="8000"/>
            </a:lvl3pPr>
            <a:lvl4pPr marL="1371600" indent="0">
              <a:buNone/>
              <a:defRPr sz="8000"/>
            </a:lvl4pPr>
            <a:lvl5pPr marL="1828800" indent="0">
              <a:buNone/>
              <a:defRPr sz="8000"/>
            </a:lvl5pPr>
          </a:lstStyle>
          <a:p>
            <a:pPr lvl="0"/>
            <a:r>
              <a:rPr lang="en-US"/>
              <a:t>Step 2</a:t>
            </a:r>
            <a:endParaRPr lang="en-FI"/>
          </a:p>
        </p:txBody>
      </p:sp>
      <p:sp>
        <p:nvSpPr>
          <p:cNvPr id="33" name="Text Placeholder 29">
            <a:extLst>
              <a:ext uri="{FF2B5EF4-FFF2-40B4-BE49-F238E27FC236}">
                <a16:creationId xmlns:a16="http://schemas.microsoft.com/office/drawing/2014/main" id="{C842DB09-BF07-E1D1-2669-96B52E0A56E8}"/>
              </a:ext>
            </a:extLst>
          </p:cNvPr>
          <p:cNvSpPr>
            <a:spLocks noGrp="1"/>
          </p:cNvSpPr>
          <p:nvPr>
            <p:ph type="body" sz="quarter" idx="43"/>
          </p:nvPr>
        </p:nvSpPr>
        <p:spPr>
          <a:xfrm>
            <a:off x="1805650" y="4595562"/>
            <a:ext cx="1646237" cy="5666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7" name="Text Placeholder 29">
            <a:extLst>
              <a:ext uri="{FF2B5EF4-FFF2-40B4-BE49-F238E27FC236}">
                <a16:creationId xmlns:a16="http://schemas.microsoft.com/office/drawing/2014/main" id="{40ACEC0E-926E-9D7D-DB5B-C888D5E5333E}"/>
              </a:ext>
            </a:extLst>
          </p:cNvPr>
          <p:cNvSpPr>
            <a:spLocks noGrp="1"/>
          </p:cNvSpPr>
          <p:nvPr>
            <p:ph type="body" sz="quarter" idx="46"/>
          </p:nvPr>
        </p:nvSpPr>
        <p:spPr>
          <a:xfrm>
            <a:off x="3951950" y="4595562"/>
            <a:ext cx="1646237" cy="5666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9" name="Text Placeholder 29">
            <a:extLst>
              <a:ext uri="{FF2B5EF4-FFF2-40B4-BE49-F238E27FC236}">
                <a16:creationId xmlns:a16="http://schemas.microsoft.com/office/drawing/2014/main" id="{7EEEE215-EC5A-9F15-EE8F-3171AE4AC769}"/>
              </a:ext>
            </a:extLst>
          </p:cNvPr>
          <p:cNvSpPr>
            <a:spLocks noGrp="1"/>
          </p:cNvSpPr>
          <p:nvPr>
            <p:ph type="body" sz="quarter" idx="47"/>
          </p:nvPr>
        </p:nvSpPr>
        <p:spPr>
          <a:xfrm>
            <a:off x="7330149" y="4595562"/>
            <a:ext cx="1646237" cy="5666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Title 7">
            <a:extLst>
              <a:ext uri="{FF2B5EF4-FFF2-40B4-BE49-F238E27FC236}">
                <a16:creationId xmlns:a16="http://schemas.microsoft.com/office/drawing/2014/main" id="{0BC640D9-6636-2CBD-5ADC-37DCA804CE5F}"/>
              </a:ext>
            </a:extLst>
          </p:cNvPr>
          <p:cNvSpPr>
            <a:spLocks noGrp="1"/>
          </p:cNvSpPr>
          <p:nvPr>
            <p:ph type="title"/>
          </p:nvPr>
        </p:nvSpPr>
        <p:spPr/>
        <p:txBody>
          <a:bodyPr/>
          <a:lstStyle/>
          <a:p>
            <a:r>
              <a:rPr lang="en-GB"/>
              <a:t>Click to edit Master title style</a:t>
            </a:r>
            <a:endParaRPr lang="en-FI"/>
          </a:p>
        </p:txBody>
      </p:sp>
      <p:sp>
        <p:nvSpPr>
          <p:cNvPr id="3" name="SmartArt Placeholder 2">
            <a:extLst>
              <a:ext uri="{FF2B5EF4-FFF2-40B4-BE49-F238E27FC236}">
                <a16:creationId xmlns:a16="http://schemas.microsoft.com/office/drawing/2014/main" id="{6B52A522-2A79-5781-B7DE-0FE37924D207}"/>
              </a:ext>
            </a:extLst>
          </p:cNvPr>
          <p:cNvSpPr>
            <a:spLocks noGrp="1"/>
          </p:cNvSpPr>
          <p:nvPr>
            <p:ph type="dgm" sz="quarter" idx="17"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01579887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205961" y="1755417"/>
            <a:ext cx="3348867" cy="3331738"/>
          </a:xfrm>
          <a:prstGeom prst="ellipse">
            <a:avLst/>
          </a:prstGeom>
          <a:solidFill>
            <a:schemeClr val="bg1">
              <a:lumMod val="95000"/>
            </a:schemeClr>
          </a:solidFill>
        </p:spPr>
        <p:txBody>
          <a:bodyPr anchor="ctr" anchorCtr="0"/>
          <a:lstStyle>
            <a:lvl1pPr marL="0" indent="0" algn="ctr">
              <a:buNone/>
              <a:defRPr sz="1200"/>
            </a:lvl1pPr>
          </a:lstStyle>
          <a:p>
            <a:r>
              <a:rPr lang="en-GB"/>
              <a:t>Click icon to add picture</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5721950" y="2155063"/>
            <a:ext cx="5104289" cy="1897489"/>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hasCustomPrompt="1"/>
          </p:nvPr>
        </p:nvSpPr>
        <p:spPr>
          <a:xfrm>
            <a:off x="5721950" y="1044640"/>
            <a:ext cx="5104889" cy="455642"/>
          </a:xfrm>
          <a:noFill/>
        </p:spPr>
        <p:txBody>
          <a:bodyPr anchor="t" anchorCtr="0"/>
          <a:lstStyle>
            <a:lvl1pPr marL="0" indent="0" algn="l">
              <a:lnSpc>
                <a:spcPct val="100000"/>
              </a:lnSpc>
              <a:buNone/>
              <a:defRPr sz="2800" b="1"/>
            </a:lvl1pPr>
            <a:lvl2pPr marL="457200" indent="0">
              <a:buNone/>
              <a:defRPr/>
            </a:lvl2pPr>
          </a:lstStyle>
          <a:p>
            <a:pPr lvl="0"/>
            <a:r>
              <a:rPr lang="en-US"/>
              <a:t>Name</a:t>
            </a:r>
          </a:p>
        </p:txBody>
      </p:sp>
      <p:sp>
        <p:nvSpPr>
          <p:cNvPr id="94" name="Text Placeholder 2">
            <a:extLst>
              <a:ext uri="{FF2B5EF4-FFF2-40B4-BE49-F238E27FC236}">
                <a16:creationId xmlns:a16="http://schemas.microsoft.com/office/drawing/2014/main" id="{4DBE4664-BCF2-4E5F-8CCD-B9FB765E9410}"/>
              </a:ext>
            </a:extLst>
          </p:cNvPr>
          <p:cNvSpPr>
            <a:spLocks noGrp="1"/>
          </p:cNvSpPr>
          <p:nvPr>
            <p:ph type="body" sz="quarter" idx="58" hasCustomPrompt="1"/>
          </p:nvPr>
        </p:nvSpPr>
        <p:spPr>
          <a:xfrm>
            <a:off x="5721950" y="1575514"/>
            <a:ext cx="5104889" cy="401285"/>
          </a:xfrm>
          <a:noFill/>
        </p:spPr>
        <p:txBody>
          <a:bodyPr anchor="t" anchorCtr="0"/>
          <a:lstStyle>
            <a:lvl1pPr marL="0" indent="0" algn="l">
              <a:lnSpc>
                <a:spcPct val="100000"/>
              </a:lnSpc>
              <a:buNone/>
              <a:defRPr sz="1600" b="0"/>
            </a:lvl1pPr>
            <a:lvl2pPr marL="457200" indent="0">
              <a:buNone/>
              <a:defRPr/>
            </a:lvl2pPr>
          </a:lstStyle>
          <a:p>
            <a:pPr lvl="0"/>
            <a:r>
              <a:rPr lang="en-US"/>
              <a:t>Title</a:t>
            </a:r>
          </a:p>
        </p:txBody>
      </p:sp>
      <p:sp>
        <p:nvSpPr>
          <p:cNvPr id="5" name="Content Placeholder 4">
            <a:extLst>
              <a:ext uri="{FF2B5EF4-FFF2-40B4-BE49-F238E27FC236}">
                <a16:creationId xmlns:a16="http://schemas.microsoft.com/office/drawing/2014/main" id="{41952661-1CB4-45C1-9439-DB0700BC2B6F}"/>
              </a:ext>
            </a:extLst>
          </p:cNvPr>
          <p:cNvSpPr>
            <a:spLocks noGrp="1"/>
          </p:cNvSpPr>
          <p:nvPr>
            <p:ph sz="quarter" idx="59"/>
          </p:nvPr>
        </p:nvSpPr>
        <p:spPr>
          <a:xfrm>
            <a:off x="5721350" y="4653566"/>
            <a:ext cx="5104889" cy="1454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60985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1"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7456778" y="3674772"/>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7448367" y="691166"/>
            <a:ext cx="4378731" cy="261872"/>
          </a:xfrm>
          <a:solidFill>
            <a:srgbClr val="E9F352"/>
          </a:solidFill>
        </p:spPr>
        <p:txBody>
          <a:bodyPr anchor="t"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787510" y="3653307"/>
            <a:ext cx="2103465"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56779" y="3333482"/>
            <a:ext cx="4292310" cy="257578"/>
          </a:xfrm>
          <a:noFill/>
        </p:spPr>
        <p:txBody>
          <a:bodyPr anchor="t"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17" name="Text Placeholder 11">
            <a:extLst>
              <a:ext uri="{FF2B5EF4-FFF2-40B4-BE49-F238E27FC236}">
                <a16:creationId xmlns:a16="http://schemas.microsoft.com/office/drawing/2014/main" id="{0A2CD016-119A-415D-9D97-84CBF5460E68}"/>
              </a:ext>
            </a:extLst>
          </p:cNvPr>
          <p:cNvSpPr>
            <a:spLocks noGrp="1"/>
          </p:cNvSpPr>
          <p:nvPr>
            <p:ph type="body" sz="quarter" idx="61" hasCustomPrompt="1"/>
          </p:nvPr>
        </p:nvSpPr>
        <p:spPr>
          <a:xfrm>
            <a:off x="7456778" y="3979572"/>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8" name="Text Placeholder 2">
            <a:extLst>
              <a:ext uri="{FF2B5EF4-FFF2-40B4-BE49-F238E27FC236}">
                <a16:creationId xmlns:a16="http://schemas.microsoft.com/office/drawing/2014/main" id="{C0CEB49C-DF04-4150-8B9C-04C35549BB81}"/>
              </a:ext>
            </a:extLst>
          </p:cNvPr>
          <p:cNvSpPr>
            <a:spLocks noGrp="1"/>
          </p:cNvSpPr>
          <p:nvPr>
            <p:ph type="body" sz="quarter" idx="62"/>
          </p:nvPr>
        </p:nvSpPr>
        <p:spPr>
          <a:xfrm>
            <a:off x="7787510" y="3958107"/>
            <a:ext cx="2103465"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19" name="Text Placeholder 11">
            <a:extLst>
              <a:ext uri="{FF2B5EF4-FFF2-40B4-BE49-F238E27FC236}">
                <a16:creationId xmlns:a16="http://schemas.microsoft.com/office/drawing/2014/main" id="{190C6317-DB19-498B-92FC-46DC2F2B201A}"/>
              </a:ext>
            </a:extLst>
          </p:cNvPr>
          <p:cNvSpPr>
            <a:spLocks noGrp="1"/>
          </p:cNvSpPr>
          <p:nvPr>
            <p:ph type="body" sz="quarter" idx="63" hasCustomPrompt="1"/>
          </p:nvPr>
        </p:nvSpPr>
        <p:spPr>
          <a:xfrm>
            <a:off x="7456778" y="4280079"/>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0" name="Text Placeholder 2">
            <a:extLst>
              <a:ext uri="{FF2B5EF4-FFF2-40B4-BE49-F238E27FC236}">
                <a16:creationId xmlns:a16="http://schemas.microsoft.com/office/drawing/2014/main" id="{129517A8-85F7-40CE-9339-902D0957AB1F}"/>
              </a:ext>
            </a:extLst>
          </p:cNvPr>
          <p:cNvSpPr>
            <a:spLocks noGrp="1"/>
          </p:cNvSpPr>
          <p:nvPr>
            <p:ph type="body" sz="quarter" idx="64"/>
          </p:nvPr>
        </p:nvSpPr>
        <p:spPr>
          <a:xfrm>
            <a:off x="7787510" y="4258614"/>
            <a:ext cx="2103465"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1" name="Text Placeholder 2">
            <a:extLst>
              <a:ext uri="{FF2B5EF4-FFF2-40B4-BE49-F238E27FC236}">
                <a16:creationId xmlns:a16="http://schemas.microsoft.com/office/drawing/2014/main" id="{FE5A0DDD-6CD1-41C1-AAD9-DBFE0005100B}"/>
              </a:ext>
            </a:extLst>
          </p:cNvPr>
          <p:cNvSpPr>
            <a:spLocks noGrp="1"/>
          </p:cNvSpPr>
          <p:nvPr>
            <p:ph type="body" sz="quarter" idx="65"/>
          </p:nvPr>
        </p:nvSpPr>
        <p:spPr>
          <a:xfrm>
            <a:off x="7456778" y="5168721"/>
            <a:ext cx="2434197"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763F4D17-503D-43E9-A868-42B86796EE30}"/>
              </a:ext>
            </a:extLst>
          </p:cNvPr>
          <p:cNvSpPr>
            <a:spLocks noGrp="1"/>
          </p:cNvSpPr>
          <p:nvPr>
            <p:ph type="body" sz="quarter" idx="66"/>
          </p:nvPr>
        </p:nvSpPr>
        <p:spPr>
          <a:xfrm>
            <a:off x="7456779" y="4848896"/>
            <a:ext cx="4292310" cy="257578"/>
          </a:xfrm>
          <a:noFill/>
        </p:spPr>
        <p:txBody>
          <a:bodyPr anchor="t"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23" name="Text Placeholder 2">
            <a:extLst>
              <a:ext uri="{FF2B5EF4-FFF2-40B4-BE49-F238E27FC236}">
                <a16:creationId xmlns:a16="http://schemas.microsoft.com/office/drawing/2014/main" id="{134977F7-755E-41BD-AD32-2DCBA0D765CE}"/>
              </a:ext>
            </a:extLst>
          </p:cNvPr>
          <p:cNvSpPr>
            <a:spLocks noGrp="1"/>
          </p:cNvSpPr>
          <p:nvPr>
            <p:ph type="body" sz="quarter" idx="67"/>
          </p:nvPr>
        </p:nvSpPr>
        <p:spPr>
          <a:xfrm>
            <a:off x="7456778" y="5473521"/>
            <a:ext cx="2434197"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4" name="Text Placeholder 2">
            <a:extLst>
              <a:ext uri="{FF2B5EF4-FFF2-40B4-BE49-F238E27FC236}">
                <a16:creationId xmlns:a16="http://schemas.microsoft.com/office/drawing/2014/main" id="{1E061943-C032-4260-854F-BE6AD60AED53}"/>
              </a:ext>
            </a:extLst>
          </p:cNvPr>
          <p:cNvSpPr>
            <a:spLocks noGrp="1"/>
          </p:cNvSpPr>
          <p:nvPr>
            <p:ph type="body" sz="quarter" idx="68"/>
          </p:nvPr>
        </p:nvSpPr>
        <p:spPr>
          <a:xfrm>
            <a:off x="7456778" y="5774028"/>
            <a:ext cx="2434197"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7448367" y="1047482"/>
            <a:ext cx="4378731" cy="261872"/>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7448367" y="1669961"/>
            <a:ext cx="4378731" cy="261872"/>
          </a:xfrm>
          <a:noFill/>
        </p:spPr>
        <p:txBody>
          <a:bodyPr anchor="t"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1CCE03F5-8254-804B-A1E5-6BE0771ABF76}"/>
              </a:ext>
            </a:extLst>
          </p:cNvPr>
          <p:cNvSpPr>
            <a:spLocks noGrp="1"/>
          </p:cNvSpPr>
          <p:nvPr>
            <p:ph type="body" sz="quarter" idx="71"/>
          </p:nvPr>
        </p:nvSpPr>
        <p:spPr>
          <a:xfrm>
            <a:off x="7448367" y="2081152"/>
            <a:ext cx="4378731" cy="1102076"/>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56761374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ase Columns">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7" name="object 4">
            <a:extLst>
              <a:ext uri="{FF2B5EF4-FFF2-40B4-BE49-F238E27FC236}">
                <a16:creationId xmlns:a16="http://schemas.microsoft.com/office/drawing/2014/main" id="{8952BB16-78D9-4361-8890-29C70B34949F}"/>
              </a:ext>
            </a:extLst>
          </p:cNvPr>
          <p:cNvSpPr/>
          <p:nvPr userDrawn="1"/>
        </p:nvSpPr>
        <p:spPr>
          <a:xfrm>
            <a:off x="175143" y="1164411"/>
            <a:ext cx="933095" cy="8223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19" name="Text Placeholder 18">
            <a:extLst>
              <a:ext uri="{FF2B5EF4-FFF2-40B4-BE49-F238E27FC236}">
                <a16:creationId xmlns:a16="http://schemas.microsoft.com/office/drawing/2014/main" id="{E232F155-6D2B-4086-9408-2D0686D3F860}"/>
              </a:ext>
            </a:extLst>
          </p:cNvPr>
          <p:cNvSpPr>
            <a:spLocks noGrp="1"/>
          </p:cNvSpPr>
          <p:nvPr>
            <p:ph type="body" sz="quarter" idx="16" hasCustomPrompt="1"/>
          </p:nvPr>
        </p:nvSpPr>
        <p:spPr>
          <a:xfrm>
            <a:off x="392044"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2" name="Text Placeholder 31">
            <a:extLst>
              <a:ext uri="{FF2B5EF4-FFF2-40B4-BE49-F238E27FC236}">
                <a16:creationId xmlns:a16="http://schemas.microsoft.com/office/drawing/2014/main" id="{5F8C4395-2857-4A14-83AC-A71023A7445E}"/>
              </a:ext>
            </a:extLst>
          </p:cNvPr>
          <p:cNvSpPr>
            <a:spLocks noGrp="1"/>
          </p:cNvSpPr>
          <p:nvPr>
            <p:ph type="body" sz="quarter" idx="17"/>
          </p:nvPr>
        </p:nvSpPr>
        <p:spPr>
          <a:xfrm>
            <a:off x="392113" y="3055542"/>
            <a:ext cx="4867275" cy="1289050"/>
          </a:xfrm>
        </p:spPr>
        <p:txBody>
          <a:bodyPr/>
          <a:lstStyle>
            <a:lvl1pPr>
              <a:defRPr sz="1500"/>
            </a:lvl1pPr>
            <a:lvl2pPr>
              <a:defRPr sz="1500"/>
            </a:lvl2pPr>
            <a:lvl3pPr>
              <a:defRPr sz="1500"/>
            </a:lvl3pPr>
            <a:lvl4pPr>
              <a:defRPr sz="1500"/>
            </a:lvl4pPr>
            <a:lvl5pP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3" name="object 4">
            <a:extLst>
              <a:ext uri="{FF2B5EF4-FFF2-40B4-BE49-F238E27FC236}">
                <a16:creationId xmlns:a16="http://schemas.microsoft.com/office/drawing/2014/main" id="{109636AA-EE6D-41BC-B03E-14911C664A71}"/>
              </a:ext>
            </a:extLst>
          </p:cNvPr>
          <p:cNvSpPr/>
          <p:nvPr userDrawn="1"/>
        </p:nvSpPr>
        <p:spPr>
          <a:xfrm>
            <a:off x="5737392" y="1164411"/>
            <a:ext cx="933095" cy="8223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4" name="Text Placeholder 18">
            <a:extLst>
              <a:ext uri="{FF2B5EF4-FFF2-40B4-BE49-F238E27FC236}">
                <a16:creationId xmlns:a16="http://schemas.microsoft.com/office/drawing/2014/main" id="{B672BBB2-32B6-4D9C-84E8-9E5255342823}"/>
              </a:ext>
            </a:extLst>
          </p:cNvPr>
          <p:cNvSpPr>
            <a:spLocks noGrp="1"/>
          </p:cNvSpPr>
          <p:nvPr>
            <p:ph type="body" sz="quarter" idx="18" hasCustomPrompt="1"/>
          </p:nvPr>
        </p:nvSpPr>
        <p:spPr>
          <a:xfrm>
            <a:off x="5954293"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6" name="Text Placeholder 31">
            <a:extLst>
              <a:ext uri="{FF2B5EF4-FFF2-40B4-BE49-F238E27FC236}">
                <a16:creationId xmlns:a16="http://schemas.microsoft.com/office/drawing/2014/main" id="{72C1D4E9-B6C7-43CA-A781-B5C2EE416F00}"/>
              </a:ext>
            </a:extLst>
          </p:cNvPr>
          <p:cNvSpPr>
            <a:spLocks noGrp="1"/>
          </p:cNvSpPr>
          <p:nvPr>
            <p:ph type="body" sz="quarter" idx="19"/>
          </p:nvPr>
        </p:nvSpPr>
        <p:spPr>
          <a:xfrm>
            <a:off x="5954362" y="3055542"/>
            <a:ext cx="4867275" cy="1289050"/>
          </a:xfrm>
        </p:spPr>
        <p:txBody>
          <a:bodyPr/>
          <a:lstStyle>
            <a:lvl1pPr>
              <a:defRPr sz="1500"/>
            </a:lvl1pPr>
            <a:lvl2pPr>
              <a:defRPr sz="1500"/>
            </a:lvl2pPr>
            <a:lvl3pPr>
              <a:defRPr sz="1500"/>
            </a:lvl3pPr>
            <a:lvl4pPr>
              <a:defRPr sz="1500"/>
            </a:lvl4pPr>
            <a:lvl5pP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035022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ase Quot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666141"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561233" y="5370548"/>
            <a:ext cx="2103465" cy="926812"/>
          </a:xfrm>
          <a:noFill/>
        </p:spPr>
        <p:txBody>
          <a:bodyPr anchor="t" anchorCtr="0"/>
          <a:lstStyle>
            <a:lvl1pPr marL="0" indent="0" algn="l">
              <a:lnSpc>
                <a:spcPct val="100000"/>
              </a:lnSpc>
              <a:buNone/>
              <a:defRPr sz="1200" b="0"/>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56779" y="2528047"/>
            <a:ext cx="4292310" cy="1820186"/>
          </a:xfrm>
          <a:noFill/>
        </p:spPr>
        <p:txBody>
          <a:bodyPr anchor="ctr"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7A85C57B-F50D-4DAF-B833-58604DF787BB}"/>
              </a:ext>
            </a:extLst>
          </p:cNvPr>
          <p:cNvSpPr>
            <a:spLocks noGrp="1"/>
          </p:cNvSpPr>
          <p:nvPr>
            <p:ph type="body" sz="quarter" idx="61"/>
          </p:nvPr>
        </p:nvSpPr>
        <p:spPr>
          <a:xfrm>
            <a:off x="7456779" y="5370548"/>
            <a:ext cx="901085" cy="926812"/>
          </a:xfrm>
          <a:noFill/>
        </p:spPr>
        <p:txBody>
          <a:bodyPr anchor="t" anchorCtr="0"/>
          <a:lstStyle>
            <a:lvl1pPr marL="0" indent="0" algn="l">
              <a:lnSpc>
                <a:spcPct val="100000"/>
              </a:lnSpc>
              <a:buNone/>
              <a:defRPr sz="1200" b="0"/>
            </a:lvl1pPr>
            <a:lvl2pPr marL="457200" indent="0">
              <a:buNone/>
              <a:defRPr/>
            </a:lvl2pPr>
          </a:lstStyle>
          <a:p>
            <a:pPr lvl="0"/>
            <a:r>
              <a:rPr lang="en-GB"/>
              <a:t>Click to edit Master text styles</a:t>
            </a:r>
          </a:p>
        </p:txBody>
      </p:sp>
      <p:pic>
        <p:nvPicPr>
          <p:cNvPr id="10" name="Picture 9" descr="A picture containing earphone&#10;&#10;Description automatically generated">
            <a:extLst>
              <a:ext uri="{FF2B5EF4-FFF2-40B4-BE49-F238E27FC236}">
                <a16:creationId xmlns:a16="http://schemas.microsoft.com/office/drawing/2014/main" id="{5435A152-12D0-4C8B-B853-FF2E14E74D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9283" y="379841"/>
            <a:ext cx="1268126" cy="914230"/>
          </a:xfrm>
          <a:prstGeom prst="rect">
            <a:avLst/>
          </a:prstGeom>
        </p:spPr>
      </p:pic>
    </p:spTree>
    <p:extLst>
      <p:ext uri="{BB962C8B-B14F-4D97-AF65-F5344CB8AC3E}">
        <p14:creationId xmlns:p14="http://schemas.microsoft.com/office/powerpoint/2010/main" val="21152549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Case Picture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3" name="Graphic 12">
            <a:extLst>
              <a:ext uri="{FF2B5EF4-FFF2-40B4-BE49-F238E27FC236}">
                <a16:creationId xmlns:a16="http://schemas.microsoft.com/office/drawing/2014/main" id="{9656C1DD-F2DC-016E-7E5A-7F86E00EAF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13069789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Case Picture 2">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5" name="Graphic 14">
            <a:extLst>
              <a:ext uri="{FF2B5EF4-FFF2-40B4-BE49-F238E27FC236}">
                <a16:creationId xmlns:a16="http://schemas.microsoft.com/office/drawing/2014/main" id="{2B8B88E1-A84C-BED2-73F8-6D63887C81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318783895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Case Picture 3">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DB13099-C837-41D5-92A3-20C81A3CC7F0}"/>
              </a:ext>
            </a:extLst>
          </p:cNvPr>
          <p:cNvSpPr>
            <a:spLocks noGrp="1"/>
          </p:cNvSpPr>
          <p:nvPr>
            <p:ph type="pic" sz="quarter" idx="19"/>
          </p:nvPr>
        </p:nvSpPr>
        <p:spPr>
          <a:xfrm>
            <a:off x="8127601" y="0"/>
            <a:ext cx="4064399"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4063801" y="0"/>
            <a:ext cx="4064399"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4064399"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pic>
        <p:nvPicPr>
          <p:cNvPr id="16" name="Graphic 15">
            <a:extLst>
              <a:ext uri="{FF2B5EF4-FFF2-40B4-BE49-F238E27FC236}">
                <a16:creationId xmlns:a16="http://schemas.microsoft.com/office/drawing/2014/main" id="{EAF838FD-AAC1-4A64-9527-756172937A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84569721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Case Picture 4">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3429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3429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5" name="Picture Placeholder 7">
            <a:extLst>
              <a:ext uri="{FF2B5EF4-FFF2-40B4-BE49-F238E27FC236}">
                <a16:creationId xmlns:a16="http://schemas.microsoft.com/office/drawing/2014/main" id="{E268D9F0-2B71-4735-91A0-B1EB3903A8AC}"/>
              </a:ext>
            </a:extLst>
          </p:cNvPr>
          <p:cNvSpPr>
            <a:spLocks noGrp="1"/>
          </p:cNvSpPr>
          <p:nvPr>
            <p:ph type="pic" sz="quarter" idx="19"/>
          </p:nvPr>
        </p:nvSpPr>
        <p:spPr>
          <a:xfrm>
            <a:off x="6095999" y="3429000"/>
            <a:ext cx="6095999" cy="3429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16" name="Picture Placeholder 7">
            <a:extLst>
              <a:ext uri="{FF2B5EF4-FFF2-40B4-BE49-F238E27FC236}">
                <a16:creationId xmlns:a16="http://schemas.microsoft.com/office/drawing/2014/main" id="{100CDD48-1E2F-402E-BEB4-2747DBC2815B}"/>
              </a:ext>
            </a:extLst>
          </p:cNvPr>
          <p:cNvSpPr>
            <a:spLocks noGrp="1"/>
          </p:cNvSpPr>
          <p:nvPr>
            <p:ph type="pic" sz="quarter" idx="20"/>
          </p:nvPr>
        </p:nvSpPr>
        <p:spPr>
          <a:xfrm>
            <a:off x="1" y="3429000"/>
            <a:ext cx="6096000" cy="3429000"/>
          </a:xfrm>
          <a:solidFill>
            <a:schemeClr val="bg1">
              <a:lumMod val="95000"/>
            </a:schemeClr>
          </a:solidFill>
        </p:spPr>
        <p:txBody>
          <a:bodyPr anchor="ctr" anchorCtr="0"/>
          <a:lstStyle>
            <a:lvl1pPr marL="0" indent="0" algn="ctr">
              <a:buNone/>
              <a:defRPr sz="1800"/>
            </a:lvl1pPr>
          </a:lstStyle>
          <a:p>
            <a:r>
              <a:rPr lang="en-GB"/>
              <a:t>Click icon to add picture</a:t>
            </a:r>
          </a:p>
        </p:txBody>
      </p:sp>
      <p:pic>
        <p:nvPicPr>
          <p:cNvPr id="17" name="Graphic 16">
            <a:extLst>
              <a:ext uri="{FF2B5EF4-FFF2-40B4-BE49-F238E27FC236}">
                <a16:creationId xmlns:a16="http://schemas.microsoft.com/office/drawing/2014/main" id="{9FB60851-B62F-BCF3-2543-964F06F328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21117007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Case Picture hashta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12192002"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2776301"/>
            <a:ext cx="5452660" cy="3160860"/>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err="1"/>
              <a:t>website</a:t>
            </a:r>
            <a:br>
              <a:rPr lang="fi-FI"/>
            </a:br>
            <a:r>
              <a:rPr lang="fi-FI"/>
              <a:t>#hashtag</a:t>
            </a:r>
            <a:br>
              <a:rPr lang="fi-FI"/>
            </a:br>
            <a:r>
              <a:rPr lang="fi-FI"/>
              <a:t>@instagram</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pic>
        <p:nvPicPr>
          <p:cNvPr id="12" name="Graphic 11">
            <a:extLst>
              <a:ext uri="{FF2B5EF4-FFF2-40B4-BE49-F238E27FC236}">
                <a16:creationId xmlns:a16="http://schemas.microsoft.com/office/drawing/2014/main" id="{74023794-C5DD-B388-7FFA-09ACFA5FDF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87088926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ase info">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683190"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8560626" y="491204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8481736" y="1900518"/>
            <a:ext cx="1684240" cy="233082"/>
          </a:xfrm>
          <a:solidFill>
            <a:srgbClr val="E9F352"/>
          </a:solidFill>
        </p:spPr>
        <p:txBody>
          <a:bodyPr lIns="72000" anchor="b"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905110" y="4894012"/>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17209" y="4895300"/>
            <a:ext cx="1075778" cy="257578"/>
          </a:xfrm>
          <a:noFill/>
        </p:spPr>
        <p:txBody>
          <a:bodyPr anchor="ctr"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8560626" y="2201144"/>
            <a:ext cx="2447949"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8560626" y="2878760"/>
            <a:ext cx="2447949" cy="261872"/>
          </a:xfrm>
          <a:noFill/>
        </p:spPr>
        <p:txBody>
          <a:bodyPr anchor="t"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28" name="Text Placeholder 11">
            <a:extLst>
              <a:ext uri="{FF2B5EF4-FFF2-40B4-BE49-F238E27FC236}">
                <a16:creationId xmlns:a16="http://schemas.microsoft.com/office/drawing/2014/main" id="{CAB9F982-EA3D-3441-BEC8-4CD74A678F03}"/>
              </a:ext>
            </a:extLst>
          </p:cNvPr>
          <p:cNvSpPr>
            <a:spLocks noGrp="1"/>
          </p:cNvSpPr>
          <p:nvPr>
            <p:ph type="body" sz="quarter" idx="71" hasCustomPrompt="1"/>
          </p:nvPr>
        </p:nvSpPr>
        <p:spPr>
          <a:xfrm>
            <a:off x="8560626" y="5128609"/>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9" name="Text Placeholder 2">
            <a:extLst>
              <a:ext uri="{FF2B5EF4-FFF2-40B4-BE49-F238E27FC236}">
                <a16:creationId xmlns:a16="http://schemas.microsoft.com/office/drawing/2014/main" id="{CDDC202B-A2C3-6B40-977E-236E0BEE68A6}"/>
              </a:ext>
            </a:extLst>
          </p:cNvPr>
          <p:cNvSpPr>
            <a:spLocks noGrp="1"/>
          </p:cNvSpPr>
          <p:nvPr>
            <p:ph type="body" sz="quarter" idx="72"/>
          </p:nvPr>
        </p:nvSpPr>
        <p:spPr>
          <a:xfrm>
            <a:off x="8905110" y="5110581"/>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0" name="Text Placeholder 11">
            <a:extLst>
              <a:ext uri="{FF2B5EF4-FFF2-40B4-BE49-F238E27FC236}">
                <a16:creationId xmlns:a16="http://schemas.microsoft.com/office/drawing/2014/main" id="{B1C857F3-BABD-D54B-9618-75A259021409}"/>
              </a:ext>
            </a:extLst>
          </p:cNvPr>
          <p:cNvSpPr>
            <a:spLocks noGrp="1"/>
          </p:cNvSpPr>
          <p:nvPr>
            <p:ph type="body" sz="quarter" idx="73" hasCustomPrompt="1"/>
          </p:nvPr>
        </p:nvSpPr>
        <p:spPr>
          <a:xfrm>
            <a:off x="8560626" y="5345177"/>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1" name="Text Placeholder 2">
            <a:extLst>
              <a:ext uri="{FF2B5EF4-FFF2-40B4-BE49-F238E27FC236}">
                <a16:creationId xmlns:a16="http://schemas.microsoft.com/office/drawing/2014/main" id="{52B01C9C-163B-6E42-AA50-E4A35796226E}"/>
              </a:ext>
            </a:extLst>
          </p:cNvPr>
          <p:cNvSpPr>
            <a:spLocks noGrp="1"/>
          </p:cNvSpPr>
          <p:nvPr>
            <p:ph type="body" sz="quarter" idx="74"/>
          </p:nvPr>
        </p:nvSpPr>
        <p:spPr>
          <a:xfrm>
            <a:off x="8905110" y="5327149"/>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2" name="Text Placeholder 11">
            <a:extLst>
              <a:ext uri="{FF2B5EF4-FFF2-40B4-BE49-F238E27FC236}">
                <a16:creationId xmlns:a16="http://schemas.microsoft.com/office/drawing/2014/main" id="{CF924E5A-1F3F-5B4C-93BB-65578BE66496}"/>
              </a:ext>
            </a:extLst>
          </p:cNvPr>
          <p:cNvSpPr>
            <a:spLocks noGrp="1"/>
          </p:cNvSpPr>
          <p:nvPr>
            <p:ph type="body" sz="quarter" idx="75" hasCustomPrompt="1"/>
          </p:nvPr>
        </p:nvSpPr>
        <p:spPr>
          <a:xfrm>
            <a:off x="8560626" y="556862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3" name="Text Placeholder 2">
            <a:extLst>
              <a:ext uri="{FF2B5EF4-FFF2-40B4-BE49-F238E27FC236}">
                <a16:creationId xmlns:a16="http://schemas.microsoft.com/office/drawing/2014/main" id="{68B3224A-101D-164D-B87C-A564341F33A9}"/>
              </a:ext>
            </a:extLst>
          </p:cNvPr>
          <p:cNvSpPr>
            <a:spLocks noGrp="1"/>
          </p:cNvSpPr>
          <p:nvPr>
            <p:ph type="body" sz="quarter" idx="76"/>
          </p:nvPr>
        </p:nvSpPr>
        <p:spPr>
          <a:xfrm>
            <a:off x="8905110" y="5550592"/>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4" name="Text Placeholder 11">
            <a:extLst>
              <a:ext uri="{FF2B5EF4-FFF2-40B4-BE49-F238E27FC236}">
                <a16:creationId xmlns:a16="http://schemas.microsoft.com/office/drawing/2014/main" id="{BE0D071E-F43A-0848-9785-DE423291612B}"/>
              </a:ext>
            </a:extLst>
          </p:cNvPr>
          <p:cNvSpPr>
            <a:spLocks noGrp="1"/>
          </p:cNvSpPr>
          <p:nvPr>
            <p:ph type="body" sz="quarter" idx="77" hasCustomPrompt="1"/>
          </p:nvPr>
        </p:nvSpPr>
        <p:spPr>
          <a:xfrm>
            <a:off x="8560626" y="5778313"/>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5" name="Text Placeholder 2">
            <a:extLst>
              <a:ext uri="{FF2B5EF4-FFF2-40B4-BE49-F238E27FC236}">
                <a16:creationId xmlns:a16="http://schemas.microsoft.com/office/drawing/2014/main" id="{E8F45D4C-00B5-5A44-B91B-1B8D8926747F}"/>
              </a:ext>
            </a:extLst>
          </p:cNvPr>
          <p:cNvSpPr>
            <a:spLocks noGrp="1"/>
          </p:cNvSpPr>
          <p:nvPr>
            <p:ph type="body" sz="quarter" idx="78"/>
          </p:nvPr>
        </p:nvSpPr>
        <p:spPr>
          <a:xfrm>
            <a:off x="8905110" y="5760285"/>
            <a:ext cx="2103465" cy="257578"/>
          </a:xfrm>
          <a:noFill/>
        </p:spPr>
        <p:txBody>
          <a:bodyPr anchor="ctr"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7" name="Text Placeholder 2">
            <a:extLst>
              <a:ext uri="{FF2B5EF4-FFF2-40B4-BE49-F238E27FC236}">
                <a16:creationId xmlns:a16="http://schemas.microsoft.com/office/drawing/2014/main" id="{A478839F-159F-1D4A-BFBA-A3DCA06B48E5}"/>
              </a:ext>
            </a:extLst>
          </p:cNvPr>
          <p:cNvSpPr>
            <a:spLocks noGrp="1"/>
          </p:cNvSpPr>
          <p:nvPr>
            <p:ph type="body" sz="quarter" idx="79"/>
          </p:nvPr>
        </p:nvSpPr>
        <p:spPr>
          <a:xfrm>
            <a:off x="7425835" y="874973"/>
            <a:ext cx="1055901"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8" name="Text Placeholder 2">
            <a:extLst>
              <a:ext uri="{FF2B5EF4-FFF2-40B4-BE49-F238E27FC236}">
                <a16:creationId xmlns:a16="http://schemas.microsoft.com/office/drawing/2014/main" id="{DF8D3284-0D66-1B4B-B073-81A1DB5D30C1}"/>
              </a:ext>
            </a:extLst>
          </p:cNvPr>
          <p:cNvSpPr>
            <a:spLocks noGrp="1"/>
          </p:cNvSpPr>
          <p:nvPr>
            <p:ph type="body" sz="quarter" idx="80"/>
          </p:nvPr>
        </p:nvSpPr>
        <p:spPr>
          <a:xfrm>
            <a:off x="7425835" y="1398136"/>
            <a:ext cx="1055901"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p:nvPr>
        </p:nvSpPr>
        <p:spPr>
          <a:xfrm>
            <a:off x="8576796" y="874973"/>
            <a:ext cx="1589180" cy="261872"/>
          </a:xfrm>
          <a:noFill/>
        </p:spPr>
        <p:txBody>
          <a:bodyPr anchor="t" anchorCtr="0"/>
          <a:lstStyle>
            <a:lvl1pPr marL="0" indent="0" algn="l">
              <a:lnSpc>
                <a:spcPct val="100000"/>
              </a:lnSpc>
              <a:buNone/>
              <a:defRPr sz="1300" b="1"/>
            </a:lvl1pPr>
            <a:lvl2pPr marL="457200" indent="0">
              <a:buNone/>
              <a:defRPr/>
            </a:lvl2pPr>
          </a:lstStyle>
          <a:p>
            <a:pPr lvl="0"/>
            <a:r>
              <a:rPr lang="en-GB"/>
              <a:t>Click to edit Master text styles</a:t>
            </a:r>
          </a:p>
        </p:txBody>
      </p:sp>
      <p:sp>
        <p:nvSpPr>
          <p:cNvPr id="40" name="Text Placeholder 2">
            <a:extLst>
              <a:ext uri="{FF2B5EF4-FFF2-40B4-BE49-F238E27FC236}">
                <a16:creationId xmlns:a16="http://schemas.microsoft.com/office/drawing/2014/main" id="{9B11F046-3287-AD47-93A9-0134BEB93370}"/>
              </a:ext>
            </a:extLst>
          </p:cNvPr>
          <p:cNvSpPr>
            <a:spLocks noGrp="1"/>
          </p:cNvSpPr>
          <p:nvPr>
            <p:ph type="body" sz="quarter" idx="82"/>
          </p:nvPr>
        </p:nvSpPr>
        <p:spPr>
          <a:xfrm>
            <a:off x="8576796" y="1398136"/>
            <a:ext cx="1589180" cy="261872"/>
          </a:xfrm>
          <a:noFill/>
        </p:spPr>
        <p:txBody>
          <a:bodyPr anchor="t" anchorCtr="0"/>
          <a:lstStyle>
            <a:lvl1pPr marL="0" indent="0" algn="l">
              <a:lnSpc>
                <a:spcPct val="100000"/>
              </a:lnSpc>
              <a:buNone/>
              <a:defRPr sz="13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521815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How">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23231"/>
            <a:ext cx="6967538" cy="3452812"/>
          </a:xfrm>
        </p:spPr>
        <p:txBody>
          <a:bodyPr/>
          <a:lstStyle>
            <a:lvl1pPr marL="0" indent="987425">
              <a:buNone/>
              <a:defRPr sz="375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Line">
            <a:extLst>
              <a:ext uri="{FF2B5EF4-FFF2-40B4-BE49-F238E27FC236}">
                <a16:creationId xmlns:a16="http://schemas.microsoft.com/office/drawing/2014/main" id="{56A18EA9-4F9F-4E33-8036-464A7694A6F1}"/>
              </a:ext>
            </a:extLst>
          </p:cNvPr>
          <p:cNvSpPr/>
          <p:nvPr/>
        </p:nvSpPr>
        <p:spPr>
          <a:xfrm>
            <a:off x="408323" y="1522362"/>
            <a:ext cx="669209" cy="0"/>
          </a:xfrm>
          <a:prstGeom prst="line">
            <a:avLst/>
          </a:prstGeom>
          <a:ln w="31750">
            <a:solidFill>
              <a:srgbClr val="FFFFFF"/>
            </a:solidFill>
            <a:miter/>
          </a:ln>
        </p:spPr>
        <p:txBody>
          <a:bodyPr tIns="91439" bIns="91439"/>
          <a:lstStyle/>
          <a:p>
            <a:pPr defTabSz="1828800">
              <a:lnSpc>
                <a:spcPct val="100000"/>
              </a:lnSpc>
              <a:defRPr sz="3600">
                <a:solidFill>
                  <a:srgbClr val="414359"/>
                </a:solidFill>
              </a:defRPr>
            </a:pPr>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accent1"/>
                </a:solidFill>
              </a:defRPr>
            </a:lvl1pPr>
          </a:lstStyle>
          <a:p>
            <a:fld id="{8C04E16E-EA18-E14F-BBFA-4113232C09EA}"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accent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accent1"/>
                </a:solidFill>
              </a:defRPr>
            </a:lvl1pPr>
          </a:lstStyle>
          <a:p>
            <a:fld id="{31160B98-140E-4345-B1A3-2A7247C42973}" type="slidenum">
              <a:rPr lang="fi-FI" smtClean="0"/>
              <a:pPr/>
              <a:t>‹#›</a:t>
            </a:fld>
            <a:endParaRPr lang="fi-FI"/>
          </a:p>
        </p:txBody>
      </p:sp>
      <p:pic>
        <p:nvPicPr>
          <p:cNvPr id="9" name="Graphic 8">
            <a:extLst>
              <a:ext uri="{FF2B5EF4-FFF2-40B4-BE49-F238E27FC236}">
                <a16:creationId xmlns:a16="http://schemas.microsoft.com/office/drawing/2014/main" id="{B7524EB0-CDE6-1DE7-50C8-330DE728F27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2" name="Text Placeholder 4">
            <a:extLst>
              <a:ext uri="{FF2B5EF4-FFF2-40B4-BE49-F238E27FC236}">
                <a16:creationId xmlns:a16="http://schemas.microsoft.com/office/drawing/2014/main" id="{D8718BB4-CD61-7847-60C1-4186FD533B3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73048048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Case info_simpl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2"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6608171" y="1475930"/>
            <a:ext cx="4616876" cy="4461230"/>
          </a:xfrm>
          <a:noFill/>
        </p:spPr>
        <p:txBody>
          <a:bodyPr anchor="t" anchorCtr="0"/>
          <a:lstStyle>
            <a:lvl1pPr marL="0" indent="0" algn="l">
              <a:lnSpc>
                <a:spcPct val="100000"/>
              </a:lnSpc>
              <a:buNone/>
              <a:defRPr sz="1400" b="0"/>
            </a:lvl1pPr>
            <a:lvl2pPr marL="457200" indent="0">
              <a:buNone/>
              <a:defRPr/>
            </a:lvl2pPr>
          </a:lstStyle>
          <a:p>
            <a:pPr lvl="0"/>
            <a:r>
              <a:rPr lang="en-GB"/>
              <a:t>Click to edit Master text styles</a:t>
            </a:r>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p:nvPr>
        </p:nvSpPr>
        <p:spPr>
          <a:xfrm>
            <a:off x="6608171" y="920840"/>
            <a:ext cx="1589180" cy="261872"/>
          </a:xfrm>
          <a:noFill/>
        </p:spPr>
        <p:txBody>
          <a:bodyPr anchor="t" anchorCtr="0"/>
          <a:lstStyle>
            <a:lvl1pPr marL="0" indent="0" algn="l">
              <a:lnSpc>
                <a:spcPct val="100000"/>
              </a:lnSpc>
              <a:buNone/>
              <a:defRPr sz="1600" b="1"/>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1989604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D1DC0EC4-04F2-49D0-B561-AE78371E8CDD}"/>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EE08C31A-660B-499D-9821-964D172D4C6F}"/>
              </a:ext>
            </a:extLst>
          </p:cNvPr>
          <p:cNvSpPr>
            <a:spLocks noGrp="1"/>
          </p:cNvSpPr>
          <p:nvPr>
            <p:ph type="dt" sz="half" idx="14"/>
          </p:nvPr>
        </p:nvSpPr>
        <p:spPr/>
        <p:txBody>
          <a:bodyPr/>
          <a:lstStyle/>
          <a:p>
            <a:r>
              <a:rPr lang="fi-FI"/>
              <a:t>19/10/23</a:t>
            </a:r>
          </a:p>
        </p:txBody>
      </p:sp>
      <p:sp>
        <p:nvSpPr>
          <p:cNvPr id="3" name="Footer Placeholder 2">
            <a:extLst>
              <a:ext uri="{FF2B5EF4-FFF2-40B4-BE49-F238E27FC236}">
                <a16:creationId xmlns:a16="http://schemas.microsoft.com/office/drawing/2014/main" id="{DD80D0CC-EEA2-4FCF-8B14-7C6C8A9265FA}"/>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E06981FD-C58B-41E8-BED1-72917E90D9C7}"/>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24226694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rgbClr val="000000"/>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300BAD05-FE1A-4EEE-8D0E-2A2037F6C5F8}"/>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78170FEC-53D4-47D7-8671-8CC3F695FEC2}"/>
              </a:ext>
            </a:extLst>
          </p:cNvPr>
          <p:cNvSpPr>
            <a:spLocks noGrp="1"/>
          </p:cNvSpPr>
          <p:nvPr>
            <p:ph type="dt" sz="half" idx="14"/>
          </p:nvPr>
        </p:nvSpPr>
        <p:spPr/>
        <p:txBody>
          <a:bodyPr/>
          <a:lstStyle>
            <a:lvl1pPr>
              <a:defRPr>
                <a:solidFill>
                  <a:schemeClr val="bg1"/>
                </a:solidFill>
              </a:defRPr>
            </a:lvl1pPr>
          </a:lstStyle>
          <a:p>
            <a:r>
              <a:rPr lang="fi-FI"/>
              <a:t>19/10/23</a:t>
            </a:r>
          </a:p>
        </p:txBody>
      </p:sp>
      <p:sp>
        <p:nvSpPr>
          <p:cNvPr id="3" name="Footer Placeholder 2">
            <a:extLst>
              <a:ext uri="{FF2B5EF4-FFF2-40B4-BE49-F238E27FC236}">
                <a16:creationId xmlns:a16="http://schemas.microsoft.com/office/drawing/2014/main" id="{E7CAEC1D-C4B9-4279-A700-D932A3C80D17}"/>
              </a:ext>
            </a:extLst>
          </p:cNvPr>
          <p:cNvSpPr>
            <a:spLocks noGrp="1"/>
          </p:cNvSpPr>
          <p:nvPr>
            <p:ph type="ftr" sz="quarter" idx="15"/>
          </p:nvPr>
        </p:nvSpPr>
        <p:spPr/>
        <p:txBody>
          <a:bodyPr/>
          <a:lstStyle>
            <a:lvl1pPr>
              <a:defRPr>
                <a:solidFill>
                  <a:schemeClr val="bg1"/>
                </a:solidFill>
              </a:defRPr>
            </a:lvl1pPr>
          </a:lstStyle>
          <a:p>
            <a:r>
              <a:rPr lang="fi-FI"/>
              <a:t>Yleisesitys</a:t>
            </a:r>
          </a:p>
        </p:txBody>
      </p:sp>
      <p:sp>
        <p:nvSpPr>
          <p:cNvPr id="4" name="Slide Number Placeholder 3">
            <a:extLst>
              <a:ext uri="{FF2B5EF4-FFF2-40B4-BE49-F238E27FC236}">
                <a16:creationId xmlns:a16="http://schemas.microsoft.com/office/drawing/2014/main" id="{731ECF78-361A-4838-8277-924BCFF27EB3}"/>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7" name="Graphic 6">
            <a:extLst>
              <a:ext uri="{FF2B5EF4-FFF2-40B4-BE49-F238E27FC236}">
                <a16:creationId xmlns:a16="http://schemas.microsoft.com/office/drawing/2014/main" id="{E5317B8D-1374-A020-A4BC-B16D0F308B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13483590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Pricing">
    <p:bg>
      <p:bgPr>
        <a:solidFill>
          <a:srgbClr val="E5E5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953036" y="1099929"/>
            <a:ext cx="2815689" cy="552121"/>
          </a:xfrm>
        </p:spPr>
        <p:txBody>
          <a:body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Text Placeholder 10">
            <a:extLst>
              <a:ext uri="{FF2B5EF4-FFF2-40B4-BE49-F238E27FC236}">
                <a16:creationId xmlns:a16="http://schemas.microsoft.com/office/drawing/2014/main" id="{6B1A969A-AFC6-453C-BDA5-95D2EAA7A4D8}"/>
              </a:ext>
            </a:extLst>
          </p:cNvPr>
          <p:cNvSpPr>
            <a:spLocks noGrp="1"/>
          </p:cNvSpPr>
          <p:nvPr>
            <p:ph type="body" sz="quarter" idx="14"/>
          </p:nvPr>
        </p:nvSpPr>
        <p:spPr>
          <a:xfrm>
            <a:off x="952500" y="1729046"/>
            <a:ext cx="2816225" cy="42455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0">
            <a:extLst>
              <a:ext uri="{FF2B5EF4-FFF2-40B4-BE49-F238E27FC236}">
                <a16:creationId xmlns:a16="http://schemas.microsoft.com/office/drawing/2014/main" id="{83A8714B-64BB-44EE-BB19-BFC10C094DA8}"/>
              </a:ext>
            </a:extLst>
          </p:cNvPr>
          <p:cNvSpPr>
            <a:spLocks noGrp="1"/>
          </p:cNvSpPr>
          <p:nvPr>
            <p:ph type="body" sz="quarter" idx="15"/>
          </p:nvPr>
        </p:nvSpPr>
        <p:spPr>
          <a:xfrm>
            <a:off x="4688713" y="1484932"/>
            <a:ext cx="4525625" cy="650047"/>
          </a:xfrm>
        </p:spPr>
        <p:txBody>
          <a:bodyPr/>
          <a:lstStyle>
            <a:lvl2pPr marL="457200" indent="0">
              <a:buNone/>
              <a:defRPr/>
            </a:lvl2pPr>
          </a:lstStyle>
          <a:p>
            <a:pPr lvl="0"/>
            <a:r>
              <a:rPr lang="en-GB"/>
              <a:t>Click to edit Master text styles</a:t>
            </a:r>
          </a:p>
        </p:txBody>
      </p:sp>
      <p:sp>
        <p:nvSpPr>
          <p:cNvPr id="13" name="Text Placeholder 10">
            <a:extLst>
              <a:ext uri="{FF2B5EF4-FFF2-40B4-BE49-F238E27FC236}">
                <a16:creationId xmlns:a16="http://schemas.microsoft.com/office/drawing/2014/main" id="{7B2B55A2-A2E3-4A65-9C66-104502DC4231}"/>
              </a:ext>
            </a:extLst>
          </p:cNvPr>
          <p:cNvSpPr>
            <a:spLocks noGrp="1"/>
          </p:cNvSpPr>
          <p:nvPr>
            <p:ph type="body" sz="quarter" idx="16"/>
          </p:nvPr>
        </p:nvSpPr>
        <p:spPr>
          <a:xfrm>
            <a:off x="4688713" y="1124965"/>
            <a:ext cx="4525625" cy="273529"/>
          </a:xfrm>
        </p:spPr>
        <p:txBody>
          <a:bodyPr/>
          <a:lstStyle>
            <a:lvl1pPr marL="0" indent="0">
              <a:buNone/>
              <a:defRPr b="1" cap="all" baseline="0"/>
            </a:lvl1pPr>
            <a:lvl2pPr marL="457200" indent="0">
              <a:buNone/>
              <a:defRPr/>
            </a:lvl2pPr>
          </a:lstStyle>
          <a:p>
            <a:pPr lvl="0"/>
            <a:r>
              <a:rPr lang="en-GB"/>
              <a:t>Click to edit Master text styles</a:t>
            </a:r>
          </a:p>
        </p:txBody>
      </p:sp>
      <p:sp>
        <p:nvSpPr>
          <p:cNvPr id="14" name="Text Placeholder 10">
            <a:extLst>
              <a:ext uri="{FF2B5EF4-FFF2-40B4-BE49-F238E27FC236}">
                <a16:creationId xmlns:a16="http://schemas.microsoft.com/office/drawing/2014/main" id="{3C6C65B3-A2F3-4C3A-84E3-97F8E7515D98}"/>
              </a:ext>
            </a:extLst>
          </p:cNvPr>
          <p:cNvSpPr>
            <a:spLocks noGrp="1"/>
          </p:cNvSpPr>
          <p:nvPr>
            <p:ph type="body" sz="quarter" idx="17" hasCustomPrompt="1"/>
          </p:nvPr>
        </p:nvSpPr>
        <p:spPr>
          <a:xfrm>
            <a:off x="9309502" y="1124965"/>
            <a:ext cx="906125" cy="273529"/>
          </a:xfrm>
        </p:spPr>
        <p:txBody>
          <a:bodyPr/>
          <a:lstStyle>
            <a:lvl1pPr marL="0" indent="0" algn="r">
              <a:buNone/>
              <a:defRPr b="1" cap="all" baseline="0"/>
            </a:lvl1pPr>
            <a:lvl2pPr marL="457200" indent="0">
              <a:buNone/>
              <a:defRPr/>
            </a:lvl2pPr>
          </a:lstStyle>
          <a:p>
            <a:pPr lvl="0"/>
            <a:r>
              <a:rPr lang="en-US"/>
              <a:t>XXX €</a:t>
            </a:r>
          </a:p>
        </p:txBody>
      </p:sp>
      <p:sp>
        <p:nvSpPr>
          <p:cNvPr id="15" name="Text Placeholder 10">
            <a:extLst>
              <a:ext uri="{FF2B5EF4-FFF2-40B4-BE49-F238E27FC236}">
                <a16:creationId xmlns:a16="http://schemas.microsoft.com/office/drawing/2014/main" id="{2FFBE4CF-5C2E-467C-A850-A4F898DDC177}"/>
              </a:ext>
            </a:extLst>
          </p:cNvPr>
          <p:cNvSpPr>
            <a:spLocks noGrp="1"/>
          </p:cNvSpPr>
          <p:nvPr>
            <p:ph type="body" sz="quarter" idx="18"/>
          </p:nvPr>
        </p:nvSpPr>
        <p:spPr>
          <a:xfrm>
            <a:off x="4688713" y="2808950"/>
            <a:ext cx="4525625" cy="650047"/>
          </a:xfrm>
        </p:spPr>
        <p:txBody>
          <a:bodyPr/>
          <a:lstStyle>
            <a:lvl2pPr marL="457200" indent="0">
              <a:buNone/>
              <a:defRPr/>
            </a:lvl2pPr>
          </a:lstStyle>
          <a:p>
            <a:pPr lvl="0"/>
            <a:r>
              <a:rPr lang="en-GB"/>
              <a:t>Click to edit Master text styles</a:t>
            </a:r>
          </a:p>
        </p:txBody>
      </p:sp>
      <p:sp>
        <p:nvSpPr>
          <p:cNvPr id="16" name="Text Placeholder 10">
            <a:extLst>
              <a:ext uri="{FF2B5EF4-FFF2-40B4-BE49-F238E27FC236}">
                <a16:creationId xmlns:a16="http://schemas.microsoft.com/office/drawing/2014/main" id="{3ADAB746-9905-4582-A434-E2EA6C56220C}"/>
              </a:ext>
            </a:extLst>
          </p:cNvPr>
          <p:cNvSpPr>
            <a:spLocks noGrp="1"/>
          </p:cNvSpPr>
          <p:nvPr>
            <p:ph type="body" sz="quarter" idx="19"/>
          </p:nvPr>
        </p:nvSpPr>
        <p:spPr>
          <a:xfrm>
            <a:off x="4688713" y="2448983"/>
            <a:ext cx="4525625" cy="273529"/>
          </a:xfrm>
        </p:spPr>
        <p:txBody>
          <a:bodyPr/>
          <a:lstStyle>
            <a:lvl1pPr marL="0" indent="0">
              <a:buNone/>
              <a:defRPr b="1" cap="all" baseline="0"/>
            </a:lvl1pPr>
            <a:lvl2pPr marL="457200" indent="0">
              <a:buNone/>
              <a:defRPr/>
            </a:lvl2pPr>
          </a:lstStyle>
          <a:p>
            <a:pPr lvl="0"/>
            <a:r>
              <a:rPr lang="en-GB"/>
              <a:t>Click to edit Master text styles</a:t>
            </a:r>
          </a:p>
        </p:txBody>
      </p:sp>
      <p:sp>
        <p:nvSpPr>
          <p:cNvPr id="17" name="Text Placeholder 10">
            <a:extLst>
              <a:ext uri="{FF2B5EF4-FFF2-40B4-BE49-F238E27FC236}">
                <a16:creationId xmlns:a16="http://schemas.microsoft.com/office/drawing/2014/main" id="{4EE3B9EC-69DA-4DA1-8217-E61019D1D40E}"/>
              </a:ext>
            </a:extLst>
          </p:cNvPr>
          <p:cNvSpPr>
            <a:spLocks noGrp="1"/>
          </p:cNvSpPr>
          <p:nvPr>
            <p:ph type="body" sz="quarter" idx="20" hasCustomPrompt="1"/>
          </p:nvPr>
        </p:nvSpPr>
        <p:spPr>
          <a:xfrm>
            <a:off x="9309502" y="2448983"/>
            <a:ext cx="906125" cy="273529"/>
          </a:xfrm>
        </p:spPr>
        <p:txBody>
          <a:bodyPr/>
          <a:lstStyle>
            <a:lvl1pPr marL="0" indent="0" algn="r">
              <a:buNone/>
              <a:defRPr b="1" cap="all" baseline="0"/>
            </a:lvl1pPr>
            <a:lvl2pPr marL="457200" indent="0">
              <a:buNone/>
              <a:defRPr/>
            </a:lvl2pPr>
          </a:lstStyle>
          <a:p>
            <a:pPr lvl="0"/>
            <a:r>
              <a:rPr lang="en-US"/>
              <a:t>XXX €</a:t>
            </a:r>
          </a:p>
        </p:txBody>
      </p:sp>
      <p:sp>
        <p:nvSpPr>
          <p:cNvPr id="18" name="Text Placeholder 10">
            <a:extLst>
              <a:ext uri="{FF2B5EF4-FFF2-40B4-BE49-F238E27FC236}">
                <a16:creationId xmlns:a16="http://schemas.microsoft.com/office/drawing/2014/main" id="{0B16EADB-7409-4873-AA55-307A58B2409B}"/>
              </a:ext>
            </a:extLst>
          </p:cNvPr>
          <p:cNvSpPr>
            <a:spLocks noGrp="1"/>
          </p:cNvSpPr>
          <p:nvPr>
            <p:ph type="body" sz="quarter" idx="21"/>
          </p:nvPr>
        </p:nvSpPr>
        <p:spPr>
          <a:xfrm>
            <a:off x="4688713" y="4108143"/>
            <a:ext cx="4525625" cy="650047"/>
          </a:xfrm>
        </p:spPr>
        <p:txBody>
          <a:bodyPr/>
          <a:lstStyle>
            <a:lvl2pPr marL="457200" indent="0">
              <a:buNone/>
              <a:defRPr/>
            </a:lvl2pPr>
          </a:lstStyle>
          <a:p>
            <a:pPr lvl="0"/>
            <a:r>
              <a:rPr lang="en-GB"/>
              <a:t>Click to edit Master text styles</a:t>
            </a:r>
          </a:p>
        </p:txBody>
      </p:sp>
      <p:sp>
        <p:nvSpPr>
          <p:cNvPr id="19" name="Text Placeholder 10">
            <a:extLst>
              <a:ext uri="{FF2B5EF4-FFF2-40B4-BE49-F238E27FC236}">
                <a16:creationId xmlns:a16="http://schemas.microsoft.com/office/drawing/2014/main" id="{502381BA-5432-4471-9BCE-79A3603834ED}"/>
              </a:ext>
            </a:extLst>
          </p:cNvPr>
          <p:cNvSpPr>
            <a:spLocks noGrp="1"/>
          </p:cNvSpPr>
          <p:nvPr>
            <p:ph type="body" sz="quarter" idx="22"/>
          </p:nvPr>
        </p:nvSpPr>
        <p:spPr>
          <a:xfrm>
            <a:off x="4688713" y="3748176"/>
            <a:ext cx="4525625" cy="273529"/>
          </a:xfrm>
        </p:spPr>
        <p:txBody>
          <a:bodyPr/>
          <a:lstStyle>
            <a:lvl1pPr marL="0" indent="0">
              <a:buNone/>
              <a:defRPr b="1" cap="all" baseline="0"/>
            </a:lvl1pPr>
            <a:lvl2pPr marL="457200" indent="0">
              <a:buNone/>
              <a:defRPr/>
            </a:lvl2pPr>
          </a:lstStyle>
          <a:p>
            <a:pPr lvl="0"/>
            <a:r>
              <a:rPr lang="en-GB"/>
              <a:t>Click to edit Master text styles</a:t>
            </a:r>
          </a:p>
        </p:txBody>
      </p:sp>
      <p:sp>
        <p:nvSpPr>
          <p:cNvPr id="20" name="Text Placeholder 10">
            <a:extLst>
              <a:ext uri="{FF2B5EF4-FFF2-40B4-BE49-F238E27FC236}">
                <a16:creationId xmlns:a16="http://schemas.microsoft.com/office/drawing/2014/main" id="{6C974D74-E3AF-43C4-BF5F-38C482A9A8E7}"/>
              </a:ext>
            </a:extLst>
          </p:cNvPr>
          <p:cNvSpPr>
            <a:spLocks noGrp="1"/>
          </p:cNvSpPr>
          <p:nvPr>
            <p:ph type="body" sz="quarter" idx="23" hasCustomPrompt="1"/>
          </p:nvPr>
        </p:nvSpPr>
        <p:spPr>
          <a:xfrm>
            <a:off x="9309502" y="3748176"/>
            <a:ext cx="906125" cy="273529"/>
          </a:xfrm>
        </p:spPr>
        <p:txBody>
          <a:bodyPr/>
          <a:lstStyle>
            <a:lvl1pPr marL="0" indent="0" algn="r">
              <a:buNone/>
              <a:defRPr b="1" cap="all" baseline="0"/>
            </a:lvl1pPr>
            <a:lvl2pPr marL="457200" indent="0">
              <a:buNone/>
              <a:defRPr/>
            </a:lvl2pPr>
          </a:lstStyle>
          <a:p>
            <a:pPr lvl="0"/>
            <a:r>
              <a:rPr lang="en-US"/>
              <a:t>XXX €</a:t>
            </a:r>
          </a:p>
        </p:txBody>
      </p:sp>
      <p:sp>
        <p:nvSpPr>
          <p:cNvPr id="21" name="Text Placeholder 10">
            <a:extLst>
              <a:ext uri="{FF2B5EF4-FFF2-40B4-BE49-F238E27FC236}">
                <a16:creationId xmlns:a16="http://schemas.microsoft.com/office/drawing/2014/main" id="{DDF461CD-F84B-4BC4-8F41-D26A3A6EA8E5}"/>
              </a:ext>
            </a:extLst>
          </p:cNvPr>
          <p:cNvSpPr>
            <a:spLocks noGrp="1"/>
          </p:cNvSpPr>
          <p:nvPr>
            <p:ph type="body" sz="quarter" idx="24"/>
          </p:nvPr>
        </p:nvSpPr>
        <p:spPr>
          <a:xfrm>
            <a:off x="4688713" y="5461124"/>
            <a:ext cx="4525625" cy="650047"/>
          </a:xfrm>
        </p:spPr>
        <p:txBody>
          <a:bodyPr/>
          <a:lstStyle>
            <a:lvl2pPr marL="457200" indent="0">
              <a:buNone/>
              <a:defRPr/>
            </a:lvl2pPr>
          </a:lstStyle>
          <a:p>
            <a:pPr lvl="0"/>
            <a:r>
              <a:rPr lang="en-GB"/>
              <a:t>Click to edit Master text styles</a:t>
            </a:r>
          </a:p>
        </p:txBody>
      </p:sp>
      <p:sp>
        <p:nvSpPr>
          <p:cNvPr id="22" name="Text Placeholder 10">
            <a:extLst>
              <a:ext uri="{FF2B5EF4-FFF2-40B4-BE49-F238E27FC236}">
                <a16:creationId xmlns:a16="http://schemas.microsoft.com/office/drawing/2014/main" id="{EBBF0550-BE96-4A07-BDE5-39E799D0F9F4}"/>
              </a:ext>
            </a:extLst>
          </p:cNvPr>
          <p:cNvSpPr>
            <a:spLocks noGrp="1"/>
          </p:cNvSpPr>
          <p:nvPr>
            <p:ph type="body" sz="quarter" idx="25"/>
          </p:nvPr>
        </p:nvSpPr>
        <p:spPr>
          <a:xfrm>
            <a:off x="4688713" y="5101157"/>
            <a:ext cx="4525625" cy="273529"/>
          </a:xfrm>
        </p:spPr>
        <p:txBody>
          <a:bodyPr/>
          <a:lstStyle>
            <a:lvl1pPr marL="0" indent="0">
              <a:buNone/>
              <a:defRPr b="1" cap="all" baseline="0"/>
            </a:lvl1pPr>
            <a:lvl2pPr marL="457200" indent="0">
              <a:buNone/>
              <a:defRPr/>
            </a:lvl2pPr>
          </a:lstStyle>
          <a:p>
            <a:pPr lvl="0"/>
            <a:r>
              <a:rPr lang="en-GB"/>
              <a:t>Click to edit Master text styles</a:t>
            </a:r>
          </a:p>
        </p:txBody>
      </p:sp>
      <p:sp>
        <p:nvSpPr>
          <p:cNvPr id="23" name="Text Placeholder 10">
            <a:extLst>
              <a:ext uri="{FF2B5EF4-FFF2-40B4-BE49-F238E27FC236}">
                <a16:creationId xmlns:a16="http://schemas.microsoft.com/office/drawing/2014/main" id="{A77FF2A2-3555-407F-B01D-44D598F32301}"/>
              </a:ext>
            </a:extLst>
          </p:cNvPr>
          <p:cNvSpPr>
            <a:spLocks noGrp="1"/>
          </p:cNvSpPr>
          <p:nvPr>
            <p:ph type="body" sz="quarter" idx="26" hasCustomPrompt="1"/>
          </p:nvPr>
        </p:nvSpPr>
        <p:spPr>
          <a:xfrm>
            <a:off x="9309502" y="5101157"/>
            <a:ext cx="906125" cy="273529"/>
          </a:xfrm>
        </p:spPr>
        <p:txBody>
          <a:bodyPr/>
          <a:lstStyle>
            <a:lvl1pPr marL="0" indent="0" algn="r">
              <a:buNone/>
              <a:defRPr b="1" cap="all" baseline="0"/>
            </a:lvl1pPr>
            <a:lvl2pPr marL="457200" indent="0">
              <a:buNone/>
              <a:defRPr/>
            </a:lvl2pPr>
          </a:lstStyle>
          <a:p>
            <a:pPr lvl="0"/>
            <a:r>
              <a:rPr lang="en-US"/>
              <a:t>XXX €</a:t>
            </a:r>
          </a:p>
        </p:txBody>
      </p:sp>
      <p:sp>
        <p:nvSpPr>
          <p:cNvPr id="24" name="Rectangle 23">
            <a:extLst>
              <a:ext uri="{FF2B5EF4-FFF2-40B4-BE49-F238E27FC236}">
                <a16:creationId xmlns:a16="http://schemas.microsoft.com/office/drawing/2014/main" id="{F9E1B360-2D8A-49E8-8A12-E40F4CB2E25F}"/>
              </a:ext>
            </a:extLst>
          </p:cNvPr>
          <p:cNvSpPr/>
          <p:nvPr userDrawn="1"/>
        </p:nvSpPr>
        <p:spPr>
          <a:xfrm>
            <a:off x="4232720" y="666147"/>
            <a:ext cx="6516652" cy="57056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977796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rgbClr val="E4F030"/>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GB"/>
              <a:t>Click to edit Master title style</a:t>
            </a:r>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GB"/>
              <a:t>Click to edit Master text styles</a:t>
            </a:r>
          </a:p>
        </p:txBody>
      </p:sp>
    </p:spTree>
    <p:extLst>
      <p:ext uri="{BB962C8B-B14F-4D97-AF65-F5344CB8AC3E}">
        <p14:creationId xmlns:p14="http://schemas.microsoft.com/office/powerpoint/2010/main" val="288645379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chemeClr val="tx1"/>
        </a:solidFill>
        <a:effectLst/>
      </p:bgPr>
    </p:bg>
    <p:spTree>
      <p:nvGrpSpPr>
        <p:cNvPr id="1" name=""/>
        <p:cNvGrpSpPr/>
        <p:nvPr/>
      </p:nvGrpSpPr>
      <p:grpSpPr>
        <a:xfrm>
          <a:off x="0" y="0"/>
          <a:ext cx="0" cy="0"/>
          <a:chOff x="0" y="0"/>
          <a:chExt cx="0" cy="0"/>
        </a:xfrm>
      </p:grpSpPr>
      <p:pic>
        <p:nvPicPr>
          <p:cNvPr id="8" name="Mitton-arrow_white.png" descr="Mitton-arrow_white.png">
            <a:extLst>
              <a:ext uri="{FF2B5EF4-FFF2-40B4-BE49-F238E27FC236}">
                <a16:creationId xmlns:a16="http://schemas.microsoft.com/office/drawing/2014/main" id="{A80A54A8-77AC-4A5A-AE5B-00C993AED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829" y="1591200"/>
            <a:ext cx="1839600" cy="1621274"/>
          </a:xfrm>
          <a:prstGeom prst="rect">
            <a:avLst/>
          </a:prstGeom>
          <a:ln w="12700">
            <a:miter lim="400000"/>
          </a:ln>
        </p:spPr>
      </p:pic>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solidFill>
                  <a:schemeClr val="bg1"/>
                </a:solidFill>
              </a:defRPr>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solidFill>
                  <a:schemeClr val="bg1"/>
                </a:solidFill>
              </a:defRPr>
            </a:lvl1pPr>
          </a:lstStyle>
          <a:p>
            <a:pPr lvl="0"/>
            <a:r>
              <a:rPr lang="en-GB"/>
              <a:t>Click to edit Master text styles</a:t>
            </a:r>
          </a:p>
        </p:txBody>
      </p:sp>
      <p:pic>
        <p:nvPicPr>
          <p:cNvPr id="9" name="Graphic 8">
            <a:extLst>
              <a:ext uri="{FF2B5EF4-FFF2-40B4-BE49-F238E27FC236}">
                <a16:creationId xmlns:a16="http://schemas.microsoft.com/office/drawing/2014/main" id="{7E75D71E-3DC5-DA56-5874-44DE10A7683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7313820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EB5D29"/>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r>
              <a:rPr lang="en-GB"/>
              <a:t>Click to edit Master title style</a:t>
            </a:r>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GB"/>
              <a:t>Click to edit Master text styles</a:t>
            </a:r>
          </a:p>
        </p:txBody>
      </p:sp>
    </p:spTree>
    <p:extLst>
      <p:ext uri="{BB962C8B-B14F-4D97-AF65-F5344CB8AC3E}">
        <p14:creationId xmlns:p14="http://schemas.microsoft.com/office/powerpoint/2010/main" val="12539038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End slide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D64E5CC-F8BE-4764-BE1B-D829CF3CF2B7}"/>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GB"/>
              <a:t>Click icon to add picture</a:t>
            </a:r>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5065068"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1786726" y="1661374"/>
            <a:ext cx="3716224" cy="1415629"/>
          </a:xfrm>
        </p:spPr>
        <p:txBody>
          <a:bodyPr anchor="b" anchorCtr="0"/>
          <a:lstStyle>
            <a:lvl1pPr algn="l">
              <a:defRPr sz="9200" b="1"/>
            </a:lvl1pPr>
          </a:lstStyle>
          <a:p>
            <a:r>
              <a:rPr lang="fi-FI" err="1"/>
              <a:t>text</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GB"/>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GB"/>
              <a:t>Click to edit Master text styles</a:t>
            </a:r>
          </a:p>
        </p:txBody>
      </p:sp>
      <p:pic>
        <p:nvPicPr>
          <p:cNvPr id="9" name="Graphic 8">
            <a:extLst>
              <a:ext uri="{FF2B5EF4-FFF2-40B4-BE49-F238E27FC236}">
                <a16:creationId xmlns:a16="http://schemas.microsoft.com/office/drawing/2014/main" id="{A893B3FF-D457-DEC6-FB02-54A3F8A5721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Tree>
    <p:extLst>
      <p:ext uri="{BB962C8B-B14F-4D97-AF65-F5344CB8AC3E}">
        <p14:creationId xmlns:p14="http://schemas.microsoft.com/office/powerpoint/2010/main" val="2527862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Rectangle 7"/>
          <p:cNvSpPr/>
          <p:nvPr userDrawn="1"/>
        </p:nvSpPr>
        <p:spPr>
          <a:xfrm>
            <a:off x="0" y="548680"/>
            <a:ext cx="11640616" cy="6309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97721153-4DC3-4476-B572-156F5DDA2C37}"/>
              </a:ext>
            </a:extLst>
          </p:cNvPr>
          <p:cNvSpPr>
            <a:spLocks noGrp="1"/>
          </p:cNvSpPr>
          <p:nvPr>
            <p:ph type="dt" sz="half" idx="10"/>
          </p:nvPr>
        </p:nvSpPr>
        <p:spPr/>
        <p:txBody>
          <a:bodyPr/>
          <a:lstStyle/>
          <a:p>
            <a:r>
              <a:rPr lang="fi-FI"/>
              <a:t>19/10/23</a:t>
            </a:r>
            <a:endParaRPr lang="en-GB"/>
          </a:p>
        </p:txBody>
      </p:sp>
      <p:sp>
        <p:nvSpPr>
          <p:cNvPr id="5" name="Footer Placeholder 4">
            <a:extLst>
              <a:ext uri="{FF2B5EF4-FFF2-40B4-BE49-F238E27FC236}">
                <a16:creationId xmlns:a16="http://schemas.microsoft.com/office/drawing/2014/main" id="{A8A8F5AA-FE70-480C-AD84-4BC179DAE3DF}"/>
              </a:ext>
            </a:extLst>
          </p:cNvPr>
          <p:cNvSpPr>
            <a:spLocks noGrp="1"/>
          </p:cNvSpPr>
          <p:nvPr>
            <p:ph type="ftr" sz="quarter" idx="11"/>
          </p:nvPr>
        </p:nvSpPr>
        <p:spPr/>
        <p:txBody>
          <a:bodyPr/>
          <a:lstStyle/>
          <a:p>
            <a:r>
              <a:rPr lang="en-GB"/>
              <a:t>Yleisesitys</a:t>
            </a:r>
          </a:p>
        </p:txBody>
      </p:sp>
      <p:sp>
        <p:nvSpPr>
          <p:cNvPr id="6" name="Slide Number Placeholder 5">
            <a:extLst>
              <a:ext uri="{FF2B5EF4-FFF2-40B4-BE49-F238E27FC236}">
                <a16:creationId xmlns:a16="http://schemas.microsoft.com/office/drawing/2014/main" id="{7241A83B-E951-4B0D-BF78-EFFCFD569EE5}"/>
              </a:ext>
            </a:extLst>
          </p:cNvPr>
          <p:cNvSpPr>
            <a:spLocks noGrp="1"/>
          </p:cNvSpPr>
          <p:nvPr>
            <p:ph type="sldNum" sz="quarter" idx="12"/>
          </p:nvPr>
        </p:nvSpPr>
        <p:spPr/>
        <p:txBody>
          <a:bodyPr/>
          <a:lstStyle/>
          <a:p>
            <a:fld id="{C6E9A87C-37A4-4E98-B69E-8D39F910BEC4}" type="slidenum">
              <a:rPr lang="en-GB" smtClean="0"/>
              <a:t>‹#›</a:t>
            </a:fld>
            <a:endParaRPr lang="en-GB"/>
          </a:p>
        </p:txBody>
      </p:sp>
      <p:sp>
        <p:nvSpPr>
          <p:cNvPr id="12" name="Text Placeholder 11"/>
          <p:cNvSpPr>
            <a:spLocks noGrp="1"/>
          </p:cNvSpPr>
          <p:nvPr>
            <p:ph type="body" sz="quarter" idx="13"/>
          </p:nvPr>
        </p:nvSpPr>
        <p:spPr>
          <a:xfrm>
            <a:off x="1416050" y="2276872"/>
            <a:ext cx="9720263" cy="3960416"/>
          </a:xfrm>
        </p:spPr>
        <p:txBody>
          <a:bodyPr/>
          <a:lstStyle>
            <a:lvl1pPr marL="1163638" indent="-1163638">
              <a:buFont typeface="+mj-lt"/>
              <a:buAutoNum type="arabicPeriod"/>
              <a:defRPr sz="3600">
                <a:solidFill>
                  <a:schemeClr val="tx2"/>
                </a:solidFill>
              </a:defRPr>
            </a:lvl1pPr>
            <a:lvl2pPr marL="1438275" indent="-274638">
              <a:defRPr>
                <a:solidFill>
                  <a:schemeClr val="tx2"/>
                </a:solidFill>
              </a:defRPr>
            </a:lvl2pPr>
            <a:lvl3pPr marL="1703388" indent="-265113">
              <a:defRPr>
                <a:solidFill>
                  <a:schemeClr val="tx2"/>
                </a:solidFill>
              </a:defRPr>
            </a:lvl3pPr>
            <a:lvl4pPr marL="2062163" indent="-266700">
              <a:defRPr>
                <a:solidFill>
                  <a:schemeClr val="tx2"/>
                </a:solidFill>
              </a:defRPr>
            </a:lvl4pPr>
            <a:lvl5pPr marL="2335213" indent="-266700">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31975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Case slide ">
    <p:spTree>
      <p:nvGrpSpPr>
        <p:cNvPr id="1" name=""/>
        <p:cNvGrpSpPr/>
        <p:nvPr/>
      </p:nvGrpSpPr>
      <p:grpSpPr>
        <a:xfrm>
          <a:off x="0" y="0"/>
          <a:ext cx="0" cy="0"/>
          <a:chOff x="0" y="0"/>
          <a:chExt cx="0" cy="0"/>
        </a:xfrm>
      </p:grpSpPr>
      <p:sp>
        <p:nvSpPr>
          <p:cNvPr id="1963" name="Image"/>
          <p:cNvSpPr>
            <a:spLocks noGrp="1"/>
          </p:cNvSpPr>
          <p:nvPr>
            <p:ph type="pic" idx="21"/>
          </p:nvPr>
        </p:nvSpPr>
        <p:spPr>
          <a:xfrm>
            <a:off x="-2215150" y="-3718482"/>
            <a:ext cx="9407715" cy="11587761"/>
          </a:xfrm>
          <a:prstGeom prst="rect">
            <a:avLst/>
          </a:prstGeom>
        </p:spPr>
        <p:txBody>
          <a:bodyPr lIns="91439" tIns="45719" rIns="91439" bIns="45719">
            <a:noAutofit/>
          </a:bodyPr>
          <a:lstStyle/>
          <a:p>
            <a:endParaRPr/>
          </a:p>
        </p:txBody>
      </p:sp>
      <p:sp>
        <p:nvSpPr>
          <p:cNvPr id="1964" name="Platshållare för text 4"/>
          <p:cNvSpPr txBox="1">
            <a:spLocks noGrp="1"/>
          </p:cNvSpPr>
          <p:nvPr>
            <p:ph type="body" sz="quarter" idx="22"/>
          </p:nvPr>
        </p:nvSpPr>
        <p:spPr>
          <a:xfrm>
            <a:off x="400505" y="373949"/>
            <a:ext cx="4461678" cy="215901"/>
          </a:xfrm>
          <a:prstGeom prst="rect">
            <a:avLst/>
          </a:prstGeom>
        </p:spPr>
        <p:txBody>
          <a:bodyPr lIns="0" tIns="0" rIns="0" bIns="0">
            <a:noAutofit/>
          </a:bodyPr>
          <a:lstStyle>
            <a:lvl1pPr marL="0" indent="0" defTabSz="914400">
              <a:lnSpc>
                <a:spcPct val="130000"/>
              </a:lnSpc>
              <a:spcBef>
                <a:spcPts val="600"/>
              </a:spcBef>
              <a:buSzTx/>
              <a:buNone/>
              <a:tabLst>
                <a:tab pos="2387600" algn="l"/>
              </a:tabLst>
              <a:defRPr sz="2000" cap="all" spc="39">
                <a:solidFill>
                  <a:srgbClr val="FFFFFF"/>
                </a:solidFill>
                <a:latin typeface="+mj-lt"/>
                <a:ea typeface="+mj-ea"/>
                <a:cs typeface="+mj-cs"/>
                <a:sym typeface="Lausanne 700"/>
              </a:defRPr>
            </a:lvl1pPr>
          </a:lstStyle>
          <a:p>
            <a:pPr marL="0" indent="0" defTabSz="1828800">
              <a:lnSpc>
                <a:spcPct val="130000"/>
              </a:lnSpc>
              <a:spcBef>
                <a:spcPts val="1200"/>
              </a:spcBef>
              <a:buSzTx/>
              <a:buNone/>
              <a:tabLst>
                <a:tab pos="4775200" algn="l"/>
              </a:tabLst>
              <a:defRPr sz="2000" cap="all" spc="39">
                <a:solidFill>
                  <a:srgbClr val="FFFFFF"/>
                </a:solidFill>
                <a:latin typeface="+mj-lt"/>
                <a:ea typeface="+mj-ea"/>
                <a:cs typeface="+mj-cs"/>
                <a:sym typeface="Lausanne 700"/>
              </a:defRPr>
            </a:pPr>
            <a:r>
              <a:rPr>
                <a:latin typeface="Lausanne 250"/>
                <a:ea typeface="Lausanne 250"/>
                <a:cs typeface="Lausanne 250"/>
                <a:sym typeface="Lausanne 600"/>
              </a:rPr>
              <a:t>MILTTON</a:t>
            </a:r>
            <a:r>
              <a:rPr>
                <a:latin typeface="Lausanne 250"/>
                <a:ea typeface="Lausanne 250"/>
                <a:cs typeface="Lausanne 250"/>
                <a:sym typeface="Lausanne 400"/>
              </a:rPr>
              <a:t>_CASE</a:t>
            </a:r>
          </a:p>
        </p:txBody>
      </p:sp>
      <p:sp>
        <p:nvSpPr>
          <p:cNvPr id="1965" name="Case name or Logo"/>
          <p:cNvSpPr txBox="1">
            <a:spLocks noGrp="1"/>
          </p:cNvSpPr>
          <p:nvPr>
            <p:ph type="body" sz="quarter" idx="23"/>
          </p:nvPr>
        </p:nvSpPr>
        <p:spPr>
          <a:xfrm>
            <a:off x="305368" y="3991562"/>
            <a:ext cx="5588062" cy="1982079"/>
          </a:xfrm>
          <a:prstGeom prst="rect">
            <a:avLst/>
          </a:prstGeom>
          <a:effectLst>
            <a:outerShdw blurRad="457200" dist="25400" dir="5400000" rotWithShape="0">
              <a:srgbClr val="000000">
                <a:alpha val="10000"/>
              </a:srgbClr>
            </a:outerShdw>
          </a:effectLst>
        </p:spPr>
        <p:txBody>
          <a:bodyPr lIns="91439" tIns="91439" rIns="91439" bIns="91439" anchor="b">
            <a:spAutoFit/>
          </a:bodyPr>
          <a:lstStyle>
            <a:lvl1pPr marL="0" indent="0" defTabSz="457200">
              <a:lnSpc>
                <a:spcPct val="80000"/>
              </a:lnSpc>
              <a:spcBef>
                <a:spcPts val="0"/>
              </a:spcBef>
              <a:buSzTx/>
              <a:buNone/>
              <a:defRPr sz="7300">
                <a:solidFill>
                  <a:srgbClr val="FFFFFF"/>
                </a:solidFill>
                <a:latin typeface="Lausanne 250"/>
                <a:ea typeface="Lausanne 250"/>
                <a:cs typeface="Lausanne 250"/>
                <a:sym typeface="Lausanne 800"/>
              </a:defRPr>
            </a:lvl1pPr>
          </a:lstStyle>
          <a:p>
            <a:r>
              <a:t>Case name or Logo</a:t>
            </a:r>
          </a:p>
        </p:txBody>
      </p:sp>
      <p:pic>
        <p:nvPicPr>
          <p:cNvPr id="1966" name="Miltton_Text_Black.png" descr="Miltton_Text_Black.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967" name="LOREM IPSUM DOLOR / 11.06.21"/>
          <p:cNvSpPr txBox="1">
            <a:spLocks noGrp="1"/>
          </p:cNvSpPr>
          <p:nvPr>
            <p:ph type="body" sz="quarter" idx="24"/>
          </p:nvPr>
        </p:nvSpPr>
        <p:spPr>
          <a:xfrm>
            <a:off x="390865" y="6404276"/>
            <a:ext cx="11410270" cy="264009"/>
          </a:xfrm>
          <a:prstGeom prst="rect">
            <a:avLst/>
          </a:prstGeom>
        </p:spPr>
        <p:txBody>
          <a:bodyPr lIns="0" tIns="0" rIns="0" bIns="0">
            <a:noAutofit/>
          </a:bodyPr>
          <a:lstStyle>
            <a:lvl1pPr marL="0" indent="0" defTabSz="914400">
              <a:lnSpc>
                <a:spcPct val="100000"/>
              </a:lnSpc>
              <a:spcBef>
                <a:spcPts val="0"/>
              </a:spcBef>
              <a:buSzTx/>
              <a:buNone/>
              <a:defRPr sz="2000" spc="-27">
                <a:solidFill>
                  <a:srgbClr val="FFFFFF"/>
                </a:solidFill>
                <a:latin typeface="+mn-lt"/>
                <a:ea typeface="+mn-ea"/>
                <a:cs typeface="+mn-cs"/>
                <a:sym typeface="Lausanne 300"/>
              </a:defRPr>
            </a:lvl1pPr>
          </a:lstStyle>
          <a:p>
            <a:pPr marL="0" indent="0" defTabSz="1828800">
              <a:lnSpc>
                <a:spcPct val="100000"/>
              </a:lnSpc>
              <a:spcBef>
                <a:spcPts val="0"/>
              </a:spcBef>
              <a:buSzTx/>
              <a:buNone/>
              <a:defRPr sz="2000" spc="-27">
                <a:solidFill>
                  <a:srgbClr val="FFFFFF"/>
                </a:solidFill>
                <a:latin typeface="+mn-lt"/>
                <a:ea typeface="+mn-ea"/>
                <a:cs typeface="+mn-cs"/>
                <a:sym typeface="Lausanne 300"/>
              </a:defRPr>
            </a:pPr>
            <a:r>
              <a:rPr>
                <a:latin typeface="+mj-lt"/>
                <a:ea typeface="+mj-ea"/>
                <a:cs typeface="+mj-cs"/>
                <a:sym typeface="Lausanne 700"/>
              </a:rPr>
              <a:t>LOREM IPSUM DOLOR / </a:t>
            </a:r>
            <a:r>
              <a:t>11.06.21</a:t>
            </a:r>
          </a:p>
        </p:txBody>
      </p:sp>
      <p:sp>
        <p:nvSpPr>
          <p:cNvPr id="1968" name="Case Name…"/>
          <p:cNvSpPr txBox="1">
            <a:spLocks noGrp="1"/>
          </p:cNvSpPr>
          <p:nvPr>
            <p:ph type="body" sz="quarter" idx="25"/>
          </p:nvPr>
        </p:nvSpPr>
        <p:spPr>
          <a:xfrm>
            <a:off x="7413723" y="690456"/>
            <a:ext cx="2943722" cy="2449515"/>
          </a:xfrm>
          <a:prstGeom prst="rect">
            <a:avLst/>
          </a:prstGeom>
        </p:spPr>
        <p:txBody>
          <a:bodyPr lIns="91439" tIns="91439" rIns="91439" bIns="91439">
            <a:spAutoFit/>
          </a:bodyPr>
          <a:lstStyle>
            <a:lvl1pPr marL="0" indent="0" defTabSz="457200">
              <a:lnSpc>
                <a:spcPct val="130000"/>
              </a:lnSpc>
              <a:spcBef>
                <a:spcPts val="0"/>
              </a:spcBef>
              <a:buSzTx/>
              <a:buNone/>
              <a:defRPr sz="2900">
                <a:latin typeface="Lausanne 250"/>
                <a:ea typeface="+mj-ea"/>
                <a:cs typeface="+mj-cs"/>
                <a:sym typeface="Lausanne 400"/>
              </a:defRPr>
            </a:lvl1pPr>
          </a:lstStyle>
          <a:p>
            <a:pPr marL="0" indent="0" defTabSz="914400">
              <a:lnSpc>
                <a:spcPct val="130000"/>
              </a:lnSpc>
              <a:spcBef>
                <a:spcPts val="0"/>
              </a:spcBef>
              <a:buSzTx/>
              <a:buNone/>
              <a:defRPr sz="2900">
                <a:latin typeface="+mj-lt"/>
                <a:ea typeface="+mj-ea"/>
                <a:cs typeface="+mj-cs"/>
                <a:sym typeface="Lausanne 700"/>
              </a:defRPr>
            </a:pPr>
            <a:r>
              <a:t>Case Name</a:t>
            </a:r>
          </a:p>
          <a:p>
            <a:pPr marL="0" indent="0" defTabSz="914400">
              <a:lnSpc>
                <a:spcPct val="130000"/>
              </a:lnSpc>
              <a:spcBef>
                <a:spcPts val="0"/>
              </a:spcBef>
              <a:buSzTx/>
              <a:buNone/>
              <a:defRPr sz="2900">
                <a:latin typeface="Lausanne 250"/>
                <a:ea typeface="Lausanne 250"/>
                <a:cs typeface="Lausanne 250"/>
                <a:sym typeface="Lausanne 400"/>
              </a:defRPr>
            </a:pPr>
            <a:r>
              <a:t>Client and services provided</a:t>
            </a:r>
          </a:p>
        </p:txBody>
      </p:sp>
      <p:sp>
        <p:nvSpPr>
          <p:cNvPr id="1969" name="Xx: Xx…"/>
          <p:cNvSpPr txBox="1">
            <a:spLocks noGrp="1"/>
          </p:cNvSpPr>
          <p:nvPr>
            <p:ph type="body" sz="quarter" idx="26"/>
          </p:nvPr>
        </p:nvSpPr>
        <p:spPr>
          <a:xfrm>
            <a:off x="7395977" y="5136188"/>
            <a:ext cx="4233475" cy="2449515"/>
          </a:xfrm>
          <a:prstGeom prst="rect">
            <a:avLst/>
          </a:prstGeom>
        </p:spPr>
        <p:txBody>
          <a:bodyPr lIns="91439" tIns="91439" rIns="91439" bIns="91439">
            <a:spAutoFit/>
          </a:bodyPr>
          <a:lstStyle>
            <a:lvl1pPr marL="0" indent="0" defTabSz="457200">
              <a:lnSpc>
                <a:spcPct val="130000"/>
              </a:lnSpc>
              <a:spcBef>
                <a:spcPts val="0"/>
              </a:spcBef>
              <a:buSzTx/>
              <a:buNone/>
              <a:defRPr sz="2900">
                <a:latin typeface="Lausanne 250"/>
                <a:sym typeface="Lausanne 400"/>
              </a:defRPr>
            </a:lvl1pPr>
          </a:lstStyle>
          <a:p>
            <a:pPr marL="0" indent="0" defTabSz="914400">
              <a:lnSpc>
                <a:spcPct val="130000"/>
              </a:lnSpc>
              <a:spcBef>
                <a:spcPts val="0"/>
              </a:spcBef>
              <a:buSzTx/>
              <a:buNone/>
              <a:defRPr sz="2900">
                <a:latin typeface="Lausanne 250"/>
                <a:ea typeface="Lausanne 250"/>
                <a:cs typeface="Lausanne 250"/>
                <a:sym typeface="Lausanne 400"/>
              </a:defRPr>
            </a:pPr>
            <a:r>
              <a:rPr>
                <a:latin typeface="Lausanne 250"/>
                <a:ea typeface="Lausanne 250"/>
                <a:cs typeface="Lausanne 250"/>
                <a:sym typeface="Lausanne 650"/>
              </a:rPr>
              <a:t>Xx: </a:t>
            </a:r>
            <a:r>
              <a:t>Xx</a:t>
            </a:r>
          </a:p>
          <a:p>
            <a:pPr marL="0" indent="0" defTabSz="914400">
              <a:lnSpc>
                <a:spcPct val="130000"/>
              </a:lnSpc>
              <a:spcBef>
                <a:spcPts val="0"/>
              </a:spcBef>
              <a:buSzTx/>
              <a:buNone/>
              <a:defRPr sz="2900">
                <a:latin typeface="Lausanne 250"/>
                <a:ea typeface="Lausanne 250"/>
                <a:cs typeface="Lausanne 250"/>
                <a:sym typeface="Lausanne 400"/>
              </a:defRPr>
            </a:pPr>
            <a:r>
              <a:rPr>
                <a:latin typeface="Lausanne 250"/>
                <a:ea typeface="Lausanne 250"/>
                <a:cs typeface="Lausanne 250"/>
                <a:sym typeface="Lausanne 650"/>
              </a:rPr>
              <a:t>Xx:</a:t>
            </a:r>
            <a:r>
              <a:t> Xx</a:t>
            </a:r>
          </a:p>
          <a:p>
            <a:pPr marL="0" indent="0" defTabSz="914400">
              <a:lnSpc>
                <a:spcPct val="130000"/>
              </a:lnSpc>
              <a:spcBef>
                <a:spcPts val="0"/>
              </a:spcBef>
              <a:buSzTx/>
              <a:buNone/>
              <a:defRPr sz="2900">
                <a:latin typeface="Lausanne 250"/>
                <a:ea typeface="Lausanne 250"/>
                <a:cs typeface="Lausanne 250"/>
                <a:sym typeface="Lausanne 400"/>
              </a:defRPr>
            </a:pPr>
            <a:r>
              <a:rPr>
                <a:latin typeface="Lausanne 250"/>
                <a:ea typeface="Lausanne 250"/>
                <a:cs typeface="Lausanne 250"/>
                <a:sym typeface="Lausanne 650"/>
              </a:rPr>
              <a:t>Xx: </a:t>
            </a:r>
            <a:r>
              <a:t>Xx</a:t>
            </a:r>
          </a:p>
          <a:p>
            <a:pPr marL="0" indent="0" defTabSz="914400">
              <a:lnSpc>
                <a:spcPct val="130000"/>
              </a:lnSpc>
              <a:spcBef>
                <a:spcPts val="0"/>
              </a:spcBef>
              <a:buSzTx/>
              <a:buNone/>
              <a:defRPr sz="2900">
                <a:latin typeface="Lausanne 250"/>
                <a:ea typeface="Lausanne 250"/>
                <a:cs typeface="Lausanne 250"/>
                <a:sym typeface="Lausanne 400"/>
              </a:defRPr>
            </a:pPr>
            <a:r>
              <a:rPr>
                <a:latin typeface="Lausanne 250"/>
                <a:ea typeface="Lausanne 250"/>
                <a:cs typeface="Lausanne 250"/>
                <a:sym typeface="Lausanne 650"/>
              </a:rPr>
              <a:t>Xx: </a:t>
            </a:r>
            <a:r>
              <a:t>Xx</a:t>
            </a:r>
          </a:p>
        </p:txBody>
      </p:sp>
      <p:sp>
        <p:nvSpPr>
          <p:cNvPr id="1970" name="Collaborators"/>
          <p:cNvSpPr txBox="1">
            <a:spLocks noGrp="1"/>
          </p:cNvSpPr>
          <p:nvPr>
            <p:ph type="body" sz="quarter" idx="27"/>
          </p:nvPr>
        </p:nvSpPr>
        <p:spPr>
          <a:xfrm>
            <a:off x="7408421" y="4780512"/>
            <a:ext cx="1375696" cy="446852"/>
          </a:xfrm>
          <a:prstGeom prst="rect">
            <a:avLst/>
          </a:prstGeom>
        </p:spPr>
        <p:txBody>
          <a:bodyPr wrap="none" lIns="91439" tIns="91439" rIns="91439" bIns="91439">
            <a:spAutoFit/>
          </a:bodyPr>
          <a:lstStyle>
            <a:lvl1pPr marL="0" indent="0" defTabSz="457200">
              <a:lnSpc>
                <a:spcPct val="130000"/>
              </a:lnSpc>
              <a:spcBef>
                <a:spcPts val="0"/>
              </a:spcBef>
              <a:buSzTx/>
              <a:buNone/>
              <a:defRPr sz="1450">
                <a:latin typeface="+mj-lt"/>
                <a:ea typeface="+mj-ea"/>
                <a:cs typeface="+mj-cs"/>
                <a:sym typeface="Lausanne 700"/>
              </a:defRPr>
            </a:lvl1pPr>
          </a:lstStyle>
          <a:p>
            <a:r>
              <a:t>Collaborators</a:t>
            </a:r>
          </a:p>
        </p:txBody>
      </p:sp>
      <p:sp>
        <p:nvSpPr>
          <p:cNvPr id="1971" name="Xx"/>
          <p:cNvSpPr txBox="1">
            <a:spLocks noGrp="1"/>
          </p:cNvSpPr>
          <p:nvPr>
            <p:ph type="body" sz="quarter" idx="28"/>
          </p:nvPr>
        </p:nvSpPr>
        <p:spPr>
          <a:xfrm>
            <a:off x="7805746" y="3665144"/>
            <a:ext cx="402672" cy="446852"/>
          </a:xfrm>
          <a:prstGeom prst="rect">
            <a:avLst/>
          </a:prstGeom>
        </p:spPr>
        <p:txBody>
          <a:bodyPr wrap="none" lIns="91439" tIns="91439" rIns="91439" bIns="91439">
            <a:spAutoFit/>
          </a:bodyPr>
          <a:lstStyle>
            <a:lvl1pPr marL="0" indent="0" defTabSz="457200">
              <a:lnSpc>
                <a:spcPct val="130000"/>
              </a:lnSpc>
              <a:spcBef>
                <a:spcPts val="0"/>
              </a:spcBef>
              <a:buSzTx/>
              <a:buNone/>
              <a:defRPr sz="1450">
                <a:latin typeface="Lausanne 250"/>
                <a:ea typeface="Lausanne 250"/>
                <a:cs typeface="Lausanne 250"/>
                <a:sym typeface="Lausanne 400"/>
              </a:defRPr>
            </a:lvl1pPr>
          </a:lstStyle>
          <a:p>
            <a:r>
              <a:t>Xx</a:t>
            </a:r>
          </a:p>
        </p:txBody>
      </p:sp>
      <p:sp>
        <p:nvSpPr>
          <p:cNvPr id="1972" name="Miltton’s role in the project:"/>
          <p:cNvSpPr txBox="1">
            <a:spLocks noGrp="1"/>
          </p:cNvSpPr>
          <p:nvPr>
            <p:ph type="body" sz="quarter" idx="29"/>
          </p:nvPr>
        </p:nvSpPr>
        <p:spPr>
          <a:xfrm>
            <a:off x="7415712" y="3275197"/>
            <a:ext cx="2553902" cy="446852"/>
          </a:xfrm>
          <a:prstGeom prst="rect">
            <a:avLst/>
          </a:prstGeom>
        </p:spPr>
        <p:txBody>
          <a:bodyPr wrap="none" lIns="91439" tIns="91439" rIns="91439" bIns="91439">
            <a:spAutoFit/>
          </a:bodyPr>
          <a:lstStyle>
            <a:lvl1pPr marL="0" indent="0" defTabSz="457200">
              <a:lnSpc>
                <a:spcPct val="130000"/>
              </a:lnSpc>
              <a:spcBef>
                <a:spcPts val="0"/>
              </a:spcBef>
              <a:buSzTx/>
              <a:buNone/>
              <a:defRPr sz="1450">
                <a:latin typeface="+mj-lt"/>
                <a:ea typeface="+mj-ea"/>
                <a:cs typeface="+mj-cs"/>
                <a:sym typeface="Lausanne 700"/>
              </a:defRPr>
            </a:lvl1pPr>
          </a:lstStyle>
          <a:p>
            <a:r>
              <a:t>Miltton’s role in the project:</a:t>
            </a:r>
          </a:p>
        </p:txBody>
      </p:sp>
      <p:sp>
        <p:nvSpPr>
          <p:cNvPr id="1973" name="Xx"/>
          <p:cNvSpPr txBox="1">
            <a:spLocks noGrp="1"/>
          </p:cNvSpPr>
          <p:nvPr>
            <p:ph type="body" sz="quarter" idx="30"/>
          </p:nvPr>
        </p:nvSpPr>
        <p:spPr>
          <a:xfrm>
            <a:off x="7807113" y="4242867"/>
            <a:ext cx="1539478" cy="385488"/>
          </a:xfrm>
          <a:prstGeom prst="rect">
            <a:avLst/>
          </a:prstGeom>
        </p:spPr>
        <p:txBody>
          <a:bodyPr lIns="91439" tIns="91439" rIns="91439" bIns="91439">
            <a:spAutoFit/>
          </a:bodyPr>
          <a:lstStyle>
            <a:lvl1pPr marL="0" indent="0" defTabSz="457200">
              <a:spcBef>
                <a:spcPts val="0"/>
              </a:spcBef>
              <a:buSzTx/>
              <a:buNone/>
              <a:defRPr sz="1450">
                <a:latin typeface="Lausanne 250"/>
                <a:ea typeface="Lausanne 250"/>
                <a:cs typeface="Lausanne 250"/>
                <a:sym typeface="Lausanne 400"/>
              </a:defRPr>
            </a:lvl1pPr>
          </a:lstStyle>
          <a:p>
            <a:r>
              <a:t>Xx</a:t>
            </a:r>
          </a:p>
        </p:txBody>
      </p:sp>
      <p:sp>
        <p:nvSpPr>
          <p:cNvPr id="1974" name="Xx"/>
          <p:cNvSpPr txBox="1">
            <a:spLocks noGrp="1"/>
          </p:cNvSpPr>
          <p:nvPr>
            <p:ph type="body" sz="quarter" idx="31"/>
          </p:nvPr>
        </p:nvSpPr>
        <p:spPr>
          <a:xfrm>
            <a:off x="7802450" y="3950831"/>
            <a:ext cx="402672" cy="446852"/>
          </a:xfrm>
          <a:prstGeom prst="rect">
            <a:avLst/>
          </a:prstGeom>
        </p:spPr>
        <p:txBody>
          <a:bodyPr wrap="none" lIns="91439" tIns="91439" rIns="91439" bIns="91439">
            <a:spAutoFit/>
          </a:bodyPr>
          <a:lstStyle>
            <a:lvl1pPr marL="0" indent="0" defTabSz="457200">
              <a:lnSpc>
                <a:spcPct val="130000"/>
              </a:lnSpc>
              <a:spcBef>
                <a:spcPts val="0"/>
              </a:spcBef>
              <a:buSzTx/>
              <a:buNone/>
              <a:defRPr sz="1450">
                <a:latin typeface="Lausanne 250"/>
                <a:ea typeface="Lausanne 250"/>
                <a:cs typeface="Lausanne 250"/>
                <a:sym typeface="Lausanne 400"/>
              </a:defRPr>
            </a:lvl1pPr>
          </a:lstStyle>
          <a:p>
            <a:r>
              <a:t>Xx</a:t>
            </a:r>
          </a:p>
        </p:txBody>
      </p:sp>
      <p:sp>
        <p:nvSpPr>
          <p:cNvPr id="1975" name="Short Description"/>
          <p:cNvSpPr txBox="1">
            <a:spLocks noGrp="1"/>
          </p:cNvSpPr>
          <p:nvPr>
            <p:ph type="body" sz="quarter" idx="32"/>
          </p:nvPr>
        </p:nvSpPr>
        <p:spPr>
          <a:xfrm>
            <a:off x="7408735" y="1636971"/>
            <a:ext cx="4132315" cy="413381"/>
          </a:xfrm>
          <a:prstGeom prst="rect">
            <a:avLst/>
          </a:prstGeom>
        </p:spPr>
        <p:txBody>
          <a:bodyPr lIns="91439" tIns="91439" rIns="91439" bIns="91439">
            <a:spAutoFit/>
          </a:bodyPr>
          <a:lstStyle>
            <a:lvl1pPr marL="0" indent="0" defTabSz="457200">
              <a:lnSpc>
                <a:spcPct val="110000"/>
              </a:lnSpc>
              <a:spcBef>
                <a:spcPts val="0"/>
              </a:spcBef>
              <a:buSzTx/>
              <a:buNone/>
              <a:defRPr sz="1450">
                <a:latin typeface="+mj-lt"/>
                <a:ea typeface="+mj-ea"/>
                <a:cs typeface="+mj-cs"/>
                <a:sym typeface="Lausanne 700"/>
              </a:defRPr>
            </a:lvl1pPr>
          </a:lstStyle>
          <a:p>
            <a:r>
              <a:t>Short Description</a:t>
            </a:r>
          </a:p>
        </p:txBody>
      </p:sp>
      <p:sp>
        <p:nvSpPr>
          <p:cNvPr id="1976" name="Slide Number"/>
          <p:cNvSpPr txBox="1">
            <a:spLocks noGrp="1"/>
          </p:cNvSpPr>
          <p:nvPr>
            <p:ph type="sldNum" sz="quarter" idx="2"/>
          </p:nvPr>
        </p:nvSpPr>
        <p:spPr>
          <a:xfrm>
            <a:off x="11845447" y="6499944"/>
            <a:ext cx="208391" cy="225703"/>
          </a:xfrm>
          <a:prstGeom prst="rect">
            <a:avLst/>
          </a:prstGeom>
        </p:spPr>
        <p:txBody>
          <a:bodyPr anchor="t"/>
          <a:lstStyle>
            <a:lvl1pPr defTabSz="412750">
              <a:defRPr sz="800">
                <a:solidFill>
                  <a:srgbClr val="555555"/>
                </a:solidFill>
                <a:latin typeface="+mn-lt"/>
                <a:ea typeface="+mn-ea"/>
                <a:cs typeface="+mn-cs"/>
                <a:sym typeface="Lausanne 300"/>
              </a:defRPr>
            </a:lvl1pPr>
          </a:lstStyle>
          <a:p>
            <a:fld id="{86CB4B4D-7CA3-9044-876B-883B54F8677D}" type="slidenum">
              <a:t>‹#›</a:t>
            </a:fld>
            <a:endParaRPr/>
          </a:p>
        </p:txBody>
      </p:sp>
    </p:spTree>
    <p:extLst>
      <p:ext uri="{BB962C8B-B14F-4D97-AF65-F5344CB8AC3E}">
        <p14:creationId xmlns:p14="http://schemas.microsoft.com/office/powerpoint/2010/main" val="23283671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What">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34806"/>
            <a:ext cx="6967538" cy="3452812"/>
          </a:xfrm>
          <a:noFill/>
          <a:ln>
            <a:noFill/>
          </a:ln>
        </p:spPr>
        <p:txBody>
          <a:bodyPr/>
          <a:lstStyle>
            <a:lvl1pPr marL="0" indent="987425">
              <a:buNone/>
              <a:defRPr sz="3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2827EBD0-DF37-8A42-B245-BD4A1A9410B8}"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EC735D10-4AB6-B56C-3509-6AFD2045579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4" name="SmartArt Placeholder 3">
            <a:extLst>
              <a:ext uri="{FF2B5EF4-FFF2-40B4-BE49-F238E27FC236}">
                <a16:creationId xmlns:a16="http://schemas.microsoft.com/office/drawing/2014/main" id="{4BC1DD21-B349-F287-CA4E-624FDCB96573}"/>
              </a:ext>
            </a:extLst>
          </p:cNvPr>
          <p:cNvSpPr>
            <a:spLocks noGrp="1"/>
          </p:cNvSpPr>
          <p:nvPr>
            <p:ph type="dgm" sz="quarter" idx="17" hasCustomPrompt="1"/>
          </p:nvPr>
        </p:nvSpPr>
        <p:spPr>
          <a:xfrm>
            <a:off x="420320" y="1234806"/>
            <a:ext cx="645722" cy="591542"/>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6327004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3605-0579-4D04-AFA1-8D8E172FF54B}"/>
              </a:ext>
            </a:extLst>
          </p:cNvPr>
          <p:cNvSpPr>
            <a:spLocks noGrp="1"/>
          </p:cNvSpPr>
          <p:nvPr>
            <p:ph type="title"/>
          </p:nvPr>
        </p:nvSpPr>
        <p:spPr>
          <a:xfrm>
            <a:off x="334964" y="1100541"/>
            <a:ext cx="10284807" cy="552121"/>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06EA4A6-91C1-4D44-8443-F92B69996E69}"/>
              </a:ext>
            </a:extLst>
          </p:cNvPr>
          <p:cNvSpPr>
            <a:spLocks noGrp="1"/>
          </p:cNvSpPr>
          <p:nvPr>
            <p:ph type="dt" sz="half" idx="10"/>
          </p:nvPr>
        </p:nvSpPr>
        <p:spPr/>
        <p:txBody>
          <a:bodyPr/>
          <a:lstStyle/>
          <a:p>
            <a:r>
              <a:rPr lang="fi-FI"/>
              <a:t>19/10/23</a:t>
            </a:r>
            <a:endParaRPr lang="en-GB"/>
          </a:p>
        </p:txBody>
      </p:sp>
      <p:sp>
        <p:nvSpPr>
          <p:cNvPr id="5" name="Footer Placeholder 4">
            <a:extLst>
              <a:ext uri="{FF2B5EF4-FFF2-40B4-BE49-F238E27FC236}">
                <a16:creationId xmlns:a16="http://schemas.microsoft.com/office/drawing/2014/main" id="{AE22FD8D-4B7B-4BD0-829A-43AA359D3505}"/>
              </a:ext>
            </a:extLst>
          </p:cNvPr>
          <p:cNvSpPr>
            <a:spLocks noGrp="1"/>
          </p:cNvSpPr>
          <p:nvPr>
            <p:ph type="ftr" sz="quarter" idx="11"/>
          </p:nvPr>
        </p:nvSpPr>
        <p:spPr/>
        <p:txBody>
          <a:bodyPr/>
          <a:lstStyle/>
          <a:p>
            <a:r>
              <a:rPr lang="en-GB"/>
              <a:t>Yleisesitys</a:t>
            </a:r>
          </a:p>
        </p:txBody>
      </p:sp>
      <p:sp>
        <p:nvSpPr>
          <p:cNvPr id="6" name="Slide Number Placeholder 5">
            <a:extLst>
              <a:ext uri="{FF2B5EF4-FFF2-40B4-BE49-F238E27FC236}">
                <a16:creationId xmlns:a16="http://schemas.microsoft.com/office/drawing/2014/main" id="{495DEE81-D280-490A-A921-75F8D13610D7}"/>
              </a:ext>
            </a:extLst>
          </p:cNvPr>
          <p:cNvSpPr>
            <a:spLocks noGrp="1"/>
          </p:cNvSpPr>
          <p:nvPr>
            <p:ph type="sldNum" sz="quarter" idx="12"/>
          </p:nvPr>
        </p:nvSpPr>
        <p:spPr/>
        <p:txBody>
          <a:bodyPr/>
          <a:lstStyle/>
          <a:p>
            <a:fld id="{C6E9A87C-37A4-4E98-B69E-8D39F910BEC4}" type="slidenum">
              <a:rPr lang="en-GB" smtClean="0"/>
              <a:t>‹#›</a:t>
            </a:fld>
            <a:endParaRPr lang="en-GB"/>
          </a:p>
        </p:txBody>
      </p:sp>
      <p:sp>
        <p:nvSpPr>
          <p:cNvPr id="8" name="Text Placeholder 7"/>
          <p:cNvSpPr>
            <a:spLocks noGrp="1"/>
          </p:cNvSpPr>
          <p:nvPr>
            <p:ph type="body" sz="quarter" idx="13"/>
          </p:nvPr>
        </p:nvSpPr>
        <p:spPr>
          <a:xfrm>
            <a:off x="334964" y="1916114"/>
            <a:ext cx="10801349" cy="4321198"/>
          </a:xfrm>
        </p:spPr>
        <p:txBody>
          <a:bodyPr/>
          <a:lstStyle>
            <a:lvl1pPr marL="0" indent="0">
              <a:buFontTx/>
              <a:buNone/>
              <a:defRPr/>
            </a:lvl1pPr>
            <a:lvl2pPr marL="449263" indent="-265113">
              <a:defRPr/>
            </a:lvl2pPr>
            <a:lvl3pPr marL="898525" indent="-265113">
              <a:defRPr/>
            </a:lvl3pPr>
            <a:lvl4pPr marL="1346200" indent="-266700">
              <a:defRPr/>
            </a:lvl4pPr>
            <a:lvl5pPr marL="1795463" indent="-266700">
              <a:defRPr/>
            </a:lvl5pPr>
            <a:lvl6pPr marL="2244725" indent="-265113">
              <a:defRPr/>
            </a:lvl6pPr>
            <a:lvl7pPr marL="2693988" indent="-265113">
              <a:defRPr/>
            </a:lvl7pPr>
            <a:lvl8pPr marL="3141663" indent="-266700">
              <a:defRPr/>
            </a:lvl8pPr>
            <a:lvl9pPr marL="3590925"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2782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AB47A6-E699-70D6-6F6C-033D140DDC74}"/>
              </a:ext>
            </a:extLst>
          </p:cNvPr>
          <p:cNvSpPr>
            <a:spLocks noGrp="1"/>
          </p:cNvSpPr>
          <p:nvPr>
            <p:ph type="title"/>
          </p:nvPr>
        </p:nvSpPr>
        <p:spPr/>
        <p:txBody>
          <a:bodyPr/>
          <a:lstStyle/>
          <a:p>
            <a:r>
              <a:rPr lang="sv-SE"/>
              <a:t>Klicka här för att ändra mall för rubrikformat</a:t>
            </a:r>
            <a:endParaRPr lang="en-FI"/>
          </a:p>
        </p:txBody>
      </p:sp>
      <p:sp>
        <p:nvSpPr>
          <p:cNvPr id="3" name="Platshållare för innehåll 2">
            <a:extLst>
              <a:ext uri="{FF2B5EF4-FFF2-40B4-BE49-F238E27FC236}">
                <a16:creationId xmlns:a16="http://schemas.microsoft.com/office/drawing/2014/main" id="{BC4DECD9-C033-1D7E-7DD5-23059183705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FI"/>
          </a:p>
        </p:txBody>
      </p:sp>
      <p:sp>
        <p:nvSpPr>
          <p:cNvPr id="4" name="Platshållare för datum 3">
            <a:extLst>
              <a:ext uri="{FF2B5EF4-FFF2-40B4-BE49-F238E27FC236}">
                <a16:creationId xmlns:a16="http://schemas.microsoft.com/office/drawing/2014/main" id="{A24F8375-2F41-9919-A795-01974F884F6B}"/>
              </a:ext>
            </a:extLst>
          </p:cNvPr>
          <p:cNvSpPr>
            <a:spLocks noGrp="1"/>
          </p:cNvSpPr>
          <p:nvPr>
            <p:ph type="dt" sz="half" idx="10"/>
          </p:nvPr>
        </p:nvSpPr>
        <p:spPr/>
        <p:txBody>
          <a:bodyPr/>
          <a:lstStyle/>
          <a:p>
            <a:fld id="{6C253F86-5491-4BAA-9155-EAAB461BC361}" type="datetimeFigureOut">
              <a:rPr lang="en-FI" smtClean="0"/>
              <a:t>07/10/2025</a:t>
            </a:fld>
            <a:endParaRPr lang="en-FI"/>
          </a:p>
        </p:txBody>
      </p:sp>
      <p:sp>
        <p:nvSpPr>
          <p:cNvPr id="5" name="Platshållare för sidfot 4">
            <a:extLst>
              <a:ext uri="{FF2B5EF4-FFF2-40B4-BE49-F238E27FC236}">
                <a16:creationId xmlns:a16="http://schemas.microsoft.com/office/drawing/2014/main" id="{78B09B31-79F9-AF81-B716-8F7641F15DF3}"/>
              </a:ext>
            </a:extLst>
          </p:cNvPr>
          <p:cNvSpPr>
            <a:spLocks noGrp="1"/>
          </p:cNvSpPr>
          <p:nvPr>
            <p:ph type="ftr" sz="quarter" idx="11"/>
          </p:nvPr>
        </p:nvSpPr>
        <p:spPr/>
        <p:txBody>
          <a:bodyPr/>
          <a:lstStyle/>
          <a:p>
            <a:endParaRPr lang="en-FI"/>
          </a:p>
        </p:txBody>
      </p:sp>
      <p:sp>
        <p:nvSpPr>
          <p:cNvPr id="6" name="Platshållare för bildnummer 5">
            <a:extLst>
              <a:ext uri="{FF2B5EF4-FFF2-40B4-BE49-F238E27FC236}">
                <a16:creationId xmlns:a16="http://schemas.microsoft.com/office/drawing/2014/main" id="{E24C11F0-DA2F-C8E7-8C3F-EF49A60DD763}"/>
              </a:ext>
            </a:extLst>
          </p:cNvPr>
          <p:cNvSpPr>
            <a:spLocks noGrp="1"/>
          </p:cNvSpPr>
          <p:nvPr>
            <p:ph type="sldNum" sz="quarter" idx="12"/>
          </p:nvPr>
        </p:nvSpPr>
        <p:spPr/>
        <p:txBody>
          <a:bodyPr/>
          <a:lstStyle/>
          <a:p>
            <a:fld id="{83DBB3C4-CE68-442E-8131-0C89CE8F391E}" type="slidenum">
              <a:rPr lang="en-FI" smtClean="0"/>
              <a:t>‹#›</a:t>
            </a:fld>
            <a:endParaRPr lang="en-FI"/>
          </a:p>
        </p:txBody>
      </p:sp>
    </p:spTree>
    <p:extLst>
      <p:ext uri="{BB962C8B-B14F-4D97-AF65-F5344CB8AC3E}">
        <p14:creationId xmlns:p14="http://schemas.microsoft.com/office/powerpoint/2010/main" val="326652073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Miltton Cover Slide">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4">
            <a:extLst>
              <a:ext uri="{FF2B5EF4-FFF2-40B4-BE49-F238E27FC236}">
                <a16:creationId xmlns:a16="http://schemas.microsoft.com/office/drawing/2014/main" id="{ECF6AD64-A920-8B4F-A8ED-47E2389BEE0E}"/>
              </a:ext>
            </a:extLst>
          </p:cNvPr>
          <p:cNvSpPr/>
          <p:nvPr/>
        </p:nvSpPr>
        <p:spPr>
          <a:xfrm>
            <a:off x="4339305" y="1589708"/>
            <a:ext cx="1838976" cy="16207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350678833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Miltton Cover Slide 2">
    <p:bg>
      <p:bgPr>
        <a:solidFill>
          <a:schemeClr val="tx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solidFill>
                  <a:schemeClr val="bg1"/>
                </a:solidFill>
              </a:defRPr>
            </a:lvl1pPr>
          </a:lstStyle>
          <a:p>
            <a:r>
              <a:rPr lang="en-GB"/>
              <a:t>title</a:t>
            </a:r>
          </a:p>
        </p:txBody>
      </p:sp>
      <p:pic>
        <p:nvPicPr>
          <p:cNvPr id="10" name="Mitton-arrow_white.png" descr="Mitton-arrow_white.png">
            <a:extLst>
              <a:ext uri="{FF2B5EF4-FFF2-40B4-BE49-F238E27FC236}">
                <a16:creationId xmlns:a16="http://schemas.microsoft.com/office/drawing/2014/main" id="{2EA1ED99-D9C1-48DB-B7FB-2C948736BC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38000" y="1591200"/>
            <a:ext cx="1839600" cy="1621274"/>
          </a:xfrm>
          <a:prstGeom prst="rect">
            <a:avLst/>
          </a:prstGeom>
          <a:ln w="12700">
            <a:miter lim="400000"/>
          </a:ln>
        </p:spPr>
      </p:pic>
      <p:pic>
        <p:nvPicPr>
          <p:cNvPr id="11" name="Miltton_Text_White.png">
            <a:extLst>
              <a:ext uri="{FF2B5EF4-FFF2-40B4-BE49-F238E27FC236}">
                <a16:creationId xmlns:a16="http://schemas.microsoft.com/office/drawing/2014/main" id="{274DA340-07AA-4790-9B52-9296EF3A25C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pic>
        <p:nvPicPr>
          <p:cNvPr id="17" name="Miltton_Text_White.png" descr="Miltton_Text_White.png">
            <a:extLst>
              <a:ext uri="{FF2B5EF4-FFF2-40B4-BE49-F238E27FC236}">
                <a16:creationId xmlns:a16="http://schemas.microsoft.com/office/drawing/2014/main" id="{981D5566-0C13-4A6A-BC02-48238031F73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3850" y="1730375"/>
            <a:ext cx="4206875" cy="1212850"/>
          </a:xfrm>
          <a:prstGeom prst="rect">
            <a:avLst/>
          </a:prstGeom>
          <a:ln w="12700">
            <a:miter lim="400000"/>
          </a:ln>
        </p:spPr>
      </p:pic>
    </p:spTree>
    <p:extLst>
      <p:ext uri="{BB962C8B-B14F-4D97-AF65-F5344CB8AC3E}">
        <p14:creationId xmlns:p14="http://schemas.microsoft.com/office/powerpoint/2010/main" val="256956964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Miltton Cover Slide 3">
    <p:bg>
      <p:bgPr>
        <a:solidFill>
          <a:srgbClr val="EB5D29"/>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4">
            <a:extLst>
              <a:ext uri="{FF2B5EF4-FFF2-40B4-BE49-F238E27FC236}">
                <a16:creationId xmlns:a16="http://schemas.microsoft.com/office/drawing/2014/main" id="{ECF6AD64-A920-8B4F-A8ED-47E2389BEE0E}"/>
              </a:ext>
            </a:extLst>
          </p:cNvPr>
          <p:cNvSpPr/>
          <p:nvPr/>
        </p:nvSpPr>
        <p:spPr>
          <a:xfrm>
            <a:off x="4339305" y="1589708"/>
            <a:ext cx="1838976" cy="16207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10506494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Miltton Cover Slide animated">
    <p:bg>
      <p:bgPr>
        <a:solidFill>
          <a:srgbClr val="E4F030"/>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pic>
        <p:nvPicPr>
          <p:cNvPr id="10" name="arrows3.gif" descr="arrows3.gif">
            <a:extLst>
              <a:ext uri="{FF2B5EF4-FFF2-40B4-BE49-F238E27FC236}">
                <a16:creationId xmlns:a16="http://schemas.microsoft.com/office/drawing/2014/main" id="{7D26D8E0-9565-4BE6-B73A-89E33F01A6C9}"/>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4494292" y="936298"/>
            <a:ext cx="5097122" cy="2867131"/>
          </a:xfrm>
          <a:prstGeom prst="rect">
            <a:avLst/>
          </a:prstGeom>
          <a:ln w="12700">
            <a:miter lim="400000"/>
          </a:ln>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21935192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Miltton Cover Slide animated">
    <p:bg>
      <p:bgPr>
        <a:solidFill>
          <a:srgbClr val="E4F12F"/>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5" name="Picture 14">
            <a:extLst>
              <a:ext uri="{FF2B5EF4-FFF2-40B4-BE49-F238E27FC236}">
                <a16:creationId xmlns:a16="http://schemas.microsoft.com/office/drawing/2014/main" id="{1BF00318-F701-EC42-A380-2DF5A5E5A0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8953" y="1806387"/>
            <a:ext cx="4522694" cy="1228165"/>
          </a:xfrm>
          <a:prstGeom prst="rect">
            <a:avLst/>
          </a:prstGeom>
        </p:spPr>
      </p:pic>
      <p:pic>
        <p:nvPicPr>
          <p:cNvPr id="10" name="arrows3.gif" descr="arrows3.gif">
            <a:extLst>
              <a:ext uri="{FF2B5EF4-FFF2-40B4-BE49-F238E27FC236}">
                <a16:creationId xmlns:a16="http://schemas.microsoft.com/office/drawing/2014/main" id="{7D26D8E0-9565-4BE6-B73A-89E33F01A6C9}"/>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4494292" y="936298"/>
            <a:ext cx="5097122" cy="2867131"/>
          </a:xfrm>
          <a:prstGeom prst="rect">
            <a:avLst/>
          </a:prstGeom>
          <a:ln w="12700">
            <a:miter lim="400000"/>
          </a:ln>
        </p:spPr>
      </p:pic>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1110474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Miltton Title Slide Pic">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141AB194-67B2-4312-A7FB-974494ADB3FB}"/>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4664160"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4" name="Text Placeholder 3">
            <a:extLst>
              <a:ext uri="{FF2B5EF4-FFF2-40B4-BE49-F238E27FC236}">
                <a16:creationId xmlns:a16="http://schemas.microsoft.com/office/drawing/2014/main" id="{35FF0F97-3BF5-47DA-8985-0E937810FE29}"/>
              </a:ext>
            </a:extLst>
          </p:cNvPr>
          <p:cNvSpPr>
            <a:spLocks noGrp="1"/>
          </p:cNvSpPr>
          <p:nvPr>
            <p:ph type="body" sz="quarter" idx="27" hasCustomPrompt="1"/>
          </p:nvPr>
        </p:nvSpPr>
        <p:spPr>
          <a:xfrm>
            <a:off x="140400" y="1807200"/>
            <a:ext cx="4521600" cy="1227600"/>
          </a:xfrm>
          <a:blipFill>
            <a:blip r:embed="rId3"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vl2pPr marL="457200" indent="0">
              <a:buNone/>
              <a:defRPr/>
            </a:lvl2pPr>
          </a:lstStyle>
          <a:p>
            <a:pPr lvl="0"/>
            <a:r>
              <a:rPr lang="en-US"/>
              <a:t>  </a:t>
            </a:r>
          </a:p>
        </p:txBody>
      </p:sp>
      <p:sp>
        <p:nvSpPr>
          <p:cNvPr id="12" name="Title 1">
            <a:extLst>
              <a:ext uri="{FF2B5EF4-FFF2-40B4-BE49-F238E27FC236}">
                <a16:creationId xmlns:a16="http://schemas.microsoft.com/office/drawing/2014/main" id="{0775D37E-A16E-FE48-A89E-68BFD91E74F5}"/>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spTree>
    <p:extLst>
      <p:ext uri="{BB962C8B-B14F-4D97-AF65-F5344CB8AC3E}">
        <p14:creationId xmlns:p14="http://schemas.microsoft.com/office/powerpoint/2010/main" val="8437843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Editable Title Slide">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10204093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Editable Title Slide">
    <p:bg>
      <p:bgPr>
        <a:solidFill>
          <a:srgbClr val="E4F12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221317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p">
    <p:bg>
      <p:bgPr>
        <a:solidFill>
          <a:srgbClr val="EEEDEE"/>
        </a:solidFill>
        <a:effectLst/>
      </p:bgPr>
    </p:bg>
    <p:spTree>
      <p:nvGrpSpPr>
        <p:cNvPr id="1" name=""/>
        <p:cNvGrpSpPr/>
        <p:nvPr/>
      </p:nvGrpSpPr>
      <p:grpSpPr>
        <a:xfrm>
          <a:off x="0" y="0"/>
          <a:ext cx="0" cy="0"/>
          <a:chOff x="0" y="0"/>
          <a:chExt cx="0" cy="0"/>
        </a:xfrm>
      </p:grpSpPr>
      <p:pic>
        <p:nvPicPr>
          <p:cNvPr id="11" name="World Map.png" descr="World Map.png">
            <a:extLst>
              <a:ext uri="{FF2B5EF4-FFF2-40B4-BE49-F238E27FC236}">
                <a16:creationId xmlns:a16="http://schemas.microsoft.com/office/drawing/2014/main" id="{8AF61099-F8E8-0244-F865-9373BFEFBA07}"/>
              </a:ext>
            </a:extLst>
          </p:cNvPr>
          <p:cNvPicPr>
            <a:picLocks noChangeAspect="1"/>
          </p:cNvPicPr>
          <p:nvPr/>
        </p:nvPicPr>
        <p:blipFill rotWithShape="1">
          <a:blip r:embed="rId2" cstate="screen">
            <a:alphaModFix amt="8000"/>
            <a:extLst>
              <a:ext uri="{28A0092B-C50C-407E-A947-70E740481C1C}">
                <a14:useLocalDpi xmlns:a14="http://schemas.microsoft.com/office/drawing/2010/main"/>
              </a:ext>
            </a:extLst>
          </a:blip>
          <a:srcRect t="-1"/>
          <a:stretch/>
        </p:blipFill>
        <p:spPr>
          <a:xfrm>
            <a:off x="82549" y="1980000"/>
            <a:ext cx="12109451" cy="4877999"/>
          </a:xfrm>
          <a:prstGeom prst="rect">
            <a:avLst/>
          </a:prstGeom>
          <a:ln w="12700" cap="flat">
            <a:noFill/>
            <a:miter lim="400000"/>
          </a:ln>
          <a:effectLst/>
        </p:spPr>
      </p:pic>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223231"/>
            <a:ext cx="6967538" cy="1771019"/>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Line">
            <a:extLst>
              <a:ext uri="{FF2B5EF4-FFF2-40B4-BE49-F238E27FC236}">
                <a16:creationId xmlns:a16="http://schemas.microsoft.com/office/drawing/2014/main" id="{56A18EA9-4F9F-4E33-8036-464A7694A6F1}"/>
              </a:ext>
            </a:extLst>
          </p:cNvPr>
          <p:cNvSpPr/>
          <p:nvPr/>
        </p:nvSpPr>
        <p:spPr>
          <a:xfrm>
            <a:off x="408323" y="1522362"/>
            <a:ext cx="669209" cy="0"/>
          </a:xfrm>
          <a:prstGeom prst="line">
            <a:avLst/>
          </a:prstGeom>
          <a:ln w="31750">
            <a:solidFill>
              <a:schemeClr val="tx1"/>
            </a:solidFill>
            <a:miter/>
          </a:ln>
        </p:spPr>
        <p:txBody>
          <a:bodyPr tIns="91439" bIns="91439"/>
          <a:lstStyle/>
          <a:p>
            <a:pPr defTabSz="1828800">
              <a:lnSpc>
                <a:spcPct val="100000"/>
              </a:lnSpc>
              <a:defRPr sz="3600">
                <a:solidFill>
                  <a:srgbClr val="414359"/>
                </a:solidFill>
              </a:defRPr>
            </a:pPr>
            <a:endParaRPr>
              <a:solidFill>
                <a:schemeClr val="tx1"/>
              </a:solidFill>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2FFCC825-9EA6-7B44-AA34-736FAD1FBE96}"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4" name="Text Placeholder 4">
            <a:extLst>
              <a:ext uri="{FF2B5EF4-FFF2-40B4-BE49-F238E27FC236}">
                <a16:creationId xmlns:a16="http://schemas.microsoft.com/office/drawing/2014/main" id="{C4FF6A0A-30F9-B964-A112-985B557A533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0" name="Circle">
            <a:extLst>
              <a:ext uri="{FF2B5EF4-FFF2-40B4-BE49-F238E27FC236}">
                <a16:creationId xmlns:a16="http://schemas.microsoft.com/office/drawing/2014/main" id="{B9A15C68-CDAA-921C-CF1E-18016090FFB9}"/>
              </a:ext>
            </a:extLst>
          </p:cNvPr>
          <p:cNvSpPr/>
          <p:nvPr/>
        </p:nvSpPr>
        <p:spPr>
          <a:xfrm>
            <a:off x="3307130" y="4377196"/>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1" name="Circle">
            <a:extLst>
              <a:ext uri="{FF2B5EF4-FFF2-40B4-BE49-F238E27FC236}">
                <a16:creationId xmlns:a16="http://schemas.microsoft.com/office/drawing/2014/main" id="{F37405C9-5DC0-FB12-3DEE-55B811F774B7}"/>
              </a:ext>
            </a:extLst>
          </p:cNvPr>
          <p:cNvSpPr/>
          <p:nvPr/>
        </p:nvSpPr>
        <p:spPr>
          <a:xfrm>
            <a:off x="6724326" y="3356476"/>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2" name="Circle">
            <a:extLst>
              <a:ext uri="{FF2B5EF4-FFF2-40B4-BE49-F238E27FC236}">
                <a16:creationId xmlns:a16="http://schemas.microsoft.com/office/drawing/2014/main" id="{491D7472-F263-36A8-CFB7-BF713BA50786}"/>
              </a:ext>
            </a:extLst>
          </p:cNvPr>
          <p:cNvSpPr/>
          <p:nvPr/>
        </p:nvSpPr>
        <p:spPr>
          <a:xfrm>
            <a:off x="6736108" y="3501907"/>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3" name="Circle">
            <a:extLst>
              <a:ext uri="{FF2B5EF4-FFF2-40B4-BE49-F238E27FC236}">
                <a16:creationId xmlns:a16="http://schemas.microsoft.com/office/drawing/2014/main" id="{6C6B1991-8008-2465-7E34-6B558AB540AD}"/>
              </a:ext>
            </a:extLst>
          </p:cNvPr>
          <p:cNvSpPr/>
          <p:nvPr/>
        </p:nvSpPr>
        <p:spPr>
          <a:xfrm>
            <a:off x="6444488" y="3514721"/>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4" name="Circle">
            <a:extLst>
              <a:ext uri="{FF2B5EF4-FFF2-40B4-BE49-F238E27FC236}">
                <a16:creationId xmlns:a16="http://schemas.microsoft.com/office/drawing/2014/main" id="{4FB9A2DA-731C-2C79-C2D2-485A1FDB0265}"/>
              </a:ext>
            </a:extLst>
          </p:cNvPr>
          <p:cNvSpPr/>
          <p:nvPr/>
        </p:nvSpPr>
        <p:spPr>
          <a:xfrm>
            <a:off x="5974648" y="3932404"/>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5" name="Circle">
            <a:extLst>
              <a:ext uri="{FF2B5EF4-FFF2-40B4-BE49-F238E27FC236}">
                <a16:creationId xmlns:a16="http://schemas.microsoft.com/office/drawing/2014/main" id="{2F561F52-98ED-7420-9FE3-CB8F706D86A5}"/>
              </a:ext>
            </a:extLst>
          </p:cNvPr>
          <p:cNvSpPr/>
          <p:nvPr/>
        </p:nvSpPr>
        <p:spPr>
          <a:xfrm>
            <a:off x="6660257" y="3621503"/>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6" name="Circle">
            <a:extLst>
              <a:ext uri="{FF2B5EF4-FFF2-40B4-BE49-F238E27FC236}">
                <a16:creationId xmlns:a16="http://schemas.microsoft.com/office/drawing/2014/main" id="{81D9F415-A35F-A968-F298-B7F37EA86EF2}"/>
              </a:ext>
            </a:extLst>
          </p:cNvPr>
          <p:cNvSpPr/>
          <p:nvPr/>
        </p:nvSpPr>
        <p:spPr>
          <a:xfrm>
            <a:off x="3422220" y="4267517"/>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27" name="Circle">
            <a:extLst>
              <a:ext uri="{FF2B5EF4-FFF2-40B4-BE49-F238E27FC236}">
                <a16:creationId xmlns:a16="http://schemas.microsoft.com/office/drawing/2014/main" id="{011B8B4D-1517-8F47-1BED-570079B9F1D5}"/>
              </a:ext>
            </a:extLst>
          </p:cNvPr>
          <p:cNvSpPr/>
          <p:nvPr/>
        </p:nvSpPr>
        <p:spPr>
          <a:xfrm>
            <a:off x="6830405" y="3877070"/>
            <a:ext cx="125912" cy="125912"/>
          </a:xfrm>
          <a:prstGeom prst="ellipse">
            <a:avLst/>
          </a:prstGeom>
          <a:solidFill>
            <a:schemeClr val="tx2"/>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Tree>
    <p:extLst>
      <p:ext uri="{BB962C8B-B14F-4D97-AF65-F5344CB8AC3E}">
        <p14:creationId xmlns:p14="http://schemas.microsoft.com/office/powerpoint/2010/main" val="123670953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bg1"/>
                </a:solidFill>
              </a:defRPr>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solidFill>
                  <a:schemeClr val="bg1"/>
                </a:solidFill>
              </a:defRPr>
            </a:lvl1pPr>
          </a:lstStyle>
          <a:p>
            <a:pPr lvl="0"/>
            <a:r>
              <a:rPr lang="fi-FI"/>
              <a:t>  </a:t>
            </a:r>
            <a:endParaRPr lang="en-GB"/>
          </a:p>
        </p:txBody>
      </p:sp>
      <p:pic>
        <p:nvPicPr>
          <p:cNvPr id="11" name="Miltton_Text_White.png">
            <a:extLst>
              <a:ext uri="{FF2B5EF4-FFF2-40B4-BE49-F238E27FC236}">
                <a16:creationId xmlns:a16="http://schemas.microsoft.com/office/drawing/2014/main" id="{2DEA3167-7802-496E-8C01-2F283DAFE27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Tree>
    <p:extLst>
      <p:ext uri="{BB962C8B-B14F-4D97-AF65-F5344CB8AC3E}">
        <p14:creationId xmlns:p14="http://schemas.microsoft.com/office/powerpoint/2010/main" val="315513897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Editable Title Slide 3">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25019290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Editable Title Slide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9B3D4973-764C-46F1-B4AF-625504AA7EF4}"/>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624345"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13" name="Subtitle 2">
            <a:extLst>
              <a:ext uri="{FF2B5EF4-FFF2-40B4-BE49-F238E27FC236}">
                <a16:creationId xmlns:a16="http://schemas.microsoft.com/office/drawing/2014/main" id="{387E494C-9798-3443-9399-DD160FCE8F16}"/>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14" name="Title 1">
            <a:extLst>
              <a:ext uri="{FF2B5EF4-FFF2-40B4-BE49-F238E27FC236}">
                <a16:creationId xmlns:a16="http://schemas.microsoft.com/office/drawing/2014/main" id="{229C7B90-2B18-2341-88BE-102FCE7BB983}"/>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Tree>
    <p:extLst>
      <p:ext uri="{BB962C8B-B14F-4D97-AF65-F5344CB8AC3E}">
        <p14:creationId xmlns:p14="http://schemas.microsoft.com/office/powerpoint/2010/main" val="26442892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Section Title neon">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578B84B1-E5F9-0B47-B6F1-FEB2033D872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2686430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_Section Title neon">
    <p:bg>
      <p:bgPr>
        <a:solidFill>
          <a:srgbClr val="E4F12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578B84B1-E5F9-0B47-B6F1-FEB2033D872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28910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Section Title black">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bg1"/>
                </a:solidFill>
              </a:defRPr>
            </a:lvl1pPr>
          </a:lstStyle>
          <a:p>
            <a:r>
              <a:rPr lang="en-GB"/>
              <a:t>00_</a:t>
            </a:r>
          </a:p>
        </p:txBody>
      </p:sp>
      <p:pic>
        <p:nvPicPr>
          <p:cNvPr id="11" name="Miltton_Text_White.png">
            <a:extLst>
              <a:ext uri="{FF2B5EF4-FFF2-40B4-BE49-F238E27FC236}">
                <a16:creationId xmlns:a16="http://schemas.microsoft.com/office/drawing/2014/main" id="{2DEA3167-7802-496E-8C01-2F283DAFE27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
        <p:nvSpPr>
          <p:cNvPr id="13" name="Text Placeholder 4">
            <a:extLst>
              <a:ext uri="{FF2B5EF4-FFF2-40B4-BE49-F238E27FC236}">
                <a16:creationId xmlns:a16="http://schemas.microsoft.com/office/drawing/2014/main" id="{33FC39A7-E5C8-1141-BBAA-0AD8EF7CBE7A}"/>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9141884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rgbClr val="EB5D2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1" name="Text Placeholder 4">
            <a:extLst>
              <a:ext uri="{FF2B5EF4-FFF2-40B4-BE49-F238E27FC236}">
                <a16:creationId xmlns:a16="http://schemas.microsoft.com/office/drawing/2014/main" id="{446B846D-70AC-FF4B-ABDE-161C9A3B735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97235437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ection Title Pic">
    <p:bg>
      <p:bgPr>
        <a:solidFill>
          <a:schemeClr val="accent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F547880D-106B-46F3-AC59-BA22AF7016C7}"/>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Text Placeholder 3">
            <a:extLst>
              <a:ext uri="{FF2B5EF4-FFF2-40B4-BE49-F238E27FC236}">
                <a16:creationId xmlns:a16="http://schemas.microsoft.com/office/drawing/2014/main" id="{2820E1F6-1A25-4C77-9F7C-5DE4F5D17220}"/>
              </a:ext>
            </a:extLst>
          </p:cNvPr>
          <p:cNvSpPr>
            <a:spLocks noGrp="1"/>
          </p:cNvSpPr>
          <p:nvPr>
            <p:ph type="body" sz="quarter" idx="14"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11" name="Subtitle 2">
            <a:extLst>
              <a:ext uri="{FF2B5EF4-FFF2-40B4-BE49-F238E27FC236}">
                <a16:creationId xmlns:a16="http://schemas.microsoft.com/office/drawing/2014/main" id="{B5894CB3-5CA8-6041-92CD-809579CB65EB}"/>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p>
        </p:txBody>
      </p:sp>
      <p:sp>
        <p:nvSpPr>
          <p:cNvPr id="13" name="Title 1">
            <a:extLst>
              <a:ext uri="{FF2B5EF4-FFF2-40B4-BE49-F238E27FC236}">
                <a16:creationId xmlns:a16="http://schemas.microsoft.com/office/drawing/2014/main" id="{611FACDD-3476-0F4A-94D9-CF582A42D2D8}"/>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en-GB"/>
              <a:t>00_</a:t>
            </a:r>
          </a:p>
        </p:txBody>
      </p:sp>
      <p:sp>
        <p:nvSpPr>
          <p:cNvPr id="15" name="Text Placeholder 4">
            <a:extLst>
              <a:ext uri="{FF2B5EF4-FFF2-40B4-BE49-F238E27FC236}">
                <a16:creationId xmlns:a16="http://schemas.microsoft.com/office/drawing/2014/main" id="{7B925C96-E63A-3044-AEFD-6D5DE6B187C3}"/>
              </a:ext>
            </a:extLst>
          </p:cNvPr>
          <p:cNvSpPr>
            <a:spLocks noGrp="1"/>
          </p:cNvSpPr>
          <p:nvPr>
            <p:ph type="body" sz="quarter" idx="15"/>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69097975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rgbClr val="E4F030"/>
        </a:solidFill>
        <a:effectLst/>
      </p:bgPr>
    </p:bg>
    <p:spTree>
      <p:nvGrpSpPr>
        <p:cNvPr id="1" name=""/>
        <p:cNvGrpSpPr/>
        <p:nvPr/>
      </p:nvGrpSpPr>
      <p:grpSpPr>
        <a:xfrm>
          <a:off x="0" y="0"/>
          <a:ext cx="0" cy="0"/>
          <a:chOff x="0" y="0"/>
          <a:chExt cx="0" cy="0"/>
        </a:xfrm>
      </p:grpSpPr>
      <p:pic>
        <p:nvPicPr>
          <p:cNvPr id="16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69" name="01"/>
          <p:cNvSpPr txBox="1">
            <a:spLocks noGrp="1"/>
          </p:cNvSpPr>
          <p:nvPr>
            <p:ph type="body" idx="22"/>
          </p:nvPr>
        </p:nvSpPr>
        <p:spPr>
          <a:xfrm>
            <a:off x="-233689" y="3147705"/>
            <a:ext cx="6668522"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r>
              <a:t>01</a:t>
            </a:r>
          </a:p>
        </p:txBody>
      </p:sp>
      <p:sp>
        <p:nvSpPr>
          <p:cNvPr id="170"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71"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rPr/>
              <a:t>‹#›</a:t>
            </a:fld>
            <a:endParaRPr/>
          </a:p>
        </p:txBody>
      </p:sp>
      <p:sp>
        <p:nvSpPr>
          <p:cNvPr id="7" name="Text Placeholder 4">
            <a:extLst>
              <a:ext uri="{FF2B5EF4-FFF2-40B4-BE49-F238E27FC236}">
                <a16:creationId xmlns:a16="http://schemas.microsoft.com/office/drawing/2014/main" id="{D9D6F3A6-EFD8-9B41-847D-34BFB171C49F}"/>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880240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1_Title Yellow">
    <p:bg>
      <p:bgPr>
        <a:solidFill>
          <a:srgbClr val="E4F12F"/>
        </a:solidFill>
        <a:effectLst/>
      </p:bgPr>
    </p:bg>
    <p:spTree>
      <p:nvGrpSpPr>
        <p:cNvPr id="1" name=""/>
        <p:cNvGrpSpPr/>
        <p:nvPr/>
      </p:nvGrpSpPr>
      <p:grpSpPr>
        <a:xfrm>
          <a:off x="0" y="0"/>
          <a:ext cx="0" cy="0"/>
          <a:chOff x="0" y="0"/>
          <a:chExt cx="0" cy="0"/>
        </a:xfrm>
      </p:grpSpPr>
      <p:pic>
        <p:nvPicPr>
          <p:cNvPr id="16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69" name="01"/>
          <p:cNvSpPr txBox="1">
            <a:spLocks noGrp="1"/>
          </p:cNvSpPr>
          <p:nvPr>
            <p:ph type="body" idx="22"/>
          </p:nvPr>
        </p:nvSpPr>
        <p:spPr>
          <a:xfrm>
            <a:off x="-233689" y="3147705"/>
            <a:ext cx="6668522"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r>
              <a:t>01</a:t>
            </a:r>
          </a:p>
        </p:txBody>
      </p:sp>
      <p:sp>
        <p:nvSpPr>
          <p:cNvPr id="170"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71"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rPr/>
              <a:t>‹#›</a:t>
            </a:fld>
            <a:endParaRPr/>
          </a:p>
        </p:txBody>
      </p:sp>
      <p:sp>
        <p:nvSpPr>
          <p:cNvPr id="7" name="Text Placeholder 4">
            <a:extLst>
              <a:ext uri="{FF2B5EF4-FFF2-40B4-BE49-F238E27FC236}">
                <a16:creationId xmlns:a16="http://schemas.microsoft.com/office/drawing/2014/main" id="{D9D6F3A6-EFD8-9B41-847D-34BFB171C49F}"/>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245005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ntro">
    <p:bg>
      <p:bgPr>
        <a:solidFill>
          <a:srgbClr val="FFFFFF"/>
        </a:solidFill>
        <a:effectLst/>
      </p:bgPr>
    </p:bg>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A896FD77-9879-8B30-BAED-B73832075762}"/>
              </a:ext>
            </a:extLst>
          </p:cNvPr>
          <p:cNvSpPr>
            <a:spLocks noGrp="1"/>
          </p:cNvSpPr>
          <p:nvPr>
            <p:ph type="dgm" sz="quarter" idx="17" hasCustomPrompt="1"/>
          </p:nvPr>
        </p:nvSpPr>
        <p:spPr>
          <a:xfrm>
            <a:off x="420320" y="1234806"/>
            <a:ext cx="645722" cy="591542"/>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4" y="1223231"/>
            <a:ext cx="11358563" cy="1002620"/>
          </a:xfrm>
          <a:noFill/>
        </p:spPr>
        <p:txBody>
          <a:bodyPr/>
          <a:lstStyle>
            <a:lvl1pPr marL="0" indent="987425">
              <a:buNone/>
              <a:defRPr sz="37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fld id="{49A8EBF7-E41E-384D-8610-A4B2C4CA98F0}" type="datetime1">
              <a:rPr lang="fi-FI" smtClean="0"/>
              <a:t>7.10.2025</a:t>
            </a:fld>
            <a:endParaRPr lang="fi-FI"/>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0" name="Text Placeholder 3">
            <a:extLst>
              <a:ext uri="{FF2B5EF4-FFF2-40B4-BE49-F238E27FC236}">
                <a16:creationId xmlns:a16="http://schemas.microsoft.com/office/drawing/2014/main" id="{5143C314-5706-42ED-9EC4-B3B5874B0FD0}"/>
              </a:ext>
            </a:extLst>
          </p:cNvPr>
          <p:cNvSpPr>
            <a:spLocks noGrp="1"/>
          </p:cNvSpPr>
          <p:nvPr>
            <p:ph type="body" sz="quarter" idx="34" hasCustomPrompt="1"/>
          </p:nvPr>
        </p:nvSpPr>
        <p:spPr>
          <a:xfrm>
            <a:off x="3905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1" name="Text Placeholder 5">
            <a:extLst>
              <a:ext uri="{FF2B5EF4-FFF2-40B4-BE49-F238E27FC236}">
                <a16:creationId xmlns:a16="http://schemas.microsoft.com/office/drawing/2014/main" id="{9368118B-3C37-4BDB-BE61-8728C9ACE884}"/>
              </a:ext>
            </a:extLst>
          </p:cNvPr>
          <p:cNvSpPr>
            <a:spLocks noGrp="1"/>
          </p:cNvSpPr>
          <p:nvPr>
            <p:ph type="body" sz="quarter" idx="35"/>
          </p:nvPr>
        </p:nvSpPr>
        <p:spPr>
          <a:xfrm>
            <a:off x="390525" y="3448050"/>
            <a:ext cx="2047875" cy="1536700"/>
          </a:xfrm>
        </p:spPr>
        <p:txBody>
          <a:bodyPr/>
          <a:lstStyle>
            <a:lvl1pPr marL="0" indent="0">
              <a:buNone/>
              <a:defRPr sz="1000"/>
            </a:lvl1pPr>
          </a:lstStyle>
          <a:p>
            <a:pPr lvl="0"/>
            <a:r>
              <a:rPr lang="en-GB"/>
              <a:t>Click to edit Master text styles</a:t>
            </a:r>
          </a:p>
        </p:txBody>
      </p:sp>
      <p:sp>
        <p:nvSpPr>
          <p:cNvPr id="12" name="Text Placeholder 3">
            <a:extLst>
              <a:ext uri="{FF2B5EF4-FFF2-40B4-BE49-F238E27FC236}">
                <a16:creationId xmlns:a16="http://schemas.microsoft.com/office/drawing/2014/main" id="{F2D77B40-6DB6-45AC-9CBC-5C528D940986}"/>
              </a:ext>
            </a:extLst>
          </p:cNvPr>
          <p:cNvSpPr>
            <a:spLocks noGrp="1"/>
          </p:cNvSpPr>
          <p:nvPr>
            <p:ph type="body" sz="quarter" idx="36" hasCustomPrompt="1"/>
          </p:nvPr>
        </p:nvSpPr>
        <p:spPr>
          <a:xfrm>
            <a:off x="2663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3" name="Text Placeholder 5">
            <a:extLst>
              <a:ext uri="{FF2B5EF4-FFF2-40B4-BE49-F238E27FC236}">
                <a16:creationId xmlns:a16="http://schemas.microsoft.com/office/drawing/2014/main" id="{C1066981-1286-4C43-8C20-CA76E4F5A868}"/>
              </a:ext>
            </a:extLst>
          </p:cNvPr>
          <p:cNvSpPr>
            <a:spLocks noGrp="1"/>
          </p:cNvSpPr>
          <p:nvPr>
            <p:ph type="body" sz="quarter" idx="37"/>
          </p:nvPr>
        </p:nvSpPr>
        <p:spPr>
          <a:xfrm>
            <a:off x="2663825" y="3448050"/>
            <a:ext cx="2047875" cy="1536700"/>
          </a:xfrm>
        </p:spPr>
        <p:txBody>
          <a:bodyPr/>
          <a:lstStyle>
            <a:lvl1pPr marL="0" indent="0">
              <a:buNone/>
              <a:defRPr sz="1000"/>
            </a:lvl1pPr>
          </a:lstStyle>
          <a:p>
            <a:pPr lvl="0"/>
            <a:r>
              <a:rPr lang="en-GB"/>
              <a:t>Click to edit Master text styles</a:t>
            </a:r>
          </a:p>
        </p:txBody>
      </p:sp>
      <p:sp>
        <p:nvSpPr>
          <p:cNvPr id="14" name="Text Placeholder 3">
            <a:extLst>
              <a:ext uri="{FF2B5EF4-FFF2-40B4-BE49-F238E27FC236}">
                <a16:creationId xmlns:a16="http://schemas.microsoft.com/office/drawing/2014/main" id="{FE27167C-647B-42BD-97D9-C49A178612DF}"/>
              </a:ext>
            </a:extLst>
          </p:cNvPr>
          <p:cNvSpPr>
            <a:spLocks noGrp="1"/>
          </p:cNvSpPr>
          <p:nvPr>
            <p:ph type="body" sz="quarter" idx="38" hasCustomPrompt="1"/>
          </p:nvPr>
        </p:nvSpPr>
        <p:spPr>
          <a:xfrm>
            <a:off x="4949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6" name="Text Placeholder 5">
            <a:extLst>
              <a:ext uri="{FF2B5EF4-FFF2-40B4-BE49-F238E27FC236}">
                <a16:creationId xmlns:a16="http://schemas.microsoft.com/office/drawing/2014/main" id="{6570A830-7218-47BF-B682-B1E14648F0B6}"/>
              </a:ext>
            </a:extLst>
          </p:cNvPr>
          <p:cNvSpPr>
            <a:spLocks noGrp="1"/>
          </p:cNvSpPr>
          <p:nvPr>
            <p:ph type="body" sz="quarter" idx="39"/>
          </p:nvPr>
        </p:nvSpPr>
        <p:spPr>
          <a:xfrm>
            <a:off x="4949825" y="3448050"/>
            <a:ext cx="2047875" cy="1536700"/>
          </a:xfrm>
        </p:spPr>
        <p:txBody>
          <a:bodyPr/>
          <a:lstStyle>
            <a:lvl1pPr marL="0" indent="0">
              <a:buNone/>
              <a:defRPr sz="1000"/>
            </a:lvl1pPr>
          </a:lstStyle>
          <a:p>
            <a:pPr lvl="0"/>
            <a:r>
              <a:rPr lang="en-GB"/>
              <a:t>Click to edit Master text styles</a:t>
            </a:r>
          </a:p>
        </p:txBody>
      </p:sp>
      <p:sp>
        <p:nvSpPr>
          <p:cNvPr id="17" name="Text Placeholder 3">
            <a:extLst>
              <a:ext uri="{FF2B5EF4-FFF2-40B4-BE49-F238E27FC236}">
                <a16:creationId xmlns:a16="http://schemas.microsoft.com/office/drawing/2014/main" id="{DF4A5FE5-3819-4C48-B88B-D50BBA8ADB48}"/>
              </a:ext>
            </a:extLst>
          </p:cNvPr>
          <p:cNvSpPr>
            <a:spLocks noGrp="1"/>
          </p:cNvSpPr>
          <p:nvPr>
            <p:ph type="body" sz="quarter" idx="40" hasCustomPrompt="1"/>
          </p:nvPr>
        </p:nvSpPr>
        <p:spPr>
          <a:xfrm>
            <a:off x="7235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9" name="Text Placeholder 5">
            <a:extLst>
              <a:ext uri="{FF2B5EF4-FFF2-40B4-BE49-F238E27FC236}">
                <a16:creationId xmlns:a16="http://schemas.microsoft.com/office/drawing/2014/main" id="{942B9297-7DF9-4660-A745-1601E5550453}"/>
              </a:ext>
            </a:extLst>
          </p:cNvPr>
          <p:cNvSpPr>
            <a:spLocks noGrp="1"/>
          </p:cNvSpPr>
          <p:nvPr>
            <p:ph type="body" sz="quarter" idx="41"/>
          </p:nvPr>
        </p:nvSpPr>
        <p:spPr>
          <a:xfrm>
            <a:off x="7235825" y="3448050"/>
            <a:ext cx="2047875" cy="1536700"/>
          </a:xfrm>
        </p:spPr>
        <p:txBody>
          <a:bodyPr/>
          <a:lstStyle>
            <a:lvl1pPr marL="0" indent="0">
              <a:buNone/>
              <a:defRPr sz="1000"/>
            </a:lvl1pPr>
          </a:lstStyle>
          <a:p>
            <a:pPr lvl="0"/>
            <a:r>
              <a:rPr lang="en-GB"/>
              <a:t>Click to edit Master text styles</a:t>
            </a:r>
          </a:p>
        </p:txBody>
      </p:sp>
      <p:sp>
        <p:nvSpPr>
          <p:cNvPr id="20" name="Text Placeholder 3">
            <a:extLst>
              <a:ext uri="{FF2B5EF4-FFF2-40B4-BE49-F238E27FC236}">
                <a16:creationId xmlns:a16="http://schemas.microsoft.com/office/drawing/2014/main" id="{6D2A9322-2FAA-4E39-917D-E44D6FD4FD40}"/>
              </a:ext>
            </a:extLst>
          </p:cNvPr>
          <p:cNvSpPr>
            <a:spLocks noGrp="1"/>
          </p:cNvSpPr>
          <p:nvPr>
            <p:ph type="body" sz="quarter" idx="42" hasCustomPrompt="1"/>
          </p:nvPr>
        </p:nvSpPr>
        <p:spPr>
          <a:xfrm>
            <a:off x="951547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21" name="Text Placeholder 5">
            <a:extLst>
              <a:ext uri="{FF2B5EF4-FFF2-40B4-BE49-F238E27FC236}">
                <a16:creationId xmlns:a16="http://schemas.microsoft.com/office/drawing/2014/main" id="{CFB4E912-B82D-4849-B22D-E7AF1C74B610}"/>
              </a:ext>
            </a:extLst>
          </p:cNvPr>
          <p:cNvSpPr>
            <a:spLocks noGrp="1"/>
          </p:cNvSpPr>
          <p:nvPr>
            <p:ph type="body" sz="quarter" idx="43"/>
          </p:nvPr>
        </p:nvSpPr>
        <p:spPr>
          <a:xfrm>
            <a:off x="9515475" y="3448050"/>
            <a:ext cx="2047875" cy="1536700"/>
          </a:xfrm>
        </p:spPr>
        <p:txBody>
          <a:bodyPr/>
          <a:lstStyle>
            <a:lvl1pPr marL="0" indent="0">
              <a:buNone/>
              <a:defRPr sz="1000"/>
            </a:lvl1pPr>
          </a:lstStyle>
          <a:p>
            <a:pPr lvl="0"/>
            <a:r>
              <a:rPr lang="en-GB"/>
              <a:t>Click to edit Master text styles</a:t>
            </a:r>
          </a:p>
        </p:txBody>
      </p:sp>
      <p:sp>
        <p:nvSpPr>
          <p:cNvPr id="2" name="Text Placeholder 4">
            <a:extLst>
              <a:ext uri="{FF2B5EF4-FFF2-40B4-BE49-F238E27FC236}">
                <a16:creationId xmlns:a16="http://schemas.microsoft.com/office/drawing/2014/main" id="{55B663A0-3DE5-BAD2-570E-3C3D03DE1D7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68304598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accent5">
            <a:lumOff val="-7647"/>
          </a:schemeClr>
        </a:solidFill>
        <a:effectLst/>
      </p:bgPr>
    </p:bg>
    <p:spTree>
      <p:nvGrpSpPr>
        <p:cNvPr id="1" name=""/>
        <p:cNvGrpSpPr/>
        <p:nvPr/>
      </p:nvGrpSpPr>
      <p:grpSpPr>
        <a:xfrm>
          <a:off x="0" y="0"/>
          <a:ext cx="0" cy="0"/>
          <a:chOff x="0" y="0"/>
          <a:chExt cx="0" cy="0"/>
        </a:xfrm>
      </p:grpSpPr>
      <p:pic>
        <p:nvPicPr>
          <p:cNvPr id="178"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80" name="02"/>
          <p:cNvSpPr txBox="1">
            <a:spLocks noGrp="1"/>
          </p:cNvSpPr>
          <p:nvPr>
            <p:ph type="body" idx="22"/>
          </p:nvPr>
        </p:nvSpPr>
        <p:spPr>
          <a:xfrm>
            <a:off x="-233689" y="3147705"/>
            <a:ext cx="6728769"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r>
              <a:t>02</a:t>
            </a:r>
          </a:p>
        </p:txBody>
      </p:sp>
      <p:sp>
        <p:nvSpPr>
          <p:cNvPr id="181"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latin typeface="+mn-lt"/>
                <a:ea typeface="+mn-ea"/>
                <a:cs typeface="+mn-cs"/>
                <a:sym typeface="Helvetica"/>
              </a:defRPr>
            </a:lvl1pPr>
          </a:lstStyle>
          <a:p>
            <a:r>
              <a:rPr lang="en-GB"/>
              <a:t>title</a:t>
            </a:r>
            <a:endParaRPr/>
          </a:p>
        </p:txBody>
      </p:sp>
      <p:sp>
        <p:nvSpPr>
          <p:cNvPr id="18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rPr/>
              <a:t>‹#›</a:t>
            </a:fld>
            <a:endParaRPr/>
          </a:p>
        </p:txBody>
      </p:sp>
      <p:sp>
        <p:nvSpPr>
          <p:cNvPr id="7" name="Text Placeholder 4">
            <a:extLst>
              <a:ext uri="{FF2B5EF4-FFF2-40B4-BE49-F238E27FC236}">
                <a16:creationId xmlns:a16="http://schemas.microsoft.com/office/drawing/2014/main" id="{101143D7-89E2-6D47-BC17-ADCD9812A867}"/>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5164016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Title Black">
    <p:bg>
      <p:bgPr>
        <a:solidFill>
          <a:srgbClr val="000000"/>
        </a:solidFill>
        <a:effectLst/>
      </p:bgPr>
    </p:bg>
    <p:spTree>
      <p:nvGrpSpPr>
        <p:cNvPr id="1" name=""/>
        <p:cNvGrpSpPr/>
        <p:nvPr/>
      </p:nvGrpSpPr>
      <p:grpSpPr>
        <a:xfrm>
          <a:off x="0" y="0"/>
          <a:ext cx="0" cy="0"/>
          <a:chOff x="0" y="0"/>
          <a:chExt cx="0" cy="0"/>
        </a:xfrm>
      </p:grpSpPr>
      <p:pic>
        <p:nvPicPr>
          <p:cNvPr id="189"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91" name="03"/>
          <p:cNvSpPr txBox="1">
            <a:spLocks noGrp="1"/>
          </p:cNvSpPr>
          <p:nvPr>
            <p:ph type="body" idx="22"/>
          </p:nvPr>
        </p:nvSpPr>
        <p:spPr>
          <a:xfrm>
            <a:off x="-233689" y="3147705"/>
            <a:ext cx="6813118" cy="6046184"/>
          </a:xfrm>
          <a:prstGeom prst="rect">
            <a:avLst/>
          </a:prstGeom>
        </p:spPr>
        <p:txBody>
          <a:bodyPr lIns="0" tIns="0" rIns="0" bIns="0">
            <a:noAutofit/>
          </a:bodyPr>
          <a:lstStyle>
            <a:lvl1pPr marL="0" indent="0" defTabSz="914400">
              <a:lnSpc>
                <a:spcPct val="100000"/>
              </a:lnSpc>
              <a:spcBef>
                <a:spcPts val="0"/>
              </a:spcBef>
              <a:buSzTx/>
              <a:buNone/>
              <a:defRPr sz="30100" b="1" spc="-574">
                <a:solidFill>
                  <a:srgbClr val="FFFFFF"/>
                </a:solidFill>
                <a:latin typeface="+mn-lt"/>
                <a:ea typeface="+mn-ea"/>
                <a:cs typeface="+mn-cs"/>
                <a:sym typeface="Helvetica"/>
              </a:defRPr>
            </a:lvl1pPr>
          </a:lstStyle>
          <a:p>
            <a:r>
              <a:t>03</a:t>
            </a:r>
          </a:p>
        </p:txBody>
      </p:sp>
      <p:sp>
        <p:nvSpPr>
          <p:cNvPr id="192" name="title"/>
          <p:cNvSpPr txBox="1">
            <a:spLocks noGrp="1"/>
          </p:cNvSpPr>
          <p:nvPr>
            <p:ph type="body" sz="quarter" idx="23" hasCustomPrompt="1"/>
          </p:nvPr>
        </p:nvSpPr>
        <p:spPr>
          <a:xfrm>
            <a:off x="6179520" y="3137405"/>
            <a:ext cx="5615294" cy="1152814"/>
          </a:xfrm>
          <a:prstGeom prst="rect">
            <a:avLst/>
          </a:prstGeom>
        </p:spPr>
        <p:txBody>
          <a:bodyPr lIns="91439" tIns="91439" rIns="91439" bIns="91439">
            <a:spAutoFit/>
          </a:bodyPr>
          <a:lstStyle>
            <a:lvl1pPr marL="0" indent="0" defTabSz="457200">
              <a:spcBef>
                <a:spcPts val="0"/>
              </a:spcBef>
              <a:buSzTx/>
              <a:buNone/>
              <a:defRPr sz="6200" b="1">
                <a:solidFill>
                  <a:srgbClr val="FFFFFF"/>
                </a:solidFill>
                <a:latin typeface="+mn-lt"/>
                <a:ea typeface="+mn-ea"/>
                <a:cs typeface="+mn-cs"/>
                <a:sym typeface="Helvetica"/>
              </a:defRPr>
            </a:lvl1pPr>
          </a:lstStyle>
          <a:p>
            <a:r>
              <a:rPr lang="en-GB"/>
              <a:t>title</a:t>
            </a:r>
            <a:endParaRPr/>
          </a:p>
        </p:txBody>
      </p:sp>
      <p:pic>
        <p:nvPicPr>
          <p:cNvPr id="193" name="Miltton_Text_White.png" descr="Miltton_Text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94"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rPr/>
              <a:t>‹#›</a:t>
            </a:fld>
            <a:endParaRPr/>
          </a:p>
        </p:txBody>
      </p:sp>
      <p:sp>
        <p:nvSpPr>
          <p:cNvPr id="13" name="Text Placeholder 4">
            <a:extLst>
              <a:ext uri="{FF2B5EF4-FFF2-40B4-BE49-F238E27FC236}">
                <a16:creationId xmlns:a16="http://schemas.microsoft.com/office/drawing/2014/main" id="{9F5E8BE2-32AF-0C49-8EDC-67EA6F47DD5C}"/>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8591633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Content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935864" y="1147429"/>
            <a:ext cx="3960000" cy="552121"/>
          </a:xfrm>
        </p:spPr>
        <p:txBody>
          <a:bodyPr/>
          <a:lstStyle/>
          <a:p>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1008845" y="2383318"/>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1412383" y="2383318"/>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endParaRPr lang="en-US"/>
          </a:p>
        </p:txBody>
      </p:sp>
      <p:sp>
        <p:nvSpPr>
          <p:cNvPr id="15" name="object 4">
            <a:extLst>
              <a:ext uri="{FF2B5EF4-FFF2-40B4-BE49-F238E27FC236}">
                <a16:creationId xmlns:a16="http://schemas.microsoft.com/office/drawing/2014/main" id="{15DE3B00-7844-4B89-B60D-F21A72B32F2A}"/>
              </a:ext>
            </a:extLst>
          </p:cNvPr>
          <p:cNvSpPr/>
          <p:nvPr userDrawn="1"/>
        </p:nvSpPr>
        <p:spPr>
          <a:xfrm>
            <a:off x="239402" y="940158"/>
            <a:ext cx="679492" cy="5988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Tree>
    <p:extLst>
      <p:ext uri="{BB962C8B-B14F-4D97-AF65-F5344CB8AC3E}">
        <p14:creationId xmlns:p14="http://schemas.microsoft.com/office/powerpoint/2010/main" val="134451541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ontent Neon">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C3F7BD-9786-4BAA-B5FA-D9E1DB6867DC}"/>
              </a:ext>
            </a:extLst>
          </p:cNvPr>
          <p:cNvSpPr/>
          <p:nvPr userDrawn="1"/>
        </p:nvSpPr>
        <p:spPr>
          <a:xfrm flipH="1">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7087673" y="1099929"/>
            <a:ext cx="3960000" cy="552121"/>
          </a:xfrm>
        </p:spPr>
        <p:txBody>
          <a:bodyPr/>
          <a:lstStyle/>
          <a:p>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7160654" y="2442693"/>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7564192" y="2442693"/>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endParaRPr lang="en-US"/>
          </a:p>
        </p:txBody>
      </p:sp>
      <p:sp>
        <p:nvSpPr>
          <p:cNvPr id="18" name="object 4">
            <a:extLst>
              <a:ext uri="{FF2B5EF4-FFF2-40B4-BE49-F238E27FC236}">
                <a16:creationId xmlns:a16="http://schemas.microsoft.com/office/drawing/2014/main" id="{3D737239-1E34-49FE-9EF6-E8FF99B3DF8A}"/>
              </a:ext>
            </a:extLst>
          </p:cNvPr>
          <p:cNvSpPr/>
          <p:nvPr userDrawn="1"/>
        </p:nvSpPr>
        <p:spPr>
          <a:xfrm>
            <a:off x="6409386" y="94015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21" name="Miltton_Text_Black.png">
            <a:extLst>
              <a:ext uri="{FF2B5EF4-FFF2-40B4-BE49-F238E27FC236}">
                <a16:creationId xmlns:a16="http://schemas.microsoft.com/office/drawing/2014/main" id="{745B22B0-A44B-4BA1-B894-BFC698959B02}"/>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14" name="Text Placeholder 4">
            <a:extLst>
              <a:ext uri="{FF2B5EF4-FFF2-40B4-BE49-F238E27FC236}">
                <a16:creationId xmlns:a16="http://schemas.microsoft.com/office/drawing/2014/main" id="{783C44F0-A236-A246-B258-949B380F3C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8723357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Content Neon">
    <p:bg>
      <p:bgPr>
        <a:solidFill>
          <a:srgbClr val="E4F12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C3F7BD-9786-4BAA-B5FA-D9E1DB6867DC}"/>
              </a:ext>
            </a:extLst>
          </p:cNvPr>
          <p:cNvSpPr/>
          <p:nvPr userDrawn="1"/>
        </p:nvSpPr>
        <p:spPr>
          <a:xfrm flipH="1">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a:xfrm>
            <a:off x="7087673" y="1099929"/>
            <a:ext cx="3960000" cy="552121"/>
          </a:xfrm>
        </p:spPr>
        <p:txBody>
          <a:bodyPr/>
          <a:lstStyle/>
          <a:p>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Text Placeholder 15">
            <a:extLst>
              <a:ext uri="{FF2B5EF4-FFF2-40B4-BE49-F238E27FC236}">
                <a16:creationId xmlns:a16="http://schemas.microsoft.com/office/drawing/2014/main" id="{666A2BD6-E852-43C8-92E9-1423D0F214BB}"/>
              </a:ext>
            </a:extLst>
          </p:cNvPr>
          <p:cNvSpPr>
            <a:spLocks noGrp="1"/>
          </p:cNvSpPr>
          <p:nvPr>
            <p:ph type="body" sz="quarter" idx="14" hasCustomPrompt="1"/>
          </p:nvPr>
        </p:nvSpPr>
        <p:spPr>
          <a:xfrm>
            <a:off x="7160654" y="2442693"/>
            <a:ext cx="382073" cy="3456457"/>
          </a:xfrm>
        </p:spPr>
        <p:txBody>
          <a:bodyPr/>
          <a:lstStyle>
            <a:lvl1pPr marL="0" indent="0">
              <a:lnSpc>
                <a:spcPct val="160000"/>
              </a:lnSpc>
              <a:buNone/>
              <a:defRPr sz="1700" b="1"/>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a:t>01_</a:t>
            </a:r>
          </a:p>
        </p:txBody>
      </p:sp>
      <p:sp>
        <p:nvSpPr>
          <p:cNvPr id="17" name="Text Placeholder 15">
            <a:extLst>
              <a:ext uri="{FF2B5EF4-FFF2-40B4-BE49-F238E27FC236}">
                <a16:creationId xmlns:a16="http://schemas.microsoft.com/office/drawing/2014/main" id="{4F6DADD6-B7D3-4345-A248-56DCD3AE9622}"/>
              </a:ext>
            </a:extLst>
          </p:cNvPr>
          <p:cNvSpPr>
            <a:spLocks noGrp="1"/>
          </p:cNvSpPr>
          <p:nvPr>
            <p:ph type="body" sz="quarter" idx="15"/>
          </p:nvPr>
        </p:nvSpPr>
        <p:spPr>
          <a:xfrm>
            <a:off x="7564192" y="2442693"/>
            <a:ext cx="3434187" cy="3456457"/>
          </a:xfrm>
        </p:spPr>
        <p:txBody>
          <a:bodyPr/>
          <a:lstStyle>
            <a:lvl1pPr marL="0" indent="0">
              <a:lnSpc>
                <a:spcPct val="160000"/>
              </a:lnSpc>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endParaRPr lang="en-US"/>
          </a:p>
        </p:txBody>
      </p:sp>
      <p:sp>
        <p:nvSpPr>
          <p:cNvPr id="18" name="object 4">
            <a:extLst>
              <a:ext uri="{FF2B5EF4-FFF2-40B4-BE49-F238E27FC236}">
                <a16:creationId xmlns:a16="http://schemas.microsoft.com/office/drawing/2014/main" id="{3D737239-1E34-49FE-9EF6-E8FF99B3DF8A}"/>
              </a:ext>
            </a:extLst>
          </p:cNvPr>
          <p:cNvSpPr/>
          <p:nvPr userDrawn="1"/>
        </p:nvSpPr>
        <p:spPr>
          <a:xfrm>
            <a:off x="6409386" y="940158"/>
            <a:ext cx="679492" cy="5988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pic>
        <p:nvPicPr>
          <p:cNvPr id="21" name="Miltton_Text_Black.png">
            <a:extLst>
              <a:ext uri="{FF2B5EF4-FFF2-40B4-BE49-F238E27FC236}">
                <a16:creationId xmlns:a16="http://schemas.microsoft.com/office/drawing/2014/main" id="{745B22B0-A44B-4BA1-B894-BFC698959B02}"/>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14" name="Text Placeholder 4">
            <a:extLst>
              <a:ext uri="{FF2B5EF4-FFF2-40B4-BE49-F238E27FC236}">
                <a16:creationId xmlns:a16="http://schemas.microsoft.com/office/drawing/2014/main" id="{783C44F0-A236-A246-B258-949B380F3C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75503328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Annual clock">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7" name="2D Doughnut Chart">
            <a:extLst>
              <a:ext uri="{FF2B5EF4-FFF2-40B4-BE49-F238E27FC236}">
                <a16:creationId xmlns:a16="http://schemas.microsoft.com/office/drawing/2014/main" id="{DC28DC4C-88FB-49B8-B45D-C69F5A7667ED}"/>
              </a:ext>
            </a:extLst>
          </p:cNvPr>
          <p:cNvGraphicFramePr/>
          <p:nvPr userDrawn="1">
            <p:extLst>
              <p:ext uri="{D42A27DB-BD31-4B8C-83A1-F6EECF244321}">
                <p14:modId xmlns:p14="http://schemas.microsoft.com/office/powerpoint/2010/main" val="3756427311"/>
              </p:ext>
            </p:extLst>
          </p:nvPr>
        </p:nvGraphicFramePr>
        <p:xfrm>
          <a:off x="3850982" y="1186181"/>
          <a:ext cx="4485640"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r>
              <a:t>Q1</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r>
              <a:t>Q2</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r>
              <a:t>Q4</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r>
              <a:t>Q3</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Interim report</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Annual report</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Newsroom article</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Interim report</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Newsroom article</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Newsroom article</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Interim report</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Newroom article</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Newroom article</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Interim report</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Newsroom article</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Newsroom article</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9" name="Line"/>
          <p:cNvSpPr/>
          <p:nvPr/>
        </p:nvSpPr>
        <p:spPr>
          <a:xfrm flipH="1">
            <a:off x="6093801" y="3704186"/>
            <a:ext cx="1" cy="210756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r>
              <a:t>2020</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551382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Q1">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2E72ACD0-2293-4A29-A84A-9C86F8B7FC77}"/>
              </a:ext>
            </a:extLst>
          </p:cNvPr>
          <p:cNvGraphicFramePr/>
          <p:nvPr userDrawn="1"/>
        </p:nvGraphicFramePr>
        <p:xfrm>
          <a:off x="3849930"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r>
              <a:t>Q1</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Q2</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Q4</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Q3</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Interim report</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Annual report</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r>
              <a:t>Newsroom article</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Newroom article</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Newroom article</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r>
              <a:t>2020</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7035735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Q2">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5" name="2D Doughnut Chart">
            <a:extLst>
              <a:ext uri="{FF2B5EF4-FFF2-40B4-BE49-F238E27FC236}">
                <a16:creationId xmlns:a16="http://schemas.microsoft.com/office/drawing/2014/main" id="{E93E510C-CC11-4008-A0EA-5E718BDC5153}"/>
              </a:ext>
            </a:extLst>
          </p:cNvPr>
          <p:cNvGraphicFramePr/>
          <p:nvPr userDrawn="1"/>
        </p:nvGraphicFramePr>
        <p:xfrm>
          <a:off x="3848134"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Q1</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latin typeface="+mn-lt"/>
                <a:ea typeface="+mn-ea"/>
                <a:cs typeface="+mn-cs"/>
                <a:sym typeface="Helvetica"/>
              </a:defRPr>
            </a:lvl1pPr>
          </a:lstStyle>
          <a:p>
            <a:r>
              <a:t>Q2</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Q4</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Q3</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Annual report</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Interim report</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Newsroom article</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Newsroom article</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Newroom article</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Newroom article</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47" name="Line"/>
          <p:cNvSpPr/>
          <p:nvPr/>
        </p:nvSpPr>
        <p:spPr>
          <a:xfrm>
            <a:off x="6754961" y="3432175"/>
            <a:ext cx="1700577" cy="0"/>
          </a:xfrm>
          <a:prstGeom prst="line">
            <a:avLst/>
          </a:prstGeom>
          <a:ln w="50800">
            <a:solidFill>
              <a:srgbClr val="000000"/>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r>
              <a:t>2020</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167053953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Q3">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3" name="2D Doughnut Chart">
            <a:extLst>
              <a:ext uri="{FF2B5EF4-FFF2-40B4-BE49-F238E27FC236}">
                <a16:creationId xmlns:a16="http://schemas.microsoft.com/office/drawing/2014/main" id="{809E2B73-6295-4F33-B413-5890537FF521}"/>
              </a:ext>
            </a:extLst>
          </p:cNvPr>
          <p:cNvGraphicFramePr/>
          <p:nvPr userDrawn="1"/>
        </p:nvGraphicFramePr>
        <p:xfrm>
          <a:off x="3849469"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Q1</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Q2</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Q4</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r>
              <a:t>Q3</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Annual report</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Interim report</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Newroom article</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Newroom article</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r>
              <a:t>2020</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295235905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Q4">
    <p:bg>
      <p:bgPr>
        <a:solidFill>
          <a:schemeClr val="accent3">
            <a:hueOff val="-18000000"/>
            <a:lumOff val="1568"/>
          </a:schemeClr>
        </a:solidFill>
        <a:effectLst/>
      </p:bgPr>
    </p:bg>
    <p:spTree>
      <p:nvGrpSpPr>
        <p:cNvPr id="1" name=""/>
        <p:cNvGrpSpPr/>
        <p:nvPr/>
      </p:nvGrpSpPr>
      <p:grpSpPr>
        <a:xfrm>
          <a:off x="0" y="0"/>
          <a:ext cx="0" cy="0"/>
          <a:chOff x="0" y="0"/>
          <a:chExt cx="0" cy="0"/>
        </a:xfrm>
      </p:grpSpPr>
      <p:graphicFrame>
        <p:nvGraphicFramePr>
          <p:cNvPr id="34" name="2D Doughnut Chart">
            <a:extLst>
              <a:ext uri="{FF2B5EF4-FFF2-40B4-BE49-F238E27FC236}">
                <a16:creationId xmlns:a16="http://schemas.microsoft.com/office/drawing/2014/main" id="{977C962B-8B3A-4465-8C9D-43FF6D4C8523}"/>
              </a:ext>
            </a:extLst>
          </p:cNvPr>
          <p:cNvGraphicFramePr/>
          <p:nvPr userDrawn="1"/>
        </p:nvGraphicFramePr>
        <p:xfrm>
          <a:off x="3846461" y="1186181"/>
          <a:ext cx="4485639" cy="4485639"/>
        </p:xfrm>
        <a:graphic>
          <a:graphicData uri="http://schemas.openxmlformats.org/drawingml/2006/chart">
            <c:chart xmlns:c="http://schemas.openxmlformats.org/drawingml/2006/chart" xmlns:r="http://schemas.openxmlformats.org/officeDocument/2006/relationships" r:id="rId2"/>
          </a:graphicData>
        </a:graphic>
      </p:graphicFrame>
      <p:sp>
        <p:nvSpPr>
          <p:cNvPr id="227" name="Q1"/>
          <p:cNvSpPr txBox="1">
            <a:spLocks noGrp="1"/>
          </p:cNvSpPr>
          <p:nvPr>
            <p:ph type="body" sz="quarter" idx="21"/>
          </p:nvPr>
        </p:nvSpPr>
        <p:spPr>
          <a:xfrm>
            <a:off x="6586130"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Q1</a:t>
            </a:r>
          </a:p>
        </p:txBody>
      </p:sp>
      <p:sp>
        <p:nvSpPr>
          <p:cNvPr id="228" name="Q2"/>
          <p:cNvSpPr txBox="1">
            <a:spLocks noGrp="1"/>
          </p:cNvSpPr>
          <p:nvPr>
            <p:ph type="body" sz="quarter" idx="22"/>
          </p:nvPr>
        </p:nvSpPr>
        <p:spPr>
          <a:xfrm>
            <a:off x="6569099"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Q2</a:t>
            </a:r>
          </a:p>
        </p:txBody>
      </p:sp>
      <p:sp>
        <p:nvSpPr>
          <p:cNvPr id="229" name="Q4"/>
          <p:cNvSpPr txBox="1">
            <a:spLocks noGrp="1"/>
          </p:cNvSpPr>
          <p:nvPr>
            <p:ph type="body" sz="quarter" idx="23"/>
          </p:nvPr>
        </p:nvSpPr>
        <p:spPr>
          <a:xfrm>
            <a:off x="5238047" y="26758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chemeClr val="tx1"/>
                </a:solidFill>
                <a:latin typeface="+mn-lt"/>
                <a:ea typeface="+mn-ea"/>
                <a:cs typeface="+mn-cs"/>
                <a:sym typeface="Helvetica"/>
              </a:defRPr>
            </a:lvl1pPr>
          </a:lstStyle>
          <a:p>
            <a:r>
              <a:t>Q4</a:t>
            </a:r>
          </a:p>
        </p:txBody>
      </p:sp>
      <p:sp>
        <p:nvSpPr>
          <p:cNvPr id="230" name="Q3"/>
          <p:cNvSpPr txBox="1">
            <a:spLocks noGrp="1"/>
          </p:cNvSpPr>
          <p:nvPr>
            <p:ph type="body" sz="quarter" idx="24"/>
          </p:nvPr>
        </p:nvSpPr>
        <p:spPr>
          <a:xfrm>
            <a:off x="5237932" y="3869690"/>
            <a:ext cx="449160" cy="423191"/>
          </a:xfrm>
          <a:prstGeom prst="rect">
            <a:avLst/>
          </a:prstGeom>
        </p:spPr>
        <p:txBody>
          <a:bodyPr wrap="none" lIns="91439" tIns="91439" rIns="91439" bIns="91439">
            <a:spAutoFit/>
          </a:bodyPr>
          <a:lstStyle>
            <a:lvl1pPr marL="0" indent="0" defTabSz="914400">
              <a:lnSpc>
                <a:spcPct val="100000"/>
              </a:lnSpc>
              <a:spcBef>
                <a:spcPts val="0"/>
              </a:spcBef>
              <a:buSzTx/>
              <a:buNone/>
              <a:defRPr sz="1550">
                <a:solidFill>
                  <a:srgbClr val="AAAAAA"/>
                </a:solidFill>
                <a:latin typeface="+mn-lt"/>
                <a:ea typeface="+mn-ea"/>
                <a:cs typeface="+mn-cs"/>
                <a:sym typeface="Helvetica"/>
              </a:defRPr>
            </a:lvl1pPr>
          </a:lstStyle>
          <a:p>
            <a:r>
              <a:t>Q3</a:t>
            </a:r>
          </a:p>
        </p:txBody>
      </p:sp>
      <p:sp>
        <p:nvSpPr>
          <p:cNvPr id="231" name="Workshop…"/>
          <p:cNvSpPr txBox="1">
            <a:spLocks noGrp="1"/>
          </p:cNvSpPr>
          <p:nvPr>
            <p:ph type="body" sz="quarter" idx="25"/>
          </p:nvPr>
        </p:nvSpPr>
        <p:spPr>
          <a:xfrm>
            <a:off x="5654376" y="556613"/>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2" name="Interim report"/>
          <p:cNvSpPr txBox="1">
            <a:spLocks noGrp="1"/>
          </p:cNvSpPr>
          <p:nvPr>
            <p:ph type="body" sz="quarter" idx="26"/>
          </p:nvPr>
        </p:nvSpPr>
        <p:spPr>
          <a:xfrm>
            <a:off x="7157209" y="103018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33" name="Annual report"/>
          <p:cNvSpPr txBox="1">
            <a:spLocks noGrp="1"/>
          </p:cNvSpPr>
          <p:nvPr>
            <p:ph type="body" sz="quarter" idx="27"/>
          </p:nvPr>
        </p:nvSpPr>
        <p:spPr>
          <a:xfrm>
            <a:off x="80292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Annual report</a:t>
            </a:r>
          </a:p>
        </p:txBody>
      </p:sp>
      <p:sp>
        <p:nvSpPr>
          <p:cNvPr id="234" name="Newsroom article"/>
          <p:cNvSpPr txBox="1">
            <a:spLocks noGrp="1"/>
          </p:cNvSpPr>
          <p:nvPr>
            <p:ph type="body" sz="quarter" idx="28"/>
          </p:nvPr>
        </p:nvSpPr>
        <p:spPr>
          <a:xfrm>
            <a:off x="8484171" y="2511352"/>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5" name="Quarterly…"/>
          <p:cNvSpPr txBox="1">
            <a:spLocks noGrp="1"/>
          </p:cNvSpPr>
          <p:nvPr>
            <p:ph type="body" sz="quarter" idx="29"/>
          </p:nvPr>
        </p:nvSpPr>
        <p:spPr>
          <a:xfrm>
            <a:off x="8664276" y="3249752"/>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36" name="Interim report"/>
          <p:cNvSpPr txBox="1">
            <a:spLocks noGrp="1"/>
          </p:cNvSpPr>
          <p:nvPr>
            <p:ph type="body" sz="quarter" idx="30"/>
          </p:nvPr>
        </p:nvSpPr>
        <p:spPr>
          <a:xfrm>
            <a:off x="8537276" y="4166969"/>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37" name="Newsroom article"/>
          <p:cNvSpPr txBox="1">
            <a:spLocks noGrp="1"/>
          </p:cNvSpPr>
          <p:nvPr>
            <p:ph type="body" sz="quarter" idx="31"/>
          </p:nvPr>
        </p:nvSpPr>
        <p:spPr>
          <a:xfrm>
            <a:off x="80927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8" name="Newsroom article"/>
          <p:cNvSpPr txBox="1">
            <a:spLocks noGrp="1"/>
          </p:cNvSpPr>
          <p:nvPr>
            <p:ph type="body" sz="quarter" idx="32"/>
          </p:nvPr>
        </p:nvSpPr>
        <p:spPr>
          <a:xfrm>
            <a:off x="7292676"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Newsroom article</a:t>
            </a:r>
          </a:p>
        </p:txBody>
      </p:sp>
      <p:sp>
        <p:nvSpPr>
          <p:cNvPr id="239" name="Quarterly…"/>
          <p:cNvSpPr txBox="1">
            <a:spLocks noGrp="1"/>
          </p:cNvSpPr>
          <p:nvPr>
            <p:ph type="body" sz="quarter" idx="33"/>
          </p:nvPr>
        </p:nvSpPr>
        <p:spPr>
          <a:xfrm>
            <a:off x="5654375" y="5942889"/>
            <a:ext cx="1590052" cy="358496"/>
          </a:xfrm>
          <a:prstGeom prst="rect">
            <a:avLst/>
          </a:prstGeom>
        </p:spPr>
        <p:txBody>
          <a:bodyPr anchor="ctr">
            <a:spAutoFit/>
          </a:bodyPr>
          <a:lstStyle>
            <a:lvl1pPr marL="0" indent="0" defTabSz="412750">
              <a:lnSpc>
                <a:spcPct val="130000"/>
              </a:lnSpc>
              <a:spcBef>
                <a:spcPts val="0"/>
              </a:spcBef>
              <a:buSzTx/>
              <a:buNone/>
              <a:defRPr sz="1000" b="1">
                <a:solidFill>
                  <a:srgbClr val="AAAAAA"/>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0" name="Interim report"/>
          <p:cNvSpPr txBox="1">
            <a:spLocks noGrp="1"/>
          </p:cNvSpPr>
          <p:nvPr>
            <p:ph type="body" sz="quarter" idx="34"/>
          </p:nvPr>
        </p:nvSpPr>
        <p:spPr>
          <a:xfrm>
            <a:off x="4011422" y="5595598"/>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Interim report</a:t>
            </a:r>
          </a:p>
        </p:txBody>
      </p:sp>
      <p:sp>
        <p:nvSpPr>
          <p:cNvPr id="241" name="Newroom article"/>
          <p:cNvSpPr txBox="1">
            <a:spLocks noGrp="1"/>
          </p:cNvSpPr>
          <p:nvPr>
            <p:ph type="body" sz="quarter" idx="35"/>
          </p:nvPr>
        </p:nvSpPr>
        <p:spPr>
          <a:xfrm>
            <a:off x="3101676" y="4907550"/>
            <a:ext cx="1590052"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Newroom article</a:t>
            </a:r>
          </a:p>
        </p:txBody>
      </p:sp>
      <p:sp>
        <p:nvSpPr>
          <p:cNvPr id="242" name="Newroom article"/>
          <p:cNvSpPr txBox="1">
            <a:spLocks noGrp="1"/>
          </p:cNvSpPr>
          <p:nvPr>
            <p:ph type="body" sz="quarter" idx="36"/>
          </p:nvPr>
        </p:nvSpPr>
        <p:spPr>
          <a:xfrm>
            <a:off x="2568277" y="4166969"/>
            <a:ext cx="1590051" cy="179216"/>
          </a:xfrm>
          <a:prstGeom prst="rect">
            <a:avLst/>
          </a:prstGeom>
        </p:spPr>
        <p:txBody>
          <a:bodyPr anchor="ctr">
            <a:spAutoFit/>
          </a:bodyPr>
          <a:lstStyle>
            <a:lvl1pPr marL="0" indent="0" defTabSz="412750">
              <a:lnSpc>
                <a:spcPct val="130000"/>
              </a:lnSpc>
              <a:spcBef>
                <a:spcPts val="0"/>
              </a:spcBef>
              <a:buSzTx/>
              <a:buNone/>
              <a:defRPr sz="1000">
                <a:solidFill>
                  <a:srgbClr val="AAAAAA"/>
                </a:solidFill>
                <a:latin typeface="+mn-lt"/>
                <a:ea typeface="+mn-ea"/>
                <a:cs typeface="+mn-cs"/>
                <a:sym typeface="Helvetica"/>
              </a:defRPr>
            </a:lvl1pPr>
          </a:lstStyle>
          <a:p>
            <a:r>
              <a:t>Newroom article</a:t>
            </a:r>
          </a:p>
        </p:txBody>
      </p:sp>
      <p:sp>
        <p:nvSpPr>
          <p:cNvPr id="243" name="Quarterly…"/>
          <p:cNvSpPr txBox="1">
            <a:spLocks noGrp="1"/>
          </p:cNvSpPr>
          <p:nvPr>
            <p:ph type="body" sz="quarter" idx="37"/>
          </p:nvPr>
        </p:nvSpPr>
        <p:spPr>
          <a:xfrm>
            <a:off x="2530177" y="3249752"/>
            <a:ext cx="1590051" cy="358496"/>
          </a:xfrm>
          <a:prstGeom prst="rect">
            <a:avLst/>
          </a:prstGeom>
        </p:spPr>
        <p:txBody>
          <a:bodyPr anchor="ctr">
            <a:spAutoFit/>
          </a:bodyPr>
          <a:lstStyle>
            <a:lvl1pPr marL="0" indent="0" defTabSz="412750">
              <a:lnSpc>
                <a:spcPct val="130000"/>
              </a:lnSpc>
              <a:spcBef>
                <a:spcPts val="0"/>
              </a:spcBef>
              <a:buSzTx/>
              <a:buNone/>
              <a:defRPr sz="1000" b="1">
                <a:solidFill>
                  <a:schemeClr val="tx1"/>
                </a:solidFill>
                <a:latin typeface="+mn-lt"/>
                <a:ea typeface="+mn-ea"/>
                <a:cs typeface="+mn-cs"/>
                <a:sym typeface="Helvetica"/>
              </a:defRPr>
            </a:lvl1pPr>
          </a:lstStyle>
          <a:p>
            <a:pPr marL="0" indent="0" defTabSz="825500">
              <a:lnSpc>
                <a:spcPct val="130000"/>
              </a:lnSpc>
              <a:spcBef>
                <a:spcPts val="0"/>
              </a:spcBef>
              <a:buSzTx/>
              <a:buNone/>
              <a:defRPr sz="2000" b="1">
                <a:latin typeface="+mn-lt"/>
                <a:ea typeface="+mn-ea"/>
                <a:cs typeface="+mn-cs"/>
                <a:sym typeface="Helvetica"/>
              </a:defRPr>
            </a:pPr>
            <a:endParaRPr/>
          </a:p>
        </p:txBody>
      </p:sp>
      <p:sp>
        <p:nvSpPr>
          <p:cNvPr id="244" name="Interim report"/>
          <p:cNvSpPr txBox="1">
            <a:spLocks noGrp="1"/>
          </p:cNvSpPr>
          <p:nvPr>
            <p:ph type="body" sz="quarter" idx="38"/>
          </p:nvPr>
        </p:nvSpPr>
        <p:spPr>
          <a:xfrm>
            <a:off x="2707977" y="2511352"/>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Interim report</a:t>
            </a:r>
          </a:p>
        </p:txBody>
      </p:sp>
      <p:sp>
        <p:nvSpPr>
          <p:cNvPr id="245" name="Newsroom article"/>
          <p:cNvSpPr txBox="1">
            <a:spLocks noGrp="1"/>
          </p:cNvSpPr>
          <p:nvPr>
            <p:ph type="body" sz="quarter" idx="39"/>
          </p:nvPr>
        </p:nvSpPr>
        <p:spPr>
          <a:xfrm>
            <a:off x="3000076" y="1771234"/>
            <a:ext cx="1590052"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Newsroom article</a:t>
            </a:r>
          </a:p>
        </p:txBody>
      </p:sp>
      <p:sp>
        <p:nvSpPr>
          <p:cNvPr id="246" name="Newsroom article"/>
          <p:cNvSpPr txBox="1">
            <a:spLocks noGrp="1"/>
          </p:cNvSpPr>
          <p:nvPr>
            <p:ph type="body" sz="quarter" idx="40"/>
          </p:nvPr>
        </p:nvSpPr>
        <p:spPr>
          <a:xfrm>
            <a:off x="3993477" y="1030189"/>
            <a:ext cx="1590051" cy="179216"/>
          </a:xfrm>
          <a:prstGeom prst="rect">
            <a:avLst/>
          </a:prstGeom>
        </p:spPr>
        <p:txBody>
          <a:bodyPr anchor="ctr">
            <a:spAutoFit/>
          </a:bodyPr>
          <a:lstStyle>
            <a:lvl1pPr marL="0" indent="0" defTabSz="412750">
              <a:lnSpc>
                <a:spcPct val="130000"/>
              </a:lnSpc>
              <a:spcBef>
                <a:spcPts val="0"/>
              </a:spcBef>
              <a:buSzTx/>
              <a:buNone/>
              <a:defRPr sz="1000">
                <a:solidFill>
                  <a:schemeClr val="tx1"/>
                </a:solidFill>
                <a:latin typeface="+mn-lt"/>
                <a:ea typeface="+mn-ea"/>
                <a:cs typeface="+mn-cs"/>
                <a:sym typeface="Helvetica"/>
              </a:defRPr>
            </a:lvl1pPr>
          </a:lstStyle>
          <a:p>
            <a:r>
              <a:t>Newsroom article</a:t>
            </a:r>
          </a:p>
        </p:txBody>
      </p:sp>
      <p:sp>
        <p:nvSpPr>
          <p:cNvPr id="247" name="Line"/>
          <p:cNvSpPr/>
          <p:nvPr/>
        </p:nvSpPr>
        <p:spPr>
          <a:xfrm>
            <a:off x="6754961" y="3432175"/>
            <a:ext cx="1700577" cy="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48" name="Line"/>
          <p:cNvSpPr/>
          <p:nvPr/>
        </p:nvSpPr>
        <p:spPr>
          <a:xfrm>
            <a:off x="3732065" y="3429000"/>
            <a:ext cx="1700577" cy="0"/>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49" name="Line"/>
          <p:cNvSpPr/>
          <p:nvPr/>
        </p:nvSpPr>
        <p:spPr>
          <a:xfrm flipH="1">
            <a:off x="6093801" y="3704186"/>
            <a:ext cx="1" cy="2107560"/>
          </a:xfrm>
          <a:prstGeom prst="line">
            <a:avLst/>
          </a:prstGeom>
          <a:ln w="50800">
            <a:solidFill>
              <a:srgbClr val="AAAAAA"/>
            </a:solidFill>
            <a:miter/>
          </a:ln>
        </p:spPr>
        <p:txBody>
          <a:bodyPr tIns="45720" bIns="45720"/>
          <a:lstStyle/>
          <a:p>
            <a:pPr defTabSz="914400">
              <a:lnSpc>
                <a:spcPct val="100000"/>
              </a:lnSpc>
              <a:defRPr sz="3600">
                <a:solidFill>
                  <a:srgbClr val="414359"/>
                </a:solidFill>
              </a:defRPr>
            </a:pPr>
            <a:endParaRPr sz="1000">
              <a:solidFill>
                <a:srgbClr val="AAAAAA"/>
              </a:solidFill>
              <a:latin typeface="+mn-lt"/>
            </a:endParaRPr>
          </a:p>
        </p:txBody>
      </p:sp>
      <p:sp>
        <p:nvSpPr>
          <p:cNvPr id="250" name="Line"/>
          <p:cNvSpPr/>
          <p:nvPr/>
        </p:nvSpPr>
        <p:spPr>
          <a:xfrm flipH="1">
            <a:off x="6093801" y="1045794"/>
            <a:ext cx="1" cy="2067697"/>
          </a:xfrm>
          <a:prstGeom prst="line">
            <a:avLst/>
          </a:prstGeom>
          <a:ln w="50800">
            <a:solidFill>
              <a:schemeClr val="tx1"/>
            </a:solidFill>
            <a:miter/>
          </a:ln>
        </p:spPr>
        <p:txBody>
          <a:bodyPr tIns="45720" bIns="45720"/>
          <a:lstStyle/>
          <a:p>
            <a:pPr defTabSz="914400">
              <a:lnSpc>
                <a:spcPct val="100000"/>
              </a:lnSpc>
              <a:defRPr sz="3600">
                <a:solidFill>
                  <a:srgbClr val="414359"/>
                </a:solidFill>
              </a:defRPr>
            </a:pPr>
            <a:endParaRPr sz="1000">
              <a:latin typeface="+mn-lt"/>
            </a:endParaRPr>
          </a:p>
        </p:txBody>
      </p:sp>
      <p:sp>
        <p:nvSpPr>
          <p:cNvPr id="253" name="2020"/>
          <p:cNvSpPr txBox="1">
            <a:spLocks noGrp="1"/>
          </p:cNvSpPr>
          <p:nvPr>
            <p:ph type="body" sz="quarter" idx="42"/>
          </p:nvPr>
        </p:nvSpPr>
        <p:spPr>
          <a:xfrm>
            <a:off x="5563672" y="3159554"/>
            <a:ext cx="1068947" cy="553996"/>
          </a:xfrm>
          <a:prstGeom prst="rect">
            <a:avLst/>
          </a:prstGeom>
        </p:spPr>
        <p:txBody>
          <a:bodyPr wrap="square" lIns="91439" tIns="91439" rIns="91439" bIns="91439">
            <a:spAutoFit/>
          </a:bodyPr>
          <a:lstStyle>
            <a:lvl1pPr marL="0" indent="0" algn="ctr" defTabSz="914400">
              <a:lnSpc>
                <a:spcPct val="100000"/>
              </a:lnSpc>
              <a:spcBef>
                <a:spcPts val="0"/>
              </a:spcBef>
              <a:buSzTx/>
              <a:buNone/>
              <a:defRPr sz="2400">
                <a:latin typeface="+mn-lt"/>
                <a:ea typeface="Domaine Display"/>
                <a:cs typeface="Domaine Display"/>
                <a:sym typeface="Domaine Display"/>
              </a:defRPr>
            </a:lvl1pPr>
          </a:lstStyle>
          <a:p>
            <a:r>
              <a:t>2020</a:t>
            </a:r>
          </a:p>
        </p:txBody>
      </p:sp>
      <p:sp>
        <p:nvSpPr>
          <p:cNvPr id="32" name="Text Placeholder 4">
            <a:extLst>
              <a:ext uri="{FF2B5EF4-FFF2-40B4-BE49-F238E27FC236}">
                <a16:creationId xmlns:a16="http://schemas.microsoft.com/office/drawing/2014/main" id="{82500DE5-BF18-4C8C-93F8-D8F0A779ADD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85A97257-AC05-4F04-8EB5-B671440AECB2}"/>
              </a:ext>
            </a:extLst>
          </p:cNvPr>
          <p:cNvSpPr>
            <a:spLocks noGrp="1"/>
          </p:cNvSpPr>
          <p:nvPr>
            <p:ph type="dt" sz="half" idx="43"/>
          </p:nvPr>
        </p:nvSpPr>
        <p:spPr/>
        <p:txBody>
          <a:bodyPr/>
          <a:lstStyle/>
          <a:p>
            <a:r>
              <a:rPr lang="fi-FI"/>
              <a:t>19/10/23</a:t>
            </a:r>
          </a:p>
        </p:txBody>
      </p:sp>
      <p:sp>
        <p:nvSpPr>
          <p:cNvPr id="3" name="Footer Placeholder 2">
            <a:extLst>
              <a:ext uri="{FF2B5EF4-FFF2-40B4-BE49-F238E27FC236}">
                <a16:creationId xmlns:a16="http://schemas.microsoft.com/office/drawing/2014/main" id="{397F6ADC-DD41-4C3F-BADE-3AED695C4692}"/>
              </a:ext>
            </a:extLst>
          </p:cNvPr>
          <p:cNvSpPr>
            <a:spLocks noGrp="1"/>
          </p:cNvSpPr>
          <p:nvPr>
            <p:ph type="ftr" sz="quarter" idx="44"/>
          </p:nvPr>
        </p:nvSpPr>
        <p:spPr/>
        <p:txBody>
          <a:bodyPr/>
          <a:lstStyle/>
          <a:p>
            <a:r>
              <a:rPr lang="fi-FI"/>
              <a:t>Yleisesitys</a:t>
            </a:r>
          </a:p>
        </p:txBody>
      </p:sp>
      <p:sp>
        <p:nvSpPr>
          <p:cNvPr id="4" name="Slide Number Placeholder 3">
            <a:extLst>
              <a:ext uri="{FF2B5EF4-FFF2-40B4-BE49-F238E27FC236}">
                <a16:creationId xmlns:a16="http://schemas.microsoft.com/office/drawing/2014/main" id="{5786B0F3-2B34-4599-BEC0-46F89E6170E6}"/>
              </a:ext>
            </a:extLst>
          </p:cNvPr>
          <p:cNvSpPr>
            <a:spLocks noGrp="1"/>
          </p:cNvSpPr>
          <p:nvPr>
            <p:ph type="sldNum" sz="quarter" idx="45"/>
          </p:nvPr>
        </p:nvSpPr>
        <p:spPr/>
        <p:txBody>
          <a:bodyPr/>
          <a:lstStyle/>
          <a:p>
            <a:fld id="{31160B98-140E-4345-B1A3-2A7247C42973}" type="slidenum">
              <a:rPr lang="fi-FI" smtClean="0"/>
              <a:pPr/>
              <a:t>‹#›</a:t>
            </a:fld>
            <a:endParaRPr lang="fi-FI"/>
          </a:p>
        </p:txBody>
      </p:sp>
      <p:pic>
        <p:nvPicPr>
          <p:cNvPr id="36" name="Miltton_Text_Black.png">
            <a:extLst>
              <a:ext uri="{FF2B5EF4-FFF2-40B4-BE49-F238E27FC236}">
                <a16:creationId xmlns:a16="http://schemas.microsoft.com/office/drawing/2014/main" id="{57229F0A-326B-4CC5-B04C-AE32E4392A9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826644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ntro Summary">
    <p:bg>
      <p:bgPr>
        <a:solidFill>
          <a:srgbClr val="E4F030"/>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7035800" cy="6858000"/>
          </a:xfrm>
          <a:solidFill>
            <a:srgbClr val="FFFFFF"/>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295FCE03-BB87-B04C-BD75-94B61CACD7BC}"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E424E037-125E-466A-83D1-5B89637DF9D9}"/>
              </a:ext>
            </a:extLst>
          </p:cNvPr>
          <p:cNvSpPr>
            <a:spLocks noGrp="1"/>
          </p:cNvSpPr>
          <p:nvPr>
            <p:ph type="body" sz="quarter" idx="18"/>
          </p:nvPr>
        </p:nvSpPr>
        <p:spPr>
          <a:xfrm>
            <a:off x="7696200" y="730249"/>
            <a:ext cx="4052888" cy="5391151"/>
          </a:xfrm>
        </p:spPr>
        <p:txBody>
          <a:bodyPr anchor="ctr" anchorCtr="0"/>
          <a:lstStyle>
            <a:lvl1pPr marL="0" indent="0">
              <a:buNone/>
              <a:defRPr sz="225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C902A30C-3D4C-EB36-6AF0-B4028CF35A94}"/>
              </a:ext>
            </a:extLst>
          </p:cNvPr>
          <p:cNvSpPr>
            <a:spLocks noGrp="1"/>
          </p:cNvSpPr>
          <p:nvPr>
            <p:ph type="body" sz="quarter" idx="19"/>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13104307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246821"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p>
            <a:endParaRPr lang="en-GB"/>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643799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1" name="object 2">
            <a:extLst>
              <a:ext uri="{FF2B5EF4-FFF2-40B4-BE49-F238E27FC236}">
                <a16:creationId xmlns:a16="http://schemas.microsoft.com/office/drawing/2014/main" id="{31DBFE86-B36F-8D4F-A845-8F13E0581461}"/>
              </a:ext>
            </a:extLst>
          </p:cNvPr>
          <p:cNvSpPr/>
          <p:nvPr userDrawn="1"/>
        </p:nvSpPr>
        <p:spPr>
          <a:xfrm>
            <a:off x="6400148" y="936325"/>
            <a:ext cx="664777" cy="5858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5853764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79860519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2164812"/>
            <a:ext cx="3960000" cy="3721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tx1"/>
                </a:solidFill>
              </a:defRPr>
            </a:lvl1pPr>
          </a:lstStyle>
          <a:p>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9722CFE-94BA-4687-82C9-143E8A82E051}"/>
              </a:ext>
            </a:extLst>
          </p:cNvPr>
          <p:cNvSpPr>
            <a:spLocks noGrp="1"/>
          </p:cNvSpPr>
          <p:nvPr>
            <p:ph type="body" idx="14"/>
          </p:nvPr>
        </p:nvSpPr>
        <p:spPr>
          <a:xfrm>
            <a:off x="95144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3" name="Text Placeholder 4">
            <a:extLst>
              <a:ext uri="{FF2B5EF4-FFF2-40B4-BE49-F238E27FC236}">
                <a16:creationId xmlns:a16="http://schemas.microsoft.com/office/drawing/2014/main" id="{F0F7934D-16B2-4553-A4E8-EA9700B430E5}"/>
              </a:ext>
            </a:extLst>
          </p:cNvPr>
          <p:cNvSpPr>
            <a:spLocks noGrp="1"/>
          </p:cNvSpPr>
          <p:nvPr>
            <p:ph type="body" sz="quarter" idx="3"/>
          </p:nvPr>
        </p:nvSpPr>
        <p:spPr>
          <a:xfrm>
            <a:off x="6117467" y="1782000"/>
            <a:ext cx="3960000" cy="2528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Tree>
    <p:extLst>
      <p:ext uri="{BB962C8B-B14F-4D97-AF65-F5344CB8AC3E}">
        <p14:creationId xmlns:p14="http://schemas.microsoft.com/office/powerpoint/2010/main" val="10716719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Two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953037" y="1782000"/>
            <a:ext cx="3960000" cy="410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117466" y="1782000"/>
            <a:ext cx="3960000" cy="410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76CBB47-F3A0-4DEC-81AB-804A5ECF3108}"/>
              </a:ext>
            </a:extLst>
          </p:cNvPr>
          <p:cNvSpPr>
            <a:spLocks noGrp="1"/>
          </p:cNvSpPr>
          <p:nvPr>
            <p:ph type="title"/>
          </p:nvPr>
        </p:nvSpPr>
        <p:spPr/>
        <p:txBody>
          <a:bodyPr/>
          <a:lstStyle>
            <a:lvl1pPr>
              <a:defRPr>
                <a:solidFill>
                  <a:schemeClr val="bg1"/>
                </a:solidFill>
              </a:defRPr>
            </a:lvl1pPr>
          </a:lstStyle>
          <a:p>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pic>
        <p:nvPicPr>
          <p:cNvPr id="15" name="Miltton_Text_White.png">
            <a:extLst>
              <a:ext uri="{FF2B5EF4-FFF2-40B4-BE49-F238E27FC236}">
                <a16:creationId xmlns:a16="http://schemas.microsoft.com/office/drawing/2014/main" id="{464CF055-CE08-47F6-A36A-1569F3D0511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Tree>
    <p:extLst>
      <p:ext uri="{BB962C8B-B14F-4D97-AF65-F5344CB8AC3E}">
        <p14:creationId xmlns:p14="http://schemas.microsoft.com/office/powerpoint/2010/main" val="270100098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1">
              <a:lumMod val="95000"/>
            </a:schemeClr>
          </a:solidFill>
        </p:spPr>
        <p:txBody>
          <a:bodyPr anchor="ctr" anchorCtr="0"/>
          <a:lstStyle>
            <a:lvl1pPr marL="0" indent="0" algn="ctr">
              <a:buNone/>
              <a:defRPr sz="1800">
                <a:solidFill>
                  <a:schemeClr val="tx1"/>
                </a:solidFill>
              </a:defRPr>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bg1"/>
                </a:solidFill>
              </a:defRPr>
            </a:lvl1p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bg1"/>
                </a:solidFill>
              </a:defRPr>
            </a:lvl1p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D7481E0C-EEAE-4773-99DE-25FB1EE556FB}"/>
              </a:ext>
            </a:extLst>
          </p:cNvPr>
          <p:cNvSpPr>
            <a:spLocks noGrp="1"/>
          </p:cNvSpPr>
          <p:nvPr>
            <p:ph type="title"/>
          </p:nvPr>
        </p:nvSpPr>
        <p:spPr>
          <a:xfrm>
            <a:off x="953037" y="1099929"/>
            <a:ext cx="3852045" cy="552121"/>
          </a:xfrm>
        </p:spPr>
        <p:txBody>
          <a:bodyPr/>
          <a:lstStyle>
            <a:lvl1pPr>
              <a:defRPr>
                <a:solidFill>
                  <a:schemeClr val="bg1"/>
                </a:solidFill>
              </a:defRPr>
            </a:lvl1pPr>
          </a:lstStyle>
          <a:p>
            <a:endParaRPr lang="en-GB"/>
          </a:p>
        </p:txBody>
      </p:sp>
      <p:sp>
        <p:nvSpPr>
          <p:cNvPr id="13" name="Text Placeholder 4">
            <a:extLst>
              <a:ext uri="{FF2B5EF4-FFF2-40B4-BE49-F238E27FC236}">
                <a16:creationId xmlns:a16="http://schemas.microsoft.com/office/drawing/2014/main" id="{2005928C-2164-40D0-95FC-060BF0007B9B}"/>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pic>
        <p:nvPicPr>
          <p:cNvPr id="12" name="Mitton-arrow_white.png" descr="Mitton-arrow_white.png">
            <a:extLst>
              <a:ext uri="{FF2B5EF4-FFF2-40B4-BE49-F238E27FC236}">
                <a16:creationId xmlns:a16="http://schemas.microsoft.com/office/drawing/2014/main" id="{960322DE-6C9D-41F0-AA03-C3F810B917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48400" y="936000"/>
            <a:ext cx="666000" cy="586959"/>
          </a:xfrm>
          <a:prstGeom prst="rect">
            <a:avLst/>
          </a:prstGeom>
          <a:ln w="12700">
            <a:miter lim="400000"/>
          </a:ln>
        </p:spPr>
      </p:pic>
    </p:spTree>
    <p:extLst>
      <p:ext uri="{BB962C8B-B14F-4D97-AF65-F5344CB8AC3E}">
        <p14:creationId xmlns:p14="http://schemas.microsoft.com/office/powerpoint/2010/main" val="34196228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Picture Left black">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6094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06363" y="1713600"/>
            <a:ext cx="4131480" cy="44640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106363" y="1099929"/>
            <a:ext cx="4131480" cy="552121"/>
          </a:xfrm>
        </p:spPr>
        <p:txBody>
          <a:bodyPr/>
          <a:lstStyle>
            <a:lvl1pPr>
              <a:defRPr>
                <a:solidFill>
                  <a:schemeClr val="bg1"/>
                </a:solidFill>
              </a:defRPr>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3" name="Miltton_Text_White.png">
            <a:extLst>
              <a:ext uri="{FF2B5EF4-FFF2-40B4-BE49-F238E27FC236}">
                <a16:creationId xmlns:a16="http://schemas.microsoft.com/office/drawing/2014/main" id="{E0773CA5-3C27-491F-9EE1-D94224C5A35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pic>
        <p:nvPicPr>
          <p:cNvPr id="15" name="Mitton-arrow_white.png" descr="Mitton-arrow_white.png">
            <a:extLst>
              <a:ext uri="{FF2B5EF4-FFF2-40B4-BE49-F238E27FC236}">
                <a16:creationId xmlns:a16="http://schemas.microsoft.com/office/drawing/2014/main" id="{991372DA-2B25-4F01-B51C-E8386E9620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400209" y="936000"/>
            <a:ext cx="666000" cy="586959"/>
          </a:xfrm>
          <a:prstGeom prst="rect">
            <a:avLst/>
          </a:prstGeom>
          <a:ln w="12700">
            <a:miter lim="400000"/>
          </a:ln>
        </p:spPr>
      </p:pic>
    </p:spTree>
    <p:extLst>
      <p:ext uri="{BB962C8B-B14F-4D97-AF65-F5344CB8AC3E}">
        <p14:creationId xmlns:p14="http://schemas.microsoft.com/office/powerpoint/2010/main" val="24301926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ext + Ne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endParaRPr/>
          </a:p>
        </p:txBody>
      </p:sp>
    </p:spTree>
    <p:extLst>
      <p:ext uri="{BB962C8B-B14F-4D97-AF65-F5344CB8AC3E}">
        <p14:creationId xmlns:p14="http://schemas.microsoft.com/office/powerpoint/2010/main" val="366650746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Text + New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solidFill>
                  <a:schemeClr val="bg1"/>
                </a:solidFill>
                <a:effectLst>
                  <a:outerShdw blurRad="241300" dist="177800" dir="1680000" algn="br" rotWithShape="0">
                    <a:prstClr val="black">
                      <a:alpha val="9000"/>
                    </a:prstClr>
                  </a:outerShdw>
                </a:effectLst>
              </a:defRPr>
            </a:lvl1pPr>
          </a:lstStyle>
          <a:p>
            <a:endParaRPr/>
          </a:p>
        </p:txBody>
      </p:sp>
      <p:pic>
        <p:nvPicPr>
          <p:cNvPr id="13" name="Miltton_Text_White.png">
            <a:extLst>
              <a:ext uri="{FF2B5EF4-FFF2-40B4-BE49-F238E27FC236}">
                <a16:creationId xmlns:a16="http://schemas.microsoft.com/office/drawing/2014/main" id="{42E4D1FA-59D2-4FCF-90D1-53751F407ED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89200" y="108000"/>
            <a:ext cx="1148400" cy="546416"/>
          </a:xfrm>
          <a:prstGeom prst="rect">
            <a:avLst/>
          </a:prstGeom>
          <a:ln w="12700">
            <a:miter lim="400000"/>
          </a:ln>
        </p:spPr>
      </p:pic>
    </p:spTree>
    <p:extLst>
      <p:ext uri="{BB962C8B-B14F-4D97-AF65-F5344CB8AC3E}">
        <p14:creationId xmlns:p14="http://schemas.microsoft.com/office/powerpoint/2010/main" val="227065812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ext + News grey">
    <p:bg>
      <p:bgPr>
        <a:solidFill>
          <a:srgbClr val="F2F2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53036" y="1099929"/>
            <a:ext cx="3960000" cy="55212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80208"/>
            <a:ext cx="3960000" cy="3960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19/10/23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xt Placeholder 4">
            <a:extLst>
              <a:ext uri="{FF2B5EF4-FFF2-40B4-BE49-F238E27FC236}">
                <a16:creationId xmlns:a16="http://schemas.microsoft.com/office/drawing/2014/main" id="{54264271-79CB-491E-9A23-673EECBD966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0" name="Image">
            <a:extLst>
              <a:ext uri="{FF2B5EF4-FFF2-40B4-BE49-F238E27FC236}">
                <a16:creationId xmlns:a16="http://schemas.microsoft.com/office/drawing/2014/main" id="{C029813F-F922-4B57-9673-0E7A677B3C53}"/>
              </a:ext>
            </a:extLst>
          </p:cNvPr>
          <p:cNvSpPr>
            <a:spLocks noGrp="1"/>
          </p:cNvSpPr>
          <p:nvPr>
            <p:ph type="pic" sz="quarter" idx="22"/>
          </p:nvPr>
        </p:nvSpPr>
        <p:spPr>
          <a:xfrm>
            <a:off x="6396682" y="2438400"/>
            <a:ext cx="4095751" cy="2292350"/>
          </a:xfrm>
          <a:prstGeom prst="rect">
            <a:avLst/>
          </a:prstGeom>
          <a:ln w="25400"/>
          <a:effectLst>
            <a:outerShdw blurRad="241300" dist="176951" dir="1657818" rotWithShape="0">
              <a:srgbClr val="000000">
                <a:alpha val="8744"/>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endParaRPr/>
          </a:p>
        </p:txBody>
      </p:sp>
      <p:sp>
        <p:nvSpPr>
          <p:cNvPr id="11" name="Image">
            <a:extLst>
              <a:ext uri="{FF2B5EF4-FFF2-40B4-BE49-F238E27FC236}">
                <a16:creationId xmlns:a16="http://schemas.microsoft.com/office/drawing/2014/main" id="{457D3C4C-6FF6-426C-B374-606AA2B016EF}"/>
              </a:ext>
            </a:extLst>
          </p:cNvPr>
          <p:cNvSpPr>
            <a:spLocks noGrp="1"/>
          </p:cNvSpPr>
          <p:nvPr>
            <p:ph type="pic" sz="quarter" idx="23"/>
          </p:nvPr>
        </p:nvSpPr>
        <p:spPr>
          <a:xfrm>
            <a:off x="6415732" y="859672"/>
            <a:ext cx="4057651" cy="137160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endParaRPr/>
          </a:p>
        </p:txBody>
      </p:sp>
      <p:sp>
        <p:nvSpPr>
          <p:cNvPr id="12" name="Image">
            <a:extLst>
              <a:ext uri="{FF2B5EF4-FFF2-40B4-BE49-F238E27FC236}">
                <a16:creationId xmlns:a16="http://schemas.microsoft.com/office/drawing/2014/main" id="{E601279C-6C35-4063-9C88-E65B7C7824B4}"/>
              </a:ext>
            </a:extLst>
          </p:cNvPr>
          <p:cNvSpPr>
            <a:spLocks noGrp="1"/>
          </p:cNvSpPr>
          <p:nvPr>
            <p:ph type="pic" sz="quarter" idx="24"/>
          </p:nvPr>
        </p:nvSpPr>
        <p:spPr>
          <a:xfrm>
            <a:off x="6395987" y="4937878"/>
            <a:ext cx="3155951" cy="1060451"/>
          </a:xfrm>
          <a:prstGeom prst="rect">
            <a:avLst/>
          </a:prstGeom>
          <a:ln w="25400">
            <a:noFill/>
          </a:ln>
          <a:effectLst>
            <a:outerShdw blurRad="241300" dist="177800" dir="3600000" rotWithShape="0">
              <a:srgbClr val="000000">
                <a:alpha val="9000"/>
              </a:srgbClr>
            </a:outerShdw>
          </a:effectLst>
        </p:spPr>
        <p:txBody>
          <a:bodyPr lIns="91439" tIns="45719" rIns="91439" bIns="45719" anchor="ctr" anchorCtr="0">
            <a:noAutofit/>
          </a:bodyPr>
          <a:lstStyle>
            <a:lvl1pPr marL="0" indent="0" algn="ctr">
              <a:buNone/>
              <a:defRPr>
                <a:effectLst>
                  <a:outerShdw blurRad="241300" dist="177800" dir="1680000" algn="br" rotWithShape="0">
                    <a:prstClr val="black">
                      <a:alpha val="9000"/>
                    </a:prstClr>
                  </a:outerShdw>
                </a:effectLst>
              </a:defRPr>
            </a:lvl1pPr>
          </a:lstStyle>
          <a:p>
            <a:endParaRPr/>
          </a:p>
        </p:txBody>
      </p:sp>
    </p:spTree>
    <p:extLst>
      <p:ext uri="{BB962C8B-B14F-4D97-AF65-F5344CB8AC3E}">
        <p14:creationId xmlns:p14="http://schemas.microsoft.com/office/powerpoint/2010/main" val="1135327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Process steps">
    <p:bg>
      <p:bgPr>
        <a:solidFill>
          <a:srgbClr val="E4F12F"/>
        </a:solidFill>
        <a:effectLst/>
      </p:bgPr>
    </p:bg>
    <p:spTree>
      <p:nvGrpSpPr>
        <p:cNvPr id="1" name=""/>
        <p:cNvGrpSpPr/>
        <p:nvPr/>
      </p:nvGrpSpPr>
      <p:grpSpPr>
        <a:xfrm>
          <a:off x="0" y="0"/>
          <a:ext cx="0" cy="0"/>
          <a:chOff x="0" y="0"/>
          <a:chExt cx="0" cy="0"/>
        </a:xfrm>
      </p:grpSpPr>
      <p:sp>
        <p:nvSpPr>
          <p:cNvPr id="640" name="Line"/>
          <p:cNvSpPr/>
          <p:nvPr/>
        </p:nvSpPr>
        <p:spPr>
          <a:xfrm>
            <a:off x="413955" y="4233111"/>
            <a:ext cx="1488198"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1" name="Line"/>
          <p:cNvSpPr/>
          <p:nvPr/>
        </p:nvSpPr>
        <p:spPr>
          <a:xfrm>
            <a:off x="2058303" y="4233111"/>
            <a:ext cx="1498830"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2" name="Line"/>
          <p:cNvSpPr/>
          <p:nvPr/>
        </p:nvSpPr>
        <p:spPr>
          <a:xfrm>
            <a:off x="3713282" y="4233111"/>
            <a:ext cx="1480834"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3" name="Line"/>
          <p:cNvSpPr/>
          <p:nvPr/>
        </p:nvSpPr>
        <p:spPr>
          <a:xfrm>
            <a:off x="5352367" y="4233111"/>
            <a:ext cx="148726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4" name="Line"/>
          <p:cNvSpPr/>
          <p:nvPr/>
        </p:nvSpPr>
        <p:spPr>
          <a:xfrm>
            <a:off x="6997400" y="4233111"/>
            <a:ext cx="148819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5" name="Line"/>
          <p:cNvSpPr/>
          <p:nvPr/>
        </p:nvSpPr>
        <p:spPr>
          <a:xfrm>
            <a:off x="8641748"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6" name="Line"/>
          <p:cNvSpPr/>
          <p:nvPr/>
        </p:nvSpPr>
        <p:spPr>
          <a:xfrm>
            <a:off x="10269832"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4" name="Date Placeholder 3">
            <a:extLst>
              <a:ext uri="{FF2B5EF4-FFF2-40B4-BE49-F238E27FC236}">
                <a16:creationId xmlns:a16="http://schemas.microsoft.com/office/drawing/2014/main" id="{A6D3EFE5-A49A-4245-9444-90F183E70B64}"/>
              </a:ext>
            </a:extLst>
          </p:cNvPr>
          <p:cNvSpPr>
            <a:spLocks noGrp="1"/>
          </p:cNvSpPr>
          <p:nvPr>
            <p:ph type="dt" sz="half" idx="38"/>
          </p:nvPr>
        </p:nvSpPr>
        <p:spPr/>
        <p:txBody>
          <a:bodyPr/>
          <a:lstStyle/>
          <a:p>
            <a:fld id="{6A0E569B-6554-0348-9D13-0885611EDD6C}" type="datetime1">
              <a:rPr lang="fi-FI" smtClean="0"/>
              <a:t>7.10.2025</a:t>
            </a:fld>
            <a:endParaRPr lang="fi-FI"/>
          </a:p>
        </p:txBody>
      </p:sp>
      <p:sp>
        <p:nvSpPr>
          <p:cNvPr id="5" name="Footer Placeholder 4">
            <a:extLst>
              <a:ext uri="{FF2B5EF4-FFF2-40B4-BE49-F238E27FC236}">
                <a16:creationId xmlns:a16="http://schemas.microsoft.com/office/drawing/2014/main" id="{9A4F5780-FD7C-4148-BD40-83C707CD9847}"/>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92231399-A992-4AFB-A850-C25B37C0AEC0}"/>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5" name="1.">
            <a:extLst>
              <a:ext uri="{FF2B5EF4-FFF2-40B4-BE49-F238E27FC236}">
                <a16:creationId xmlns:a16="http://schemas.microsoft.com/office/drawing/2014/main" id="{75EEC7DC-993D-4A87-8685-D24F57D1827E}"/>
              </a:ext>
            </a:extLst>
          </p:cNvPr>
          <p:cNvSpPr txBox="1">
            <a:spLocks noGrp="1"/>
          </p:cNvSpPr>
          <p:nvPr>
            <p:ph type="body" sz="quarter" idx="25" hasCustomPrompt="1"/>
          </p:nvPr>
        </p:nvSpPr>
        <p:spPr>
          <a:xfrm>
            <a:off x="4079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8" name="Text Placeholder 7">
            <a:extLst>
              <a:ext uri="{FF2B5EF4-FFF2-40B4-BE49-F238E27FC236}">
                <a16:creationId xmlns:a16="http://schemas.microsoft.com/office/drawing/2014/main" id="{BCC90859-5154-4E90-B557-14352393BBC9}"/>
              </a:ext>
            </a:extLst>
          </p:cNvPr>
          <p:cNvSpPr>
            <a:spLocks noGrp="1"/>
          </p:cNvSpPr>
          <p:nvPr>
            <p:ph type="body" sz="quarter" idx="41"/>
          </p:nvPr>
        </p:nvSpPr>
        <p:spPr>
          <a:xfrm>
            <a:off x="407988" y="4483100"/>
            <a:ext cx="1500187" cy="1365250"/>
          </a:xfrm>
        </p:spPr>
        <p:txBody>
          <a:bodyPr/>
          <a:lstStyle>
            <a:lvl1pPr marL="0" indent="0" algn="ctr">
              <a:buNone/>
              <a:defRPr/>
            </a:lvl1pPr>
          </a:lstStyle>
          <a:p>
            <a:pPr lvl="0"/>
            <a:r>
              <a:rPr lang="en-GB"/>
              <a:t>Click to edit Master text styles</a:t>
            </a:r>
          </a:p>
        </p:txBody>
      </p:sp>
      <p:sp>
        <p:nvSpPr>
          <p:cNvPr id="38" name="1.">
            <a:extLst>
              <a:ext uri="{FF2B5EF4-FFF2-40B4-BE49-F238E27FC236}">
                <a16:creationId xmlns:a16="http://schemas.microsoft.com/office/drawing/2014/main" id="{05536A7F-52FB-4937-A18F-4EA8B95BF868}"/>
              </a:ext>
            </a:extLst>
          </p:cNvPr>
          <p:cNvSpPr txBox="1">
            <a:spLocks noGrp="1"/>
          </p:cNvSpPr>
          <p:nvPr>
            <p:ph type="body" sz="quarter" idx="42" hasCustomPrompt="1"/>
          </p:nvPr>
        </p:nvSpPr>
        <p:spPr>
          <a:xfrm>
            <a:off x="20462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9" name="Text Placeholder 7">
            <a:extLst>
              <a:ext uri="{FF2B5EF4-FFF2-40B4-BE49-F238E27FC236}">
                <a16:creationId xmlns:a16="http://schemas.microsoft.com/office/drawing/2014/main" id="{834711D0-12F6-4807-8030-F5F1749E67FF}"/>
              </a:ext>
            </a:extLst>
          </p:cNvPr>
          <p:cNvSpPr>
            <a:spLocks noGrp="1"/>
          </p:cNvSpPr>
          <p:nvPr>
            <p:ph type="body" sz="quarter" idx="43"/>
          </p:nvPr>
        </p:nvSpPr>
        <p:spPr>
          <a:xfrm>
            <a:off x="2046288" y="4483100"/>
            <a:ext cx="1500187" cy="1365250"/>
          </a:xfrm>
        </p:spPr>
        <p:txBody>
          <a:bodyPr/>
          <a:lstStyle>
            <a:lvl1pPr marL="0" indent="0" algn="ctr">
              <a:buNone/>
              <a:defRPr/>
            </a:lvl1pPr>
          </a:lstStyle>
          <a:p>
            <a:pPr lvl="0"/>
            <a:r>
              <a:rPr lang="en-GB"/>
              <a:t>Click to edit Master text styles</a:t>
            </a:r>
          </a:p>
        </p:txBody>
      </p:sp>
      <p:sp>
        <p:nvSpPr>
          <p:cNvPr id="40" name="1.">
            <a:extLst>
              <a:ext uri="{FF2B5EF4-FFF2-40B4-BE49-F238E27FC236}">
                <a16:creationId xmlns:a16="http://schemas.microsoft.com/office/drawing/2014/main" id="{72C37892-91B0-44A9-9849-E669C795A659}"/>
              </a:ext>
            </a:extLst>
          </p:cNvPr>
          <p:cNvSpPr txBox="1">
            <a:spLocks noGrp="1"/>
          </p:cNvSpPr>
          <p:nvPr>
            <p:ph type="body" sz="quarter" idx="44" hasCustomPrompt="1"/>
          </p:nvPr>
        </p:nvSpPr>
        <p:spPr>
          <a:xfrm>
            <a:off x="37036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1" name="Text Placeholder 7">
            <a:extLst>
              <a:ext uri="{FF2B5EF4-FFF2-40B4-BE49-F238E27FC236}">
                <a16:creationId xmlns:a16="http://schemas.microsoft.com/office/drawing/2014/main" id="{DDA2757D-6EC0-4CDF-8082-3A842012C8F4}"/>
              </a:ext>
            </a:extLst>
          </p:cNvPr>
          <p:cNvSpPr>
            <a:spLocks noGrp="1"/>
          </p:cNvSpPr>
          <p:nvPr>
            <p:ph type="body" sz="quarter" idx="45"/>
          </p:nvPr>
        </p:nvSpPr>
        <p:spPr>
          <a:xfrm>
            <a:off x="3703638" y="4483100"/>
            <a:ext cx="1500187" cy="1365250"/>
          </a:xfrm>
        </p:spPr>
        <p:txBody>
          <a:bodyPr/>
          <a:lstStyle>
            <a:lvl1pPr marL="0" indent="0" algn="ctr">
              <a:buNone/>
              <a:defRPr/>
            </a:lvl1pPr>
          </a:lstStyle>
          <a:p>
            <a:pPr lvl="0"/>
            <a:r>
              <a:rPr lang="en-GB"/>
              <a:t>Click to edit Master text styles</a:t>
            </a:r>
          </a:p>
        </p:txBody>
      </p:sp>
      <p:sp>
        <p:nvSpPr>
          <p:cNvPr id="42" name="1.">
            <a:extLst>
              <a:ext uri="{FF2B5EF4-FFF2-40B4-BE49-F238E27FC236}">
                <a16:creationId xmlns:a16="http://schemas.microsoft.com/office/drawing/2014/main" id="{47D260EE-F96F-4628-B892-868831384A34}"/>
              </a:ext>
            </a:extLst>
          </p:cNvPr>
          <p:cNvSpPr txBox="1">
            <a:spLocks noGrp="1"/>
          </p:cNvSpPr>
          <p:nvPr>
            <p:ph type="body" sz="quarter" idx="46" hasCustomPrompt="1"/>
          </p:nvPr>
        </p:nvSpPr>
        <p:spPr>
          <a:xfrm>
            <a:off x="5341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3" name="Text Placeholder 7">
            <a:extLst>
              <a:ext uri="{FF2B5EF4-FFF2-40B4-BE49-F238E27FC236}">
                <a16:creationId xmlns:a16="http://schemas.microsoft.com/office/drawing/2014/main" id="{607E7C8F-CAB7-456A-AACE-CC6307B23432}"/>
              </a:ext>
            </a:extLst>
          </p:cNvPr>
          <p:cNvSpPr>
            <a:spLocks noGrp="1"/>
          </p:cNvSpPr>
          <p:nvPr>
            <p:ph type="body" sz="quarter" idx="47"/>
          </p:nvPr>
        </p:nvSpPr>
        <p:spPr>
          <a:xfrm>
            <a:off x="5341938" y="4483100"/>
            <a:ext cx="1500187" cy="1365250"/>
          </a:xfrm>
        </p:spPr>
        <p:txBody>
          <a:bodyPr/>
          <a:lstStyle>
            <a:lvl1pPr marL="0" indent="0" algn="ctr">
              <a:buNone/>
              <a:defRPr/>
            </a:lvl1pPr>
          </a:lstStyle>
          <a:p>
            <a:pPr lvl="0"/>
            <a:r>
              <a:rPr lang="en-GB"/>
              <a:t>Click to edit Master text styles</a:t>
            </a:r>
          </a:p>
        </p:txBody>
      </p:sp>
      <p:sp>
        <p:nvSpPr>
          <p:cNvPr id="44" name="1.">
            <a:extLst>
              <a:ext uri="{FF2B5EF4-FFF2-40B4-BE49-F238E27FC236}">
                <a16:creationId xmlns:a16="http://schemas.microsoft.com/office/drawing/2014/main" id="{7C2E9C7F-EA71-4A4D-8AA9-1573B94ED5F6}"/>
              </a:ext>
            </a:extLst>
          </p:cNvPr>
          <p:cNvSpPr txBox="1">
            <a:spLocks noGrp="1"/>
          </p:cNvSpPr>
          <p:nvPr>
            <p:ph type="body" sz="quarter" idx="48" hasCustomPrompt="1"/>
          </p:nvPr>
        </p:nvSpPr>
        <p:spPr>
          <a:xfrm>
            <a:off x="6992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5" name="Text Placeholder 7">
            <a:extLst>
              <a:ext uri="{FF2B5EF4-FFF2-40B4-BE49-F238E27FC236}">
                <a16:creationId xmlns:a16="http://schemas.microsoft.com/office/drawing/2014/main" id="{5CE93C9F-7783-430F-95A2-35399A4BD73E}"/>
              </a:ext>
            </a:extLst>
          </p:cNvPr>
          <p:cNvSpPr>
            <a:spLocks noGrp="1"/>
          </p:cNvSpPr>
          <p:nvPr>
            <p:ph type="body" sz="quarter" idx="49"/>
          </p:nvPr>
        </p:nvSpPr>
        <p:spPr>
          <a:xfrm>
            <a:off x="6992938" y="4483100"/>
            <a:ext cx="1500187" cy="1365250"/>
          </a:xfrm>
        </p:spPr>
        <p:txBody>
          <a:bodyPr/>
          <a:lstStyle>
            <a:lvl1pPr marL="0" indent="0" algn="ctr">
              <a:buNone/>
              <a:defRPr/>
            </a:lvl1pPr>
          </a:lstStyle>
          <a:p>
            <a:pPr lvl="0"/>
            <a:r>
              <a:rPr lang="en-GB"/>
              <a:t>Click to edit Master text styles</a:t>
            </a:r>
          </a:p>
        </p:txBody>
      </p:sp>
      <p:sp>
        <p:nvSpPr>
          <p:cNvPr id="46" name="1.">
            <a:extLst>
              <a:ext uri="{FF2B5EF4-FFF2-40B4-BE49-F238E27FC236}">
                <a16:creationId xmlns:a16="http://schemas.microsoft.com/office/drawing/2014/main" id="{F9B78D16-F2B2-4CCC-A857-D2CCCEBFE87F}"/>
              </a:ext>
            </a:extLst>
          </p:cNvPr>
          <p:cNvSpPr txBox="1">
            <a:spLocks noGrp="1"/>
          </p:cNvSpPr>
          <p:nvPr>
            <p:ph type="body" sz="quarter" idx="50" hasCustomPrompt="1"/>
          </p:nvPr>
        </p:nvSpPr>
        <p:spPr>
          <a:xfrm>
            <a:off x="86375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7" name="Text Placeholder 7">
            <a:extLst>
              <a:ext uri="{FF2B5EF4-FFF2-40B4-BE49-F238E27FC236}">
                <a16:creationId xmlns:a16="http://schemas.microsoft.com/office/drawing/2014/main" id="{194CD6EF-28A4-4BC9-80DC-2B2FA420AA8B}"/>
              </a:ext>
            </a:extLst>
          </p:cNvPr>
          <p:cNvSpPr>
            <a:spLocks noGrp="1"/>
          </p:cNvSpPr>
          <p:nvPr>
            <p:ph type="body" sz="quarter" idx="51"/>
          </p:nvPr>
        </p:nvSpPr>
        <p:spPr>
          <a:xfrm>
            <a:off x="8637588" y="4483100"/>
            <a:ext cx="1500187" cy="1365250"/>
          </a:xfrm>
        </p:spPr>
        <p:txBody>
          <a:bodyPr/>
          <a:lstStyle>
            <a:lvl1pPr marL="0" indent="0" algn="ctr">
              <a:buNone/>
              <a:defRPr/>
            </a:lvl1pPr>
          </a:lstStyle>
          <a:p>
            <a:pPr lvl="0"/>
            <a:r>
              <a:rPr lang="en-GB"/>
              <a:t>Click to edit Master text styles</a:t>
            </a:r>
          </a:p>
        </p:txBody>
      </p:sp>
      <p:sp>
        <p:nvSpPr>
          <p:cNvPr id="48" name="1.">
            <a:extLst>
              <a:ext uri="{FF2B5EF4-FFF2-40B4-BE49-F238E27FC236}">
                <a16:creationId xmlns:a16="http://schemas.microsoft.com/office/drawing/2014/main" id="{92EF4754-3565-49A3-B1FE-CCF957D40D72}"/>
              </a:ext>
            </a:extLst>
          </p:cNvPr>
          <p:cNvSpPr txBox="1">
            <a:spLocks noGrp="1"/>
          </p:cNvSpPr>
          <p:nvPr>
            <p:ph type="body" sz="quarter" idx="52" hasCustomPrompt="1"/>
          </p:nvPr>
        </p:nvSpPr>
        <p:spPr>
          <a:xfrm>
            <a:off x="102568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9" name="Text Placeholder 7">
            <a:extLst>
              <a:ext uri="{FF2B5EF4-FFF2-40B4-BE49-F238E27FC236}">
                <a16:creationId xmlns:a16="http://schemas.microsoft.com/office/drawing/2014/main" id="{DCDD7646-3DBD-4AD9-96E9-02D1E9791049}"/>
              </a:ext>
            </a:extLst>
          </p:cNvPr>
          <p:cNvSpPr>
            <a:spLocks noGrp="1"/>
          </p:cNvSpPr>
          <p:nvPr>
            <p:ph type="body" sz="quarter" idx="53"/>
          </p:nvPr>
        </p:nvSpPr>
        <p:spPr>
          <a:xfrm>
            <a:off x="10256838" y="4483100"/>
            <a:ext cx="1500187" cy="1365250"/>
          </a:xfrm>
        </p:spPr>
        <p:txBody>
          <a:bodyPr/>
          <a:lstStyle>
            <a:lvl1pPr marL="0" indent="0" algn="ctr">
              <a:buNone/>
              <a:defRPr/>
            </a:lvl1pPr>
          </a:lstStyle>
          <a:p>
            <a:pPr lvl="0"/>
            <a:r>
              <a:rPr lang="en-GB"/>
              <a:t>Click to edit Master text styles</a:t>
            </a:r>
          </a:p>
        </p:txBody>
      </p:sp>
      <p:pic>
        <p:nvPicPr>
          <p:cNvPr id="30" name="Graphic 29">
            <a:extLst>
              <a:ext uri="{FF2B5EF4-FFF2-40B4-BE49-F238E27FC236}">
                <a16:creationId xmlns:a16="http://schemas.microsoft.com/office/drawing/2014/main" id="{44BF3AD1-6ED8-598B-D7E6-984F69984D9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2CEB98F7-3225-A9E3-D517-4C5DDFF6470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0" name="Title 9">
            <a:extLst>
              <a:ext uri="{FF2B5EF4-FFF2-40B4-BE49-F238E27FC236}">
                <a16:creationId xmlns:a16="http://schemas.microsoft.com/office/drawing/2014/main" id="{ACC7127D-CC2E-E96A-402C-BCCF33245AED}"/>
              </a:ext>
            </a:extLst>
          </p:cNvPr>
          <p:cNvSpPr>
            <a:spLocks noGrp="1"/>
          </p:cNvSpPr>
          <p:nvPr>
            <p:ph type="title"/>
          </p:nvPr>
        </p:nvSpPr>
        <p:spPr>
          <a:xfrm>
            <a:off x="953036" y="1049129"/>
            <a:ext cx="10803989" cy="552121"/>
          </a:xfrm>
        </p:spPr>
        <p:txBody>
          <a:bodyPr/>
          <a:lstStyle/>
          <a:p>
            <a:r>
              <a:rPr lang="en-GB"/>
              <a:t>Click to edit Master title style</a:t>
            </a:r>
            <a:endParaRPr lang="en-FI"/>
          </a:p>
        </p:txBody>
      </p:sp>
      <p:sp>
        <p:nvSpPr>
          <p:cNvPr id="3" name="SmartArt Placeholder 2">
            <a:extLst>
              <a:ext uri="{FF2B5EF4-FFF2-40B4-BE49-F238E27FC236}">
                <a16:creationId xmlns:a16="http://schemas.microsoft.com/office/drawing/2014/main" id="{3D271771-DA11-27B6-C933-2C83B802E59A}"/>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31664291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teps 1-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1614974"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1614488" y="3923003"/>
            <a:ext cx="1646237" cy="1838146"/>
          </a:xfrm>
        </p:spPr>
        <p:txBody>
          <a:bodyPr/>
          <a:lstStyle>
            <a:lvl1pPr marL="0" indent="0">
              <a:lnSpc>
                <a:spcPct val="90000"/>
              </a:lnSpc>
              <a:buNone/>
              <a:defRPr sz="2000"/>
            </a:lvl1pPr>
          </a:lstStyle>
          <a:p>
            <a:endParaRPr lang="en-GB"/>
          </a:p>
        </p:txBody>
      </p:sp>
      <p:sp>
        <p:nvSpPr>
          <p:cNvPr id="16" name="1.">
            <a:extLst>
              <a:ext uri="{FF2B5EF4-FFF2-40B4-BE49-F238E27FC236}">
                <a16:creationId xmlns:a16="http://schemas.microsoft.com/office/drawing/2014/main" id="{2FA52246-7888-4959-B059-C33E6F578A02}"/>
              </a:ext>
            </a:extLst>
          </p:cNvPr>
          <p:cNvSpPr txBox="1">
            <a:spLocks noGrp="1"/>
          </p:cNvSpPr>
          <p:nvPr>
            <p:ph type="body" sz="quarter" idx="32" hasCustomPrompt="1"/>
          </p:nvPr>
        </p:nvSpPr>
        <p:spPr>
          <a:xfrm>
            <a:off x="378291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7" name="Text Placeholder 2">
            <a:extLst>
              <a:ext uri="{FF2B5EF4-FFF2-40B4-BE49-F238E27FC236}">
                <a16:creationId xmlns:a16="http://schemas.microsoft.com/office/drawing/2014/main" id="{30FAEF93-16C3-4DB4-8C57-6176DE8B6DE9}"/>
              </a:ext>
            </a:extLst>
          </p:cNvPr>
          <p:cNvSpPr>
            <a:spLocks noGrp="1"/>
          </p:cNvSpPr>
          <p:nvPr>
            <p:ph type="body" sz="quarter" idx="33"/>
          </p:nvPr>
        </p:nvSpPr>
        <p:spPr>
          <a:xfrm>
            <a:off x="3782431" y="3923003"/>
            <a:ext cx="1646237" cy="1838146"/>
          </a:xfrm>
        </p:spPr>
        <p:txBody>
          <a:bodyPr/>
          <a:lstStyle>
            <a:lvl1pPr marL="0" indent="0">
              <a:lnSpc>
                <a:spcPct val="90000"/>
              </a:lnSpc>
              <a:buNone/>
              <a:defRPr sz="2000"/>
            </a:lvl1pPr>
          </a:lstStyle>
          <a:p>
            <a:endParaRPr lang="en-GB"/>
          </a:p>
        </p:txBody>
      </p:sp>
      <p:sp>
        <p:nvSpPr>
          <p:cNvPr id="18" name="1.">
            <a:extLst>
              <a:ext uri="{FF2B5EF4-FFF2-40B4-BE49-F238E27FC236}">
                <a16:creationId xmlns:a16="http://schemas.microsoft.com/office/drawing/2014/main" id="{190A6F34-CA5F-430C-90FE-A685F5EF752A}"/>
              </a:ext>
            </a:extLst>
          </p:cNvPr>
          <p:cNvSpPr txBox="1">
            <a:spLocks noGrp="1"/>
          </p:cNvSpPr>
          <p:nvPr>
            <p:ph type="body" sz="quarter" idx="34" hasCustomPrompt="1"/>
          </p:nvPr>
        </p:nvSpPr>
        <p:spPr>
          <a:xfrm>
            <a:off x="613545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99D438B8-A948-4B2D-960A-F6E577CCFFDE}"/>
              </a:ext>
            </a:extLst>
          </p:cNvPr>
          <p:cNvSpPr>
            <a:spLocks noGrp="1"/>
          </p:cNvSpPr>
          <p:nvPr>
            <p:ph type="body" sz="quarter" idx="35"/>
          </p:nvPr>
        </p:nvSpPr>
        <p:spPr>
          <a:xfrm>
            <a:off x="6134971" y="3923003"/>
            <a:ext cx="1646237" cy="1838146"/>
          </a:xfrm>
        </p:spPr>
        <p:txBody>
          <a:bodyPr/>
          <a:lstStyle>
            <a:lvl1pPr marL="0" indent="0">
              <a:lnSpc>
                <a:spcPct val="90000"/>
              </a:lnSpc>
              <a:buNone/>
              <a:defRPr sz="2000"/>
            </a:lvl1pPr>
          </a:lstStyle>
          <a:p>
            <a:endParaRPr lang="en-GB"/>
          </a:p>
        </p:txBody>
      </p:sp>
      <p:sp>
        <p:nvSpPr>
          <p:cNvPr id="20" name="1.">
            <a:extLst>
              <a:ext uri="{FF2B5EF4-FFF2-40B4-BE49-F238E27FC236}">
                <a16:creationId xmlns:a16="http://schemas.microsoft.com/office/drawing/2014/main" id="{23378251-3B63-4372-B87F-85A589B57C22}"/>
              </a:ext>
            </a:extLst>
          </p:cNvPr>
          <p:cNvSpPr txBox="1">
            <a:spLocks noGrp="1"/>
          </p:cNvSpPr>
          <p:nvPr>
            <p:ph type="body" sz="quarter" idx="36" hasCustomPrompt="1"/>
          </p:nvPr>
        </p:nvSpPr>
        <p:spPr>
          <a:xfrm>
            <a:off x="854380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21" name="Text Placeholder 2">
            <a:extLst>
              <a:ext uri="{FF2B5EF4-FFF2-40B4-BE49-F238E27FC236}">
                <a16:creationId xmlns:a16="http://schemas.microsoft.com/office/drawing/2014/main" id="{7666558D-4A35-4334-8DBA-F2F0E29E9ABA}"/>
              </a:ext>
            </a:extLst>
          </p:cNvPr>
          <p:cNvSpPr>
            <a:spLocks noGrp="1"/>
          </p:cNvSpPr>
          <p:nvPr>
            <p:ph type="body" sz="quarter" idx="37"/>
          </p:nvPr>
        </p:nvSpPr>
        <p:spPr>
          <a:xfrm>
            <a:off x="8543321" y="3923003"/>
            <a:ext cx="1646237" cy="1838146"/>
          </a:xfrm>
        </p:spPr>
        <p:txBody>
          <a:bodyPr/>
          <a:lstStyle>
            <a:lvl1pPr marL="0" indent="0">
              <a:lnSpc>
                <a:spcPct val="90000"/>
              </a:lnSpc>
              <a:buNone/>
              <a:defRPr sz="2000"/>
            </a:lvl1pPr>
          </a:lstStyle>
          <a:p>
            <a:endParaRPr lang="en-GB"/>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4937361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Steps 1-4">
    <p:bg>
      <p:bgPr>
        <a:solidFill>
          <a:srgbClr val="E4F12F"/>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1614974"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1614488" y="3923003"/>
            <a:ext cx="1646237" cy="1838146"/>
          </a:xfrm>
        </p:spPr>
        <p:txBody>
          <a:bodyPr/>
          <a:lstStyle>
            <a:lvl1pPr marL="0" indent="0">
              <a:lnSpc>
                <a:spcPct val="90000"/>
              </a:lnSpc>
              <a:buNone/>
              <a:defRPr sz="2000"/>
            </a:lvl1pPr>
          </a:lstStyle>
          <a:p>
            <a:endParaRPr lang="en-GB"/>
          </a:p>
        </p:txBody>
      </p:sp>
      <p:sp>
        <p:nvSpPr>
          <p:cNvPr id="16" name="1.">
            <a:extLst>
              <a:ext uri="{FF2B5EF4-FFF2-40B4-BE49-F238E27FC236}">
                <a16:creationId xmlns:a16="http://schemas.microsoft.com/office/drawing/2014/main" id="{2FA52246-7888-4959-B059-C33E6F578A02}"/>
              </a:ext>
            </a:extLst>
          </p:cNvPr>
          <p:cNvSpPr txBox="1">
            <a:spLocks noGrp="1"/>
          </p:cNvSpPr>
          <p:nvPr>
            <p:ph type="body" sz="quarter" idx="32" hasCustomPrompt="1"/>
          </p:nvPr>
        </p:nvSpPr>
        <p:spPr>
          <a:xfrm>
            <a:off x="378291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7" name="Text Placeholder 2">
            <a:extLst>
              <a:ext uri="{FF2B5EF4-FFF2-40B4-BE49-F238E27FC236}">
                <a16:creationId xmlns:a16="http://schemas.microsoft.com/office/drawing/2014/main" id="{30FAEF93-16C3-4DB4-8C57-6176DE8B6DE9}"/>
              </a:ext>
            </a:extLst>
          </p:cNvPr>
          <p:cNvSpPr>
            <a:spLocks noGrp="1"/>
          </p:cNvSpPr>
          <p:nvPr>
            <p:ph type="body" sz="quarter" idx="33"/>
          </p:nvPr>
        </p:nvSpPr>
        <p:spPr>
          <a:xfrm>
            <a:off x="3782431" y="3923003"/>
            <a:ext cx="1646237" cy="1838146"/>
          </a:xfrm>
        </p:spPr>
        <p:txBody>
          <a:bodyPr/>
          <a:lstStyle>
            <a:lvl1pPr marL="0" indent="0">
              <a:lnSpc>
                <a:spcPct val="90000"/>
              </a:lnSpc>
              <a:buNone/>
              <a:defRPr sz="2000"/>
            </a:lvl1pPr>
          </a:lstStyle>
          <a:p>
            <a:endParaRPr lang="en-GB"/>
          </a:p>
        </p:txBody>
      </p:sp>
      <p:sp>
        <p:nvSpPr>
          <p:cNvPr id="18" name="1.">
            <a:extLst>
              <a:ext uri="{FF2B5EF4-FFF2-40B4-BE49-F238E27FC236}">
                <a16:creationId xmlns:a16="http://schemas.microsoft.com/office/drawing/2014/main" id="{190A6F34-CA5F-430C-90FE-A685F5EF752A}"/>
              </a:ext>
            </a:extLst>
          </p:cNvPr>
          <p:cNvSpPr txBox="1">
            <a:spLocks noGrp="1"/>
          </p:cNvSpPr>
          <p:nvPr>
            <p:ph type="body" sz="quarter" idx="34" hasCustomPrompt="1"/>
          </p:nvPr>
        </p:nvSpPr>
        <p:spPr>
          <a:xfrm>
            <a:off x="613545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99D438B8-A948-4B2D-960A-F6E577CCFFDE}"/>
              </a:ext>
            </a:extLst>
          </p:cNvPr>
          <p:cNvSpPr>
            <a:spLocks noGrp="1"/>
          </p:cNvSpPr>
          <p:nvPr>
            <p:ph type="body" sz="quarter" idx="35"/>
          </p:nvPr>
        </p:nvSpPr>
        <p:spPr>
          <a:xfrm>
            <a:off x="6134971" y="3923003"/>
            <a:ext cx="1646237" cy="1838146"/>
          </a:xfrm>
        </p:spPr>
        <p:txBody>
          <a:bodyPr/>
          <a:lstStyle>
            <a:lvl1pPr marL="0" indent="0">
              <a:lnSpc>
                <a:spcPct val="90000"/>
              </a:lnSpc>
              <a:buNone/>
              <a:defRPr sz="2000"/>
            </a:lvl1pPr>
          </a:lstStyle>
          <a:p>
            <a:endParaRPr lang="en-GB"/>
          </a:p>
        </p:txBody>
      </p:sp>
      <p:sp>
        <p:nvSpPr>
          <p:cNvPr id="20" name="1.">
            <a:extLst>
              <a:ext uri="{FF2B5EF4-FFF2-40B4-BE49-F238E27FC236}">
                <a16:creationId xmlns:a16="http://schemas.microsoft.com/office/drawing/2014/main" id="{23378251-3B63-4372-B87F-85A589B57C22}"/>
              </a:ext>
            </a:extLst>
          </p:cNvPr>
          <p:cNvSpPr txBox="1">
            <a:spLocks noGrp="1"/>
          </p:cNvSpPr>
          <p:nvPr>
            <p:ph type="body" sz="quarter" idx="36" hasCustomPrompt="1"/>
          </p:nvPr>
        </p:nvSpPr>
        <p:spPr>
          <a:xfrm>
            <a:off x="8543807" y="1370885"/>
            <a:ext cx="1183335" cy="2492988"/>
          </a:xfrm>
          <a:prstGeom prst="rect">
            <a:avLst/>
          </a:prstGeom>
        </p:spPr>
        <p:txBody>
          <a:bodyPr wrap="none" lIns="91439" tIns="91439" rIns="91439" bIns="91439">
            <a:spAutoFit/>
          </a:bodyPr>
          <a:lstStyle>
            <a:lvl1pPr marL="0" indent="0" defTabSz="914400">
              <a:lnSpc>
                <a:spcPct val="100000"/>
              </a:lnSpc>
              <a:spcBef>
                <a:spcPts val="0"/>
              </a:spcBef>
              <a:buSzTx/>
              <a:buNone/>
              <a:defRPr sz="15000">
                <a:solidFill>
                  <a:srgbClr val="FFFFFF"/>
                </a:solidFill>
                <a:latin typeface="Domaine Display"/>
                <a:ea typeface="Domaine Display"/>
                <a:cs typeface="Domaine Display"/>
                <a:sym typeface="Domaine Display"/>
              </a:defRPr>
            </a:lvl1pPr>
          </a:lstStyle>
          <a:p>
            <a:r>
              <a:rPr lang="fi-FI"/>
              <a:t>X</a:t>
            </a:r>
            <a:endParaRPr/>
          </a:p>
        </p:txBody>
      </p:sp>
      <p:sp>
        <p:nvSpPr>
          <p:cNvPr id="21" name="Text Placeholder 2">
            <a:extLst>
              <a:ext uri="{FF2B5EF4-FFF2-40B4-BE49-F238E27FC236}">
                <a16:creationId xmlns:a16="http://schemas.microsoft.com/office/drawing/2014/main" id="{7666558D-4A35-4334-8DBA-F2F0E29E9ABA}"/>
              </a:ext>
            </a:extLst>
          </p:cNvPr>
          <p:cNvSpPr>
            <a:spLocks noGrp="1"/>
          </p:cNvSpPr>
          <p:nvPr>
            <p:ph type="body" sz="quarter" idx="37"/>
          </p:nvPr>
        </p:nvSpPr>
        <p:spPr>
          <a:xfrm>
            <a:off x="8543321" y="3923003"/>
            <a:ext cx="1646237" cy="1838146"/>
          </a:xfrm>
        </p:spPr>
        <p:txBody>
          <a:bodyPr/>
          <a:lstStyle>
            <a:lvl1pPr marL="0" indent="0">
              <a:lnSpc>
                <a:spcPct val="90000"/>
              </a:lnSpc>
              <a:buNone/>
              <a:defRPr sz="2000"/>
            </a:lvl1pPr>
          </a:lstStyle>
          <a:p>
            <a:endParaRPr lang="en-GB"/>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6154949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How">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11" name="Miltton_Text_White.png" descr="Miltton_Text_White.png">
            <a:extLst>
              <a:ext uri="{FF2B5EF4-FFF2-40B4-BE49-F238E27FC236}">
                <a16:creationId xmlns:a16="http://schemas.microsoft.com/office/drawing/2014/main" id="{FD80D371-4906-419F-936F-FD3936651A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rgbClr val="FFFFFF"/>
            </a:solidFill>
            <a:miter/>
          </a:ln>
        </p:spPr>
        <p:txBody>
          <a:bodyPr tIns="91439" bIns="91439"/>
          <a:lstStyle/>
          <a:p>
            <a:pPr defTabSz="1828800">
              <a:lnSpc>
                <a:spcPct val="100000"/>
              </a:lnSpc>
              <a:defRPr sz="3600">
                <a:solidFill>
                  <a:srgbClr val="414359"/>
                </a:solidFill>
              </a:defRPr>
            </a:pPr>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bg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9035892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Wha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a:noFill/>
          <a:ln>
            <a:noFill/>
          </a:ln>
        </p:spPr>
        <p:txBody>
          <a:bodyPr/>
          <a:lstStyle>
            <a:lvl1pPr marL="0" indent="987425">
              <a:buNone/>
              <a:defRPr sz="3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A1D0CF2E-AB2D-4143-A4D5-16BCDF4E3C98}"/>
              </a:ext>
            </a:extLst>
          </p:cNvPr>
          <p:cNvSpPr>
            <a:spLocks noGrp="1"/>
          </p:cNvSpPr>
          <p:nvPr>
            <p:ph type="body" sz="quarter" idx="28" hasCustomPrompt="1"/>
          </p:nvPr>
        </p:nvSpPr>
        <p:spPr>
          <a:xfrm>
            <a:off x="128472" y="1052832"/>
            <a:ext cx="1137634" cy="1005537"/>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Tree>
    <p:extLst>
      <p:ext uri="{BB962C8B-B14F-4D97-AF65-F5344CB8AC3E}">
        <p14:creationId xmlns:p14="http://schemas.microsoft.com/office/powerpoint/2010/main" val="365455754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EEEDE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grpSp>
        <p:nvGrpSpPr>
          <p:cNvPr id="9" name="Group">
            <a:extLst>
              <a:ext uri="{FF2B5EF4-FFF2-40B4-BE49-F238E27FC236}">
                <a16:creationId xmlns:a16="http://schemas.microsoft.com/office/drawing/2014/main" id="{129CD699-7114-427F-B3EF-95E6F5306716}"/>
              </a:ext>
            </a:extLst>
          </p:cNvPr>
          <p:cNvGrpSpPr>
            <a:grpSpLocks noChangeAspect="1"/>
          </p:cNvGrpSpPr>
          <p:nvPr userDrawn="1"/>
        </p:nvGrpSpPr>
        <p:grpSpPr>
          <a:xfrm>
            <a:off x="-1" y="1980000"/>
            <a:ext cx="12192001" cy="5857857"/>
            <a:chOff x="0" y="0"/>
            <a:chExt cx="24167420" cy="11611653"/>
          </a:xfrm>
        </p:grpSpPr>
        <p:pic>
          <p:nvPicPr>
            <p:cNvPr id="10" name="World Map.png" descr="World Map.png">
              <a:extLst>
                <a:ext uri="{FF2B5EF4-FFF2-40B4-BE49-F238E27FC236}">
                  <a16:creationId xmlns:a16="http://schemas.microsoft.com/office/drawing/2014/main" id="{A335511B-AA9F-442C-B0C9-AF05A02CCD5B}"/>
                </a:ext>
              </a:extLst>
            </p:cNvPr>
            <p:cNvPicPr>
              <a:picLocks noChangeAspect="1"/>
            </p:cNvPicPr>
            <p:nvPr/>
          </p:nvPicPr>
          <p:blipFill>
            <a:blip r:embed="rId2" cstate="email">
              <a:alphaModFix amt="8000"/>
              <a:extLst>
                <a:ext uri="{28A0092B-C50C-407E-A947-70E740481C1C}">
                  <a14:useLocalDpi xmlns:a14="http://schemas.microsoft.com/office/drawing/2010/main"/>
                </a:ext>
              </a:extLst>
            </a:blip>
            <a:stretch>
              <a:fillRect/>
            </a:stretch>
          </p:blipFill>
          <p:spPr>
            <a:xfrm>
              <a:off x="0" y="0"/>
              <a:ext cx="24167421" cy="11611654"/>
            </a:xfrm>
            <a:prstGeom prst="rect">
              <a:avLst/>
            </a:prstGeom>
            <a:ln w="12700" cap="flat">
              <a:noFill/>
              <a:miter lim="400000"/>
            </a:ln>
            <a:effectLst/>
          </p:spPr>
        </p:pic>
        <p:sp>
          <p:nvSpPr>
            <p:cNvPr id="13" name="Circle">
              <a:extLst>
                <a:ext uri="{FF2B5EF4-FFF2-40B4-BE49-F238E27FC236}">
                  <a16:creationId xmlns:a16="http://schemas.microsoft.com/office/drawing/2014/main" id="{D653F058-B8C8-46EC-A42B-816520D0D81D}"/>
                </a:ext>
              </a:extLst>
            </p:cNvPr>
            <p:cNvSpPr/>
            <p:nvPr/>
          </p:nvSpPr>
          <p:spPr>
            <a:xfrm>
              <a:off x="6391879" y="4751806"/>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4" name="Circle">
              <a:extLst>
                <a:ext uri="{FF2B5EF4-FFF2-40B4-BE49-F238E27FC236}">
                  <a16:creationId xmlns:a16="http://schemas.microsoft.com/office/drawing/2014/main" id="{C36C5F0E-B7C4-4CFB-866A-66BA086030C9}"/>
                </a:ext>
              </a:extLst>
            </p:cNvPr>
            <p:cNvSpPr/>
            <p:nvPr/>
          </p:nvSpPr>
          <p:spPr>
            <a:xfrm>
              <a:off x="13165568" y="272849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5" name="Circle">
              <a:extLst>
                <a:ext uri="{FF2B5EF4-FFF2-40B4-BE49-F238E27FC236}">
                  <a16:creationId xmlns:a16="http://schemas.microsoft.com/office/drawing/2014/main" id="{E0B5914D-68C0-4700-B39C-10193797C1E9}"/>
                </a:ext>
              </a:extLst>
            </p:cNvPr>
            <p:cNvSpPr/>
            <p:nvPr/>
          </p:nvSpPr>
          <p:spPr>
            <a:xfrm>
              <a:off x="13188922" y="301677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6" name="Circle">
              <a:extLst>
                <a:ext uri="{FF2B5EF4-FFF2-40B4-BE49-F238E27FC236}">
                  <a16:creationId xmlns:a16="http://schemas.microsoft.com/office/drawing/2014/main" id="{498B2CED-1BC2-4F95-A9C0-D868F60A3D99}"/>
                </a:ext>
              </a:extLst>
            </p:cNvPr>
            <p:cNvSpPr/>
            <p:nvPr/>
          </p:nvSpPr>
          <p:spPr>
            <a:xfrm>
              <a:off x="12610862" y="3042177"/>
              <a:ext cx="249588"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7" name="Circle">
              <a:extLst>
                <a:ext uri="{FF2B5EF4-FFF2-40B4-BE49-F238E27FC236}">
                  <a16:creationId xmlns:a16="http://schemas.microsoft.com/office/drawing/2014/main" id="{EE3D223B-263E-4415-BA9E-C33B64CF9EF3}"/>
                </a:ext>
              </a:extLst>
            </p:cNvPr>
            <p:cNvSpPr/>
            <p:nvPr/>
          </p:nvSpPr>
          <p:spPr>
            <a:xfrm>
              <a:off x="11679529" y="3870123"/>
              <a:ext cx="249587" cy="249588"/>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9" name="Circle">
              <a:extLst>
                <a:ext uri="{FF2B5EF4-FFF2-40B4-BE49-F238E27FC236}">
                  <a16:creationId xmlns:a16="http://schemas.microsoft.com/office/drawing/2014/main" id="{97B09038-F6CB-4654-92CE-F3AE0D58758C}"/>
                </a:ext>
              </a:extLst>
            </p:cNvPr>
            <p:cNvSpPr/>
            <p:nvPr/>
          </p:nvSpPr>
          <p:spPr>
            <a:xfrm>
              <a:off x="13038568" y="3253844"/>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grpSp>
      <p:sp>
        <p:nvSpPr>
          <p:cNvPr id="2" name="TextBox 1">
            <a:extLst>
              <a:ext uri="{FF2B5EF4-FFF2-40B4-BE49-F238E27FC236}">
                <a16:creationId xmlns:a16="http://schemas.microsoft.com/office/drawing/2014/main" id="{106FF374-FBB2-13A0-06C3-CD64B858A25F}"/>
              </a:ext>
            </a:extLst>
          </p:cNvPr>
          <p:cNvSpPr txBox="1"/>
          <p:nvPr userDrawn="1"/>
        </p:nvSpPr>
        <p:spPr>
          <a:xfrm>
            <a:off x="-591671" y="6373906"/>
            <a:ext cx="184731" cy="369332"/>
          </a:xfrm>
          <a:prstGeom prst="rect">
            <a:avLst/>
          </a:prstGeom>
          <a:noFill/>
        </p:spPr>
        <p:txBody>
          <a:bodyPr wrap="none" rtlCol="0">
            <a:spAutoFit/>
          </a:bodyPr>
          <a:lstStyle/>
          <a:p>
            <a:endParaRPr lang="en-FI"/>
          </a:p>
        </p:txBody>
      </p:sp>
    </p:spTree>
    <p:extLst>
      <p:ext uri="{BB962C8B-B14F-4D97-AF65-F5344CB8AC3E}">
        <p14:creationId xmlns:p14="http://schemas.microsoft.com/office/powerpoint/2010/main" val="47650179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Map">
    <p:bg>
      <p:bgPr>
        <a:solidFill>
          <a:srgbClr val="EEEDE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grpSp>
        <p:nvGrpSpPr>
          <p:cNvPr id="9" name="Group">
            <a:extLst>
              <a:ext uri="{FF2B5EF4-FFF2-40B4-BE49-F238E27FC236}">
                <a16:creationId xmlns:a16="http://schemas.microsoft.com/office/drawing/2014/main" id="{129CD699-7114-427F-B3EF-95E6F5306716}"/>
              </a:ext>
            </a:extLst>
          </p:cNvPr>
          <p:cNvGrpSpPr>
            <a:grpSpLocks noChangeAspect="1"/>
          </p:cNvGrpSpPr>
          <p:nvPr userDrawn="1"/>
        </p:nvGrpSpPr>
        <p:grpSpPr>
          <a:xfrm>
            <a:off x="3180407" y="921463"/>
            <a:ext cx="12192002" cy="5857858"/>
            <a:chOff x="6304319" y="-2098270"/>
            <a:chExt cx="24167422" cy="11611655"/>
          </a:xfrm>
        </p:grpSpPr>
        <p:pic>
          <p:nvPicPr>
            <p:cNvPr id="10" name="World Map.png" descr="World Map.png">
              <a:extLst>
                <a:ext uri="{FF2B5EF4-FFF2-40B4-BE49-F238E27FC236}">
                  <a16:creationId xmlns:a16="http://schemas.microsoft.com/office/drawing/2014/main" id="{A335511B-AA9F-442C-B0C9-AF05A02CCD5B}"/>
                </a:ext>
              </a:extLst>
            </p:cNvPr>
            <p:cNvPicPr>
              <a:picLocks noChangeAspect="1"/>
            </p:cNvPicPr>
            <p:nvPr/>
          </p:nvPicPr>
          <p:blipFill>
            <a:blip r:embed="rId2" cstate="email">
              <a:alphaModFix amt="8000"/>
              <a:extLst>
                <a:ext uri="{28A0092B-C50C-407E-A947-70E740481C1C}">
                  <a14:useLocalDpi xmlns:a14="http://schemas.microsoft.com/office/drawing/2010/main"/>
                </a:ext>
              </a:extLst>
            </a:blip>
            <a:stretch>
              <a:fillRect/>
            </a:stretch>
          </p:blipFill>
          <p:spPr>
            <a:xfrm>
              <a:off x="6304319" y="-2098270"/>
              <a:ext cx="24167422" cy="11611655"/>
            </a:xfrm>
            <a:prstGeom prst="rect">
              <a:avLst/>
            </a:prstGeom>
            <a:ln w="12700" cap="flat">
              <a:noFill/>
              <a:miter lim="400000"/>
            </a:ln>
            <a:effectLst/>
          </p:spPr>
        </p:pic>
        <p:sp>
          <p:nvSpPr>
            <p:cNvPr id="13" name="Circle">
              <a:extLst>
                <a:ext uri="{FF2B5EF4-FFF2-40B4-BE49-F238E27FC236}">
                  <a16:creationId xmlns:a16="http://schemas.microsoft.com/office/drawing/2014/main" id="{D653F058-B8C8-46EC-A42B-816520D0D81D}"/>
                </a:ext>
              </a:extLst>
            </p:cNvPr>
            <p:cNvSpPr/>
            <p:nvPr/>
          </p:nvSpPr>
          <p:spPr>
            <a:xfrm>
              <a:off x="12696199" y="2653535"/>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4" name="Circle">
              <a:extLst>
                <a:ext uri="{FF2B5EF4-FFF2-40B4-BE49-F238E27FC236}">
                  <a16:creationId xmlns:a16="http://schemas.microsoft.com/office/drawing/2014/main" id="{C36C5F0E-B7C4-4CFB-866A-66BA086030C9}"/>
                </a:ext>
              </a:extLst>
            </p:cNvPr>
            <p:cNvSpPr/>
            <p:nvPr/>
          </p:nvSpPr>
          <p:spPr>
            <a:xfrm>
              <a:off x="19469887" y="630228"/>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5" name="Circle">
              <a:extLst>
                <a:ext uri="{FF2B5EF4-FFF2-40B4-BE49-F238E27FC236}">
                  <a16:creationId xmlns:a16="http://schemas.microsoft.com/office/drawing/2014/main" id="{E0B5914D-68C0-4700-B39C-10193797C1E9}"/>
                </a:ext>
              </a:extLst>
            </p:cNvPr>
            <p:cNvSpPr/>
            <p:nvPr/>
          </p:nvSpPr>
          <p:spPr>
            <a:xfrm>
              <a:off x="19493241" y="918506"/>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6" name="Circle">
              <a:extLst>
                <a:ext uri="{FF2B5EF4-FFF2-40B4-BE49-F238E27FC236}">
                  <a16:creationId xmlns:a16="http://schemas.microsoft.com/office/drawing/2014/main" id="{498B2CED-1BC2-4F95-A9C0-D868F60A3D99}"/>
                </a:ext>
              </a:extLst>
            </p:cNvPr>
            <p:cNvSpPr/>
            <p:nvPr/>
          </p:nvSpPr>
          <p:spPr>
            <a:xfrm>
              <a:off x="18915182" y="943907"/>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7" name="Circle">
              <a:extLst>
                <a:ext uri="{FF2B5EF4-FFF2-40B4-BE49-F238E27FC236}">
                  <a16:creationId xmlns:a16="http://schemas.microsoft.com/office/drawing/2014/main" id="{EE3D223B-263E-4415-BA9E-C33B64CF9EF3}"/>
                </a:ext>
              </a:extLst>
            </p:cNvPr>
            <p:cNvSpPr/>
            <p:nvPr/>
          </p:nvSpPr>
          <p:spPr>
            <a:xfrm>
              <a:off x="17983848" y="1771853"/>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9" name="Circle">
              <a:extLst>
                <a:ext uri="{FF2B5EF4-FFF2-40B4-BE49-F238E27FC236}">
                  <a16:creationId xmlns:a16="http://schemas.microsoft.com/office/drawing/2014/main" id="{97B09038-F6CB-4654-92CE-F3AE0D58758C}"/>
                </a:ext>
              </a:extLst>
            </p:cNvPr>
            <p:cNvSpPr/>
            <p:nvPr/>
          </p:nvSpPr>
          <p:spPr>
            <a:xfrm>
              <a:off x="19342887" y="1155574"/>
              <a:ext cx="249587" cy="249587"/>
            </a:xfrm>
            <a:prstGeom prst="ellipse">
              <a:avLst/>
            </a:prstGeom>
            <a:solidFill>
              <a:schemeClr val="accent5">
                <a:lumOff val="-7647"/>
              </a:schemeClr>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grpSp>
      <p:sp>
        <p:nvSpPr>
          <p:cNvPr id="2" name="TextBox 1">
            <a:extLst>
              <a:ext uri="{FF2B5EF4-FFF2-40B4-BE49-F238E27FC236}">
                <a16:creationId xmlns:a16="http://schemas.microsoft.com/office/drawing/2014/main" id="{106FF374-FBB2-13A0-06C3-CD64B858A25F}"/>
              </a:ext>
            </a:extLst>
          </p:cNvPr>
          <p:cNvSpPr txBox="1"/>
          <p:nvPr userDrawn="1"/>
        </p:nvSpPr>
        <p:spPr>
          <a:xfrm>
            <a:off x="-591671" y="6373906"/>
            <a:ext cx="184731" cy="369332"/>
          </a:xfrm>
          <a:prstGeom prst="rect">
            <a:avLst/>
          </a:prstGeom>
          <a:noFill/>
        </p:spPr>
        <p:txBody>
          <a:bodyPr wrap="none" rtlCol="0">
            <a:spAutoFit/>
          </a:bodyPr>
          <a:lstStyle/>
          <a:p>
            <a:endParaRPr lang="en-FI"/>
          </a:p>
        </p:txBody>
      </p:sp>
    </p:spTree>
    <p:extLst>
      <p:ext uri="{BB962C8B-B14F-4D97-AF65-F5344CB8AC3E}">
        <p14:creationId xmlns:p14="http://schemas.microsoft.com/office/powerpoint/2010/main" val="40811727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Map_yellow">
    <p:bg>
      <p:bgPr>
        <a:solidFill>
          <a:srgbClr val="E4F03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5" y="1312863"/>
            <a:ext cx="6967538" cy="3452812"/>
          </a:xfrm>
        </p:spPr>
        <p:txBody>
          <a:bodyPr/>
          <a:lstStyle>
            <a:lvl1pPr marL="0" indent="987425">
              <a:buNone/>
              <a:defRPr sz="3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2" name="Line">
            <a:extLst>
              <a:ext uri="{FF2B5EF4-FFF2-40B4-BE49-F238E27FC236}">
                <a16:creationId xmlns:a16="http://schemas.microsoft.com/office/drawing/2014/main" id="{56A18EA9-4F9F-4E33-8036-464A7694A6F1}"/>
              </a:ext>
            </a:extLst>
          </p:cNvPr>
          <p:cNvSpPr/>
          <p:nvPr userDrawn="1"/>
        </p:nvSpPr>
        <p:spPr>
          <a:xfrm>
            <a:off x="408323" y="1522362"/>
            <a:ext cx="669209" cy="0"/>
          </a:xfrm>
          <a:prstGeom prst="line">
            <a:avLst/>
          </a:prstGeom>
          <a:ln w="31750">
            <a:solidFill>
              <a:schemeClr val="tx1"/>
            </a:solidFill>
            <a:miter/>
          </a:ln>
        </p:spPr>
        <p:txBody>
          <a:bodyPr tIns="91439" bIns="91439"/>
          <a:lstStyle/>
          <a:p>
            <a:pPr defTabSz="1828800">
              <a:lnSpc>
                <a:spcPct val="100000"/>
              </a:lnSpc>
              <a:defRPr sz="3600">
                <a:solidFill>
                  <a:srgbClr val="414359"/>
                </a:solidFill>
              </a:defRPr>
            </a:pPr>
            <a:endParaRPr>
              <a:solidFill>
                <a:schemeClr val="tx1"/>
              </a:solidFill>
            </a:endParaRPr>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grpSp>
        <p:nvGrpSpPr>
          <p:cNvPr id="9" name="Group">
            <a:extLst>
              <a:ext uri="{FF2B5EF4-FFF2-40B4-BE49-F238E27FC236}">
                <a16:creationId xmlns:a16="http://schemas.microsoft.com/office/drawing/2014/main" id="{129CD699-7114-427F-B3EF-95E6F5306716}"/>
              </a:ext>
            </a:extLst>
          </p:cNvPr>
          <p:cNvGrpSpPr>
            <a:grpSpLocks noChangeAspect="1"/>
          </p:cNvGrpSpPr>
          <p:nvPr userDrawn="1"/>
        </p:nvGrpSpPr>
        <p:grpSpPr>
          <a:xfrm>
            <a:off x="-1" y="1980000"/>
            <a:ext cx="12192001" cy="5857857"/>
            <a:chOff x="0" y="0"/>
            <a:chExt cx="24167420" cy="11611653"/>
          </a:xfrm>
        </p:grpSpPr>
        <p:pic>
          <p:nvPicPr>
            <p:cNvPr id="10" name="World Map.png" descr="World Map.png">
              <a:extLst>
                <a:ext uri="{FF2B5EF4-FFF2-40B4-BE49-F238E27FC236}">
                  <a16:creationId xmlns:a16="http://schemas.microsoft.com/office/drawing/2014/main" id="{A335511B-AA9F-442C-B0C9-AF05A02CCD5B}"/>
                </a:ext>
              </a:extLst>
            </p:cNvPr>
            <p:cNvPicPr>
              <a:picLocks noChangeAspect="1"/>
            </p:cNvPicPr>
            <p:nvPr/>
          </p:nvPicPr>
          <p:blipFill>
            <a:blip r:embed="rId2" cstate="email">
              <a:alphaModFix amt="8000"/>
              <a:extLst>
                <a:ext uri="{28A0092B-C50C-407E-A947-70E740481C1C}">
                  <a14:useLocalDpi xmlns:a14="http://schemas.microsoft.com/office/drawing/2010/main"/>
                </a:ext>
              </a:extLst>
            </a:blip>
            <a:stretch>
              <a:fillRect/>
            </a:stretch>
          </p:blipFill>
          <p:spPr>
            <a:xfrm>
              <a:off x="0" y="0"/>
              <a:ext cx="24167421" cy="11611654"/>
            </a:xfrm>
            <a:prstGeom prst="rect">
              <a:avLst/>
            </a:prstGeom>
            <a:ln w="12700" cap="flat">
              <a:noFill/>
              <a:miter lim="400000"/>
            </a:ln>
            <a:effectLst/>
          </p:spPr>
        </p:pic>
        <p:sp>
          <p:nvSpPr>
            <p:cNvPr id="13" name="Circle">
              <a:extLst>
                <a:ext uri="{FF2B5EF4-FFF2-40B4-BE49-F238E27FC236}">
                  <a16:creationId xmlns:a16="http://schemas.microsoft.com/office/drawing/2014/main" id="{D653F058-B8C8-46EC-A42B-816520D0D81D}"/>
                </a:ext>
              </a:extLst>
            </p:cNvPr>
            <p:cNvSpPr/>
            <p:nvPr/>
          </p:nvSpPr>
          <p:spPr>
            <a:xfrm>
              <a:off x="6391879" y="4751806"/>
              <a:ext cx="249587" cy="249587"/>
            </a:xfrm>
            <a:prstGeom prst="ellipse">
              <a:avLst/>
            </a:prstGeom>
            <a:solidFill>
              <a:schemeClr val="bg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4" name="Circle">
              <a:extLst>
                <a:ext uri="{FF2B5EF4-FFF2-40B4-BE49-F238E27FC236}">
                  <a16:creationId xmlns:a16="http://schemas.microsoft.com/office/drawing/2014/main" id="{C36C5F0E-B7C4-4CFB-866A-66BA086030C9}"/>
                </a:ext>
              </a:extLst>
            </p:cNvPr>
            <p:cNvSpPr/>
            <p:nvPr/>
          </p:nvSpPr>
          <p:spPr>
            <a:xfrm>
              <a:off x="13165568" y="2728497"/>
              <a:ext cx="249587" cy="249587"/>
            </a:xfrm>
            <a:prstGeom prst="ellipse">
              <a:avLst/>
            </a:prstGeom>
            <a:solidFill>
              <a:schemeClr val="bg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5" name="Circle">
              <a:extLst>
                <a:ext uri="{FF2B5EF4-FFF2-40B4-BE49-F238E27FC236}">
                  <a16:creationId xmlns:a16="http://schemas.microsoft.com/office/drawing/2014/main" id="{E0B5914D-68C0-4700-B39C-10193797C1E9}"/>
                </a:ext>
              </a:extLst>
            </p:cNvPr>
            <p:cNvSpPr/>
            <p:nvPr/>
          </p:nvSpPr>
          <p:spPr>
            <a:xfrm>
              <a:off x="13188922" y="3016777"/>
              <a:ext cx="249587" cy="249587"/>
            </a:xfrm>
            <a:prstGeom prst="ellipse">
              <a:avLst/>
            </a:prstGeom>
            <a:solidFill>
              <a:schemeClr val="bg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6" name="Circle">
              <a:extLst>
                <a:ext uri="{FF2B5EF4-FFF2-40B4-BE49-F238E27FC236}">
                  <a16:creationId xmlns:a16="http://schemas.microsoft.com/office/drawing/2014/main" id="{498B2CED-1BC2-4F95-A9C0-D868F60A3D99}"/>
                </a:ext>
              </a:extLst>
            </p:cNvPr>
            <p:cNvSpPr/>
            <p:nvPr/>
          </p:nvSpPr>
          <p:spPr>
            <a:xfrm>
              <a:off x="12610862" y="3042177"/>
              <a:ext cx="249588" cy="249587"/>
            </a:xfrm>
            <a:prstGeom prst="ellipse">
              <a:avLst/>
            </a:prstGeom>
            <a:solidFill>
              <a:schemeClr val="bg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7" name="Circle">
              <a:extLst>
                <a:ext uri="{FF2B5EF4-FFF2-40B4-BE49-F238E27FC236}">
                  <a16:creationId xmlns:a16="http://schemas.microsoft.com/office/drawing/2014/main" id="{EE3D223B-263E-4415-BA9E-C33B64CF9EF3}"/>
                </a:ext>
              </a:extLst>
            </p:cNvPr>
            <p:cNvSpPr/>
            <p:nvPr/>
          </p:nvSpPr>
          <p:spPr>
            <a:xfrm>
              <a:off x="11679529" y="3870123"/>
              <a:ext cx="249587" cy="249588"/>
            </a:xfrm>
            <a:prstGeom prst="ellipse">
              <a:avLst/>
            </a:prstGeom>
            <a:solidFill>
              <a:schemeClr val="bg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sp>
          <p:nvSpPr>
            <p:cNvPr id="19" name="Circle">
              <a:extLst>
                <a:ext uri="{FF2B5EF4-FFF2-40B4-BE49-F238E27FC236}">
                  <a16:creationId xmlns:a16="http://schemas.microsoft.com/office/drawing/2014/main" id="{97B09038-F6CB-4654-92CE-F3AE0D58758C}"/>
                </a:ext>
              </a:extLst>
            </p:cNvPr>
            <p:cNvSpPr/>
            <p:nvPr/>
          </p:nvSpPr>
          <p:spPr>
            <a:xfrm>
              <a:off x="13038568" y="3253844"/>
              <a:ext cx="249587" cy="249587"/>
            </a:xfrm>
            <a:prstGeom prst="ellipse">
              <a:avLst/>
            </a:prstGeom>
            <a:solidFill>
              <a:schemeClr val="bg1"/>
            </a:solidFill>
            <a:ln w="12700" cap="flat">
              <a:noFill/>
              <a:miter lim="400000"/>
            </a:ln>
            <a:effectLst/>
          </p:spPr>
          <p:txBody>
            <a:bodyPr wrap="square" lIns="91439" tIns="91439" rIns="91439" bIns="91439" numCol="1" anchor="ctr">
              <a:noAutofit/>
            </a:bodyPr>
            <a:lstStyle/>
            <a:p>
              <a:pPr defTabSz="1828800">
                <a:lnSpc>
                  <a:spcPct val="100000"/>
                </a:lnSpc>
                <a:defRPr sz="3600">
                  <a:solidFill>
                    <a:schemeClr val="accent5">
                      <a:lumOff val="-7647"/>
                    </a:schemeClr>
                  </a:solidFill>
                </a:defRPr>
              </a:pPr>
              <a:endParaRPr/>
            </a:p>
          </p:txBody>
        </p:sp>
      </p:grpSp>
    </p:spTree>
    <p:extLst>
      <p:ext uri="{BB962C8B-B14F-4D97-AF65-F5344CB8AC3E}">
        <p14:creationId xmlns:p14="http://schemas.microsoft.com/office/powerpoint/2010/main" val="24114021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48F34689-D436-418B-92F3-FA12DC6FC232}"/>
              </a:ext>
            </a:extLst>
          </p:cNvPr>
          <p:cNvSpPr/>
          <p:nvPr userDrawn="1"/>
        </p:nvSpPr>
        <p:spPr>
          <a:xfrm>
            <a:off x="128789" y="1053707"/>
            <a:ext cx="1137634" cy="10026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 name="Text Placeholder 2">
            <a:extLst>
              <a:ext uri="{FF2B5EF4-FFF2-40B4-BE49-F238E27FC236}">
                <a16:creationId xmlns:a16="http://schemas.microsoft.com/office/drawing/2014/main" id="{D99DF6C0-65F2-4A55-9369-D7F33D42BB8F}"/>
              </a:ext>
            </a:extLst>
          </p:cNvPr>
          <p:cNvSpPr>
            <a:spLocks noGrp="1"/>
          </p:cNvSpPr>
          <p:nvPr>
            <p:ph type="body" sz="quarter" idx="24"/>
          </p:nvPr>
        </p:nvSpPr>
        <p:spPr>
          <a:xfrm>
            <a:off x="390524" y="1312863"/>
            <a:ext cx="11358563" cy="1002620"/>
          </a:xfrm>
          <a:noFill/>
        </p:spPr>
        <p:txBody>
          <a:bodyPr/>
          <a:lstStyle>
            <a:lvl1pPr marL="0" indent="987425">
              <a:buNone/>
              <a:defRPr sz="37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6" name="Date Placeholder 5">
            <a:extLst>
              <a:ext uri="{FF2B5EF4-FFF2-40B4-BE49-F238E27FC236}">
                <a16:creationId xmlns:a16="http://schemas.microsoft.com/office/drawing/2014/main" id="{A7989AA6-3AAC-4F60-9C41-71AE4B516027}"/>
              </a:ext>
            </a:extLst>
          </p:cNvPr>
          <p:cNvSpPr>
            <a:spLocks noGrp="1"/>
          </p:cNvSpPr>
          <p:nvPr>
            <p:ph type="dt" sz="half" idx="25"/>
          </p:nvPr>
        </p:nvSpPr>
        <p:spPr/>
        <p:txBody>
          <a:bodyPr/>
          <a:lstStyle>
            <a:lvl1pPr>
              <a:defRPr>
                <a:solidFill>
                  <a:schemeClr val="tx1"/>
                </a:solidFill>
              </a:defRPr>
            </a:lvl1pPr>
          </a:lstStyle>
          <a:p>
            <a:r>
              <a:rPr lang="fi-FI"/>
              <a:t>19/10/23</a:t>
            </a:r>
          </a:p>
        </p:txBody>
      </p:sp>
      <p:sp>
        <p:nvSpPr>
          <p:cNvPr id="7" name="Footer Placeholder 6">
            <a:extLst>
              <a:ext uri="{FF2B5EF4-FFF2-40B4-BE49-F238E27FC236}">
                <a16:creationId xmlns:a16="http://schemas.microsoft.com/office/drawing/2014/main" id="{607D63A4-6BF7-4005-A74B-A6985CE9CBB0}"/>
              </a:ext>
            </a:extLst>
          </p:cNvPr>
          <p:cNvSpPr>
            <a:spLocks noGrp="1"/>
          </p:cNvSpPr>
          <p:nvPr>
            <p:ph type="ftr" sz="quarter" idx="26"/>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E75262B8-4754-4126-9FB8-5C93A94FD104}"/>
              </a:ext>
            </a:extLst>
          </p:cNvPr>
          <p:cNvSpPr>
            <a:spLocks noGrp="1"/>
          </p:cNvSpPr>
          <p:nvPr>
            <p:ph type="sldNum" sz="quarter" idx="27"/>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8" name="Text Placeholder 4">
            <a:extLst>
              <a:ext uri="{FF2B5EF4-FFF2-40B4-BE49-F238E27FC236}">
                <a16:creationId xmlns:a16="http://schemas.microsoft.com/office/drawing/2014/main" id="{DFFD8B42-90AA-457A-ABF9-EB880F537A2E}"/>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0" name="Text Placeholder 3">
            <a:extLst>
              <a:ext uri="{FF2B5EF4-FFF2-40B4-BE49-F238E27FC236}">
                <a16:creationId xmlns:a16="http://schemas.microsoft.com/office/drawing/2014/main" id="{5143C314-5706-42ED-9EC4-B3B5874B0FD0}"/>
              </a:ext>
            </a:extLst>
          </p:cNvPr>
          <p:cNvSpPr>
            <a:spLocks noGrp="1"/>
          </p:cNvSpPr>
          <p:nvPr>
            <p:ph type="body" sz="quarter" idx="34" hasCustomPrompt="1"/>
          </p:nvPr>
        </p:nvSpPr>
        <p:spPr>
          <a:xfrm>
            <a:off x="3905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1" name="Text Placeholder 5">
            <a:extLst>
              <a:ext uri="{FF2B5EF4-FFF2-40B4-BE49-F238E27FC236}">
                <a16:creationId xmlns:a16="http://schemas.microsoft.com/office/drawing/2014/main" id="{9368118B-3C37-4BDB-BE61-8728C9ACE884}"/>
              </a:ext>
            </a:extLst>
          </p:cNvPr>
          <p:cNvSpPr>
            <a:spLocks noGrp="1"/>
          </p:cNvSpPr>
          <p:nvPr>
            <p:ph type="body" sz="quarter" idx="35"/>
          </p:nvPr>
        </p:nvSpPr>
        <p:spPr>
          <a:xfrm>
            <a:off x="390525" y="3448050"/>
            <a:ext cx="2047875" cy="1536700"/>
          </a:xfrm>
        </p:spPr>
        <p:txBody>
          <a:bodyPr/>
          <a:lstStyle>
            <a:lvl1pPr marL="0" indent="0">
              <a:buNone/>
              <a:defRPr sz="1000"/>
            </a:lvl1pPr>
          </a:lstStyle>
          <a:p>
            <a:pPr lvl="0"/>
            <a:endParaRPr lang="en-US"/>
          </a:p>
        </p:txBody>
      </p:sp>
      <p:sp>
        <p:nvSpPr>
          <p:cNvPr id="12" name="Text Placeholder 3">
            <a:extLst>
              <a:ext uri="{FF2B5EF4-FFF2-40B4-BE49-F238E27FC236}">
                <a16:creationId xmlns:a16="http://schemas.microsoft.com/office/drawing/2014/main" id="{F2D77B40-6DB6-45AC-9CBC-5C528D940986}"/>
              </a:ext>
            </a:extLst>
          </p:cNvPr>
          <p:cNvSpPr>
            <a:spLocks noGrp="1"/>
          </p:cNvSpPr>
          <p:nvPr>
            <p:ph type="body" sz="quarter" idx="36" hasCustomPrompt="1"/>
          </p:nvPr>
        </p:nvSpPr>
        <p:spPr>
          <a:xfrm>
            <a:off x="2663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3" name="Text Placeholder 5">
            <a:extLst>
              <a:ext uri="{FF2B5EF4-FFF2-40B4-BE49-F238E27FC236}">
                <a16:creationId xmlns:a16="http://schemas.microsoft.com/office/drawing/2014/main" id="{C1066981-1286-4C43-8C20-CA76E4F5A868}"/>
              </a:ext>
            </a:extLst>
          </p:cNvPr>
          <p:cNvSpPr>
            <a:spLocks noGrp="1"/>
          </p:cNvSpPr>
          <p:nvPr>
            <p:ph type="body" sz="quarter" idx="37"/>
          </p:nvPr>
        </p:nvSpPr>
        <p:spPr>
          <a:xfrm>
            <a:off x="2663825" y="3448050"/>
            <a:ext cx="2047875" cy="1536700"/>
          </a:xfrm>
        </p:spPr>
        <p:txBody>
          <a:bodyPr/>
          <a:lstStyle>
            <a:lvl1pPr marL="0" indent="0">
              <a:buNone/>
              <a:defRPr sz="1000"/>
            </a:lvl1pPr>
          </a:lstStyle>
          <a:p>
            <a:pPr lvl="0"/>
            <a:endParaRPr lang="en-US"/>
          </a:p>
        </p:txBody>
      </p:sp>
      <p:sp>
        <p:nvSpPr>
          <p:cNvPr id="14" name="Text Placeholder 3">
            <a:extLst>
              <a:ext uri="{FF2B5EF4-FFF2-40B4-BE49-F238E27FC236}">
                <a16:creationId xmlns:a16="http://schemas.microsoft.com/office/drawing/2014/main" id="{FE27167C-647B-42BD-97D9-C49A178612DF}"/>
              </a:ext>
            </a:extLst>
          </p:cNvPr>
          <p:cNvSpPr>
            <a:spLocks noGrp="1"/>
          </p:cNvSpPr>
          <p:nvPr>
            <p:ph type="body" sz="quarter" idx="38" hasCustomPrompt="1"/>
          </p:nvPr>
        </p:nvSpPr>
        <p:spPr>
          <a:xfrm>
            <a:off x="4949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6" name="Text Placeholder 5">
            <a:extLst>
              <a:ext uri="{FF2B5EF4-FFF2-40B4-BE49-F238E27FC236}">
                <a16:creationId xmlns:a16="http://schemas.microsoft.com/office/drawing/2014/main" id="{6570A830-7218-47BF-B682-B1E14648F0B6}"/>
              </a:ext>
            </a:extLst>
          </p:cNvPr>
          <p:cNvSpPr>
            <a:spLocks noGrp="1"/>
          </p:cNvSpPr>
          <p:nvPr>
            <p:ph type="body" sz="quarter" idx="39"/>
          </p:nvPr>
        </p:nvSpPr>
        <p:spPr>
          <a:xfrm>
            <a:off x="4949825" y="3448050"/>
            <a:ext cx="2047875" cy="1536700"/>
          </a:xfrm>
        </p:spPr>
        <p:txBody>
          <a:bodyPr/>
          <a:lstStyle>
            <a:lvl1pPr marL="0" indent="0">
              <a:buNone/>
              <a:defRPr sz="1000"/>
            </a:lvl1pPr>
          </a:lstStyle>
          <a:p>
            <a:pPr lvl="0"/>
            <a:endParaRPr lang="en-US"/>
          </a:p>
        </p:txBody>
      </p:sp>
      <p:sp>
        <p:nvSpPr>
          <p:cNvPr id="17" name="Text Placeholder 3">
            <a:extLst>
              <a:ext uri="{FF2B5EF4-FFF2-40B4-BE49-F238E27FC236}">
                <a16:creationId xmlns:a16="http://schemas.microsoft.com/office/drawing/2014/main" id="{DF4A5FE5-3819-4C48-B88B-D50BBA8ADB48}"/>
              </a:ext>
            </a:extLst>
          </p:cNvPr>
          <p:cNvSpPr>
            <a:spLocks noGrp="1"/>
          </p:cNvSpPr>
          <p:nvPr>
            <p:ph type="body" sz="quarter" idx="40" hasCustomPrompt="1"/>
          </p:nvPr>
        </p:nvSpPr>
        <p:spPr>
          <a:xfrm>
            <a:off x="723582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19" name="Text Placeholder 5">
            <a:extLst>
              <a:ext uri="{FF2B5EF4-FFF2-40B4-BE49-F238E27FC236}">
                <a16:creationId xmlns:a16="http://schemas.microsoft.com/office/drawing/2014/main" id="{942B9297-7DF9-4660-A745-1601E5550453}"/>
              </a:ext>
            </a:extLst>
          </p:cNvPr>
          <p:cNvSpPr>
            <a:spLocks noGrp="1"/>
          </p:cNvSpPr>
          <p:nvPr>
            <p:ph type="body" sz="quarter" idx="41"/>
          </p:nvPr>
        </p:nvSpPr>
        <p:spPr>
          <a:xfrm>
            <a:off x="7235825" y="3448050"/>
            <a:ext cx="2047875" cy="1536700"/>
          </a:xfrm>
        </p:spPr>
        <p:txBody>
          <a:bodyPr/>
          <a:lstStyle>
            <a:lvl1pPr marL="0" indent="0">
              <a:buNone/>
              <a:defRPr sz="1000"/>
            </a:lvl1pPr>
          </a:lstStyle>
          <a:p>
            <a:pPr lvl="0"/>
            <a:endParaRPr lang="en-US"/>
          </a:p>
        </p:txBody>
      </p:sp>
      <p:sp>
        <p:nvSpPr>
          <p:cNvPr id="20" name="Text Placeholder 3">
            <a:extLst>
              <a:ext uri="{FF2B5EF4-FFF2-40B4-BE49-F238E27FC236}">
                <a16:creationId xmlns:a16="http://schemas.microsoft.com/office/drawing/2014/main" id="{6D2A9322-2FAA-4E39-917D-E44D6FD4FD40}"/>
              </a:ext>
            </a:extLst>
          </p:cNvPr>
          <p:cNvSpPr>
            <a:spLocks noGrp="1"/>
          </p:cNvSpPr>
          <p:nvPr>
            <p:ph type="body" sz="quarter" idx="42" hasCustomPrompt="1"/>
          </p:nvPr>
        </p:nvSpPr>
        <p:spPr>
          <a:xfrm>
            <a:off x="9515475" y="3225801"/>
            <a:ext cx="2047875" cy="82550"/>
          </a:xfrm>
          <a:solidFill>
            <a:srgbClr val="E9F352"/>
          </a:solidFill>
        </p:spPr>
        <p:txBody>
          <a:bodyPr anchor="ctr" anchorCtr="0"/>
          <a:lstStyle>
            <a:lvl1pPr marL="0" indent="0" algn="ctr">
              <a:buNone/>
              <a:defRPr sz="200"/>
            </a:lvl1pPr>
          </a:lstStyle>
          <a:p>
            <a:pPr lvl="0"/>
            <a:r>
              <a:rPr lang="en-US"/>
              <a:t> </a:t>
            </a:r>
            <a:endParaRPr lang="en-GB"/>
          </a:p>
        </p:txBody>
      </p:sp>
      <p:sp>
        <p:nvSpPr>
          <p:cNvPr id="21" name="Text Placeholder 5">
            <a:extLst>
              <a:ext uri="{FF2B5EF4-FFF2-40B4-BE49-F238E27FC236}">
                <a16:creationId xmlns:a16="http://schemas.microsoft.com/office/drawing/2014/main" id="{CFB4E912-B82D-4849-B22D-E7AF1C74B610}"/>
              </a:ext>
            </a:extLst>
          </p:cNvPr>
          <p:cNvSpPr>
            <a:spLocks noGrp="1"/>
          </p:cNvSpPr>
          <p:nvPr>
            <p:ph type="body" sz="quarter" idx="43"/>
          </p:nvPr>
        </p:nvSpPr>
        <p:spPr>
          <a:xfrm>
            <a:off x="9515475" y="3448050"/>
            <a:ext cx="2047875" cy="1536700"/>
          </a:xfrm>
        </p:spPr>
        <p:txBody>
          <a:bodyPr/>
          <a:lstStyle>
            <a:lvl1pPr marL="0" indent="0">
              <a:buNone/>
              <a:defRPr sz="1000"/>
            </a:lvl1pPr>
          </a:lstStyle>
          <a:p>
            <a:pPr lvl="0"/>
            <a:endParaRPr lang="en-US"/>
          </a:p>
        </p:txBody>
      </p:sp>
    </p:spTree>
    <p:extLst>
      <p:ext uri="{BB962C8B-B14F-4D97-AF65-F5344CB8AC3E}">
        <p14:creationId xmlns:p14="http://schemas.microsoft.com/office/powerpoint/2010/main" val="128363950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Intro Summary">
    <p:bg>
      <p:bgPr>
        <a:solidFill>
          <a:srgbClr val="E4F030"/>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70358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E424E037-125E-466A-83D1-5B89637DF9D9}"/>
              </a:ext>
            </a:extLst>
          </p:cNvPr>
          <p:cNvSpPr>
            <a:spLocks noGrp="1"/>
          </p:cNvSpPr>
          <p:nvPr>
            <p:ph type="body" sz="quarter" idx="18"/>
          </p:nvPr>
        </p:nvSpPr>
        <p:spPr>
          <a:xfrm>
            <a:off x="7696200" y="730249"/>
            <a:ext cx="4052888" cy="5391151"/>
          </a:xfrm>
        </p:spPr>
        <p:txBody>
          <a:bodyPr anchor="ctr" anchorCtr="0"/>
          <a:lstStyle>
            <a:lvl1pPr marL="0" indent="0">
              <a:buNone/>
              <a:defRPr sz="2250"/>
            </a:lvl1pPr>
            <a:lvl2pPr marL="457200" indent="0">
              <a:buNone/>
              <a:defRPr/>
            </a:lvl2pPr>
          </a:lstStyle>
          <a:p>
            <a:pPr lvl="0"/>
            <a:endParaRPr lang="en-US"/>
          </a:p>
        </p:txBody>
      </p:sp>
    </p:spTree>
    <p:extLst>
      <p:ext uri="{BB962C8B-B14F-4D97-AF65-F5344CB8AC3E}">
        <p14:creationId xmlns:p14="http://schemas.microsoft.com/office/powerpoint/2010/main" val="361010063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_Intro Summary">
    <p:bg>
      <p:bgPr>
        <a:solidFill>
          <a:srgbClr val="E4F12F"/>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0" y="0"/>
            <a:ext cx="70358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E424E037-125E-466A-83D1-5B89637DF9D9}"/>
              </a:ext>
            </a:extLst>
          </p:cNvPr>
          <p:cNvSpPr>
            <a:spLocks noGrp="1"/>
          </p:cNvSpPr>
          <p:nvPr>
            <p:ph type="body" sz="quarter" idx="18"/>
          </p:nvPr>
        </p:nvSpPr>
        <p:spPr>
          <a:xfrm>
            <a:off x="7696200" y="730249"/>
            <a:ext cx="4052888" cy="5391151"/>
          </a:xfrm>
        </p:spPr>
        <p:txBody>
          <a:bodyPr anchor="ctr" anchorCtr="0"/>
          <a:lstStyle>
            <a:lvl1pPr marL="0" indent="0">
              <a:buNone/>
              <a:defRPr sz="2250"/>
            </a:lvl1pPr>
            <a:lvl2pPr marL="457200" indent="0">
              <a:buNone/>
              <a:defRPr/>
            </a:lvl2pPr>
          </a:lstStyle>
          <a:p>
            <a:pPr lvl="0"/>
            <a:endParaRPr lang="en-US"/>
          </a:p>
        </p:txBody>
      </p:sp>
    </p:spTree>
    <p:extLst>
      <p:ext uri="{BB962C8B-B14F-4D97-AF65-F5344CB8AC3E}">
        <p14:creationId xmlns:p14="http://schemas.microsoft.com/office/powerpoint/2010/main" val="3446593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able 3 parts">
    <p:bg>
      <p:bgPr>
        <a:solidFill>
          <a:srgbClr val="FFFFFF"/>
        </a:solidFill>
        <a:effectLst/>
      </p:bgPr>
    </p:bg>
    <p:spTree>
      <p:nvGrpSpPr>
        <p:cNvPr id="1" name=""/>
        <p:cNvGrpSpPr/>
        <p:nvPr/>
      </p:nvGrpSpPr>
      <p:grpSpPr>
        <a:xfrm>
          <a:off x="0" y="0"/>
          <a:ext cx="0" cy="0"/>
          <a:chOff x="0" y="0"/>
          <a:chExt cx="0" cy="0"/>
        </a:xfrm>
      </p:grpSpPr>
      <p:sp>
        <p:nvSpPr>
          <p:cNvPr id="664" name="Lorem ipsum"/>
          <p:cNvSpPr>
            <a:spLocks noGrp="1"/>
          </p:cNvSpPr>
          <p:nvPr>
            <p:ph type="body" sz="quarter" idx="21"/>
          </p:nvPr>
        </p:nvSpPr>
        <p:spPr>
          <a:xfrm>
            <a:off x="7280407" y="1826653"/>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5" name="Lorem ipsum"/>
          <p:cNvSpPr>
            <a:spLocks noGrp="1"/>
          </p:cNvSpPr>
          <p:nvPr>
            <p:ph type="body" sz="quarter" idx="22"/>
          </p:nvPr>
        </p:nvSpPr>
        <p:spPr>
          <a:xfrm>
            <a:off x="4164303" y="3696852"/>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6" name="Lorem ipsum"/>
          <p:cNvSpPr>
            <a:spLocks noGrp="1"/>
          </p:cNvSpPr>
          <p:nvPr>
            <p:ph type="body" sz="quarter" idx="23"/>
          </p:nvPr>
        </p:nvSpPr>
        <p:spPr>
          <a:xfrm>
            <a:off x="7280407" y="4619441"/>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7" name="Lorem ipsum"/>
          <p:cNvSpPr>
            <a:spLocks noGrp="1"/>
          </p:cNvSpPr>
          <p:nvPr>
            <p:ph type="body" sz="quarter" idx="24"/>
          </p:nvPr>
        </p:nvSpPr>
        <p:spPr>
          <a:xfrm>
            <a:off x="4164303" y="2758939"/>
            <a:ext cx="1431987" cy="803858"/>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8" name="Lorem ipsum"/>
          <p:cNvSpPr>
            <a:spLocks noGrp="1"/>
          </p:cNvSpPr>
          <p:nvPr>
            <p:ph type="body" sz="quarter" idx="25"/>
          </p:nvPr>
        </p:nvSpPr>
        <p:spPr>
          <a:xfrm>
            <a:off x="5725849" y="369251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69" name="Lorem ipsum"/>
          <p:cNvSpPr>
            <a:spLocks noGrp="1"/>
          </p:cNvSpPr>
          <p:nvPr>
            <p:ph type="body" sz="quarter" idx="26"/>
          </p:nvPr>
        </p:nvSpPr>
        <p:spPr>
          <a:xfrm>
            <a:off x="5725849" y="275830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0" name="Lorem ipsum"/>
          <p:cNvSpPr>
            <a:spLocks noGrp="1"/>
          </p:cNvSpPr>
          <p:nvPr>
            <p:ph type="body" sz="quarter" idx="27"/>
          </p:nvPr>
        </p:nvSpPr>
        <p:spPr>
          <a:xfrm>
            <a:off x="5725849" y="182409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1" name="Lorem ipsum"/>
          <p:cNvSpPr>
            <a:spLocks noGrp="1"/>
          </p:cNvSpPr>
          <p:nvPr>
            <p:ph type="body" sz="quarter" idx="28"/>
          </p:nvPr>
        </p:nvSpPr>
        <p:spPr>
          <a:xfrm>
            <a:off x="7280407" y="2741907"/>
            <a:ext cx="1431987" cy="803858"/>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2" name="Lorem ipsum"/>
          <p:cNvSpPr>
            <a:spLocks noGrp="1"/>
          </p:cNvSpPr>
          <p:nvPr>
            <p:ph type="body" sz="quarter" idx="29"/>
          </p:nvPr>
        </p:nvSpPr>
        <p:spPr>
          <a:xfrm>
            <a:off x="7280407" y="369251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3" name="Lorem ipsum"/>
          <p:cNvSpPr>
            <a:spLocks noGrp="1"/>
          </p:cNvSpPr>
          <p:nvPr>
            <p:ph type="body" sz="quarter" idx="30"/>
          </p:nvPr>
        </p:nvSpPr>
        <p:spPr>
          <a:xfrm>
            <a:off x="4164303" y="182409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4" name="Lorem ipsum"/>
          <p:cNvSpPr>
            <a:spLocks noGrp="1"/>
          </p:cNvSpPr>
          <p:nvPr>
            <p:ph type="body" sz="quarter" idx="31"/>
          </p:nvPr>
        </p:nvSpPr>
        <p:spPr>
          <a:xfrm>
            <a:off x="2602756" y="3692519"/>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5" name="Lorem ipsum"/>
          <p:cNvSpPr>
            <a:spLocks noGrp="1"/>
          </p:cNvSpPr>
          <p:nvPr>
            <p:ph type="body" sz="quarter" idx="32"/>
          </p:nvPr>
        </p:nvSpPr>
        <p:spPr>
          <a:xfrm>
            <a:off x="2602756" y="2748895"/>
            <a:ext cx="1431987" cy="803858"/>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6" name="Lorem ipsum"/>
          <p:cNvSpPr>
            <a:spLocks noGrp="1"/>
          </p:cNvSpPr>
          <p:nvPr>
            <p:ph type="body" sz="quarter" idx="33"/>
          </p:nvPr>
        </p:nvSpPr>
        <p:spPr>
          <a:xfrm>
            <a:off x="5725849" y="4619441"/>
            <a:ext cx="1431987" cy="803859"/>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79" name="Measurements"/>
          <p:cNvSpPr txBox="1">
            <a:spLocks noGrp="1"/>
          </p:cNvSpPr>
          <p:nvPr>
            <p:ph type="body" sz="quarter" idx="36"/>
          </p:nvPr>
        </p:nvSpPr>
        <p:spPr>
          <a:xfrm>
            <a:off x="84777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680" name="Line"/>
          <p:cNvSpPr/>
          <p:nvPr/>
        </p:nvSpPr>
        <p:spPr>
          <a:xfrm flipH="1">
            <a:off x="611894" y="1834982"/>
            <a:ext cx="1" cy="3463232"/>
          </a:xfrm>
          <a:prstGeom prst="line">
            <a:avLst/>
          </a:prstGeom>
          <a:ln w="19050">
            <a:solidFill>
              <a:srgbClr val="000000"/>
            </a:solidFill>
            <a:miter lim="400000"/>
            <a:tailEnd type="triangle"/>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81" name="Line"/>
          <p:cNvSpPr/>
          <p:nvPr/>
        </p:nvSpPr>
        <p:spPr>
          <a:xfrm>
            <a:off x="2561507" y="1669730"/>
            <a:ext cx="6174353"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2" name="GOAL 1"/>
          <p:cNvSpPr>
            <a:spLocks noGrp="1"/>
          </p:cNvSpPr>
          <p:nvPr>
            <p:ph type="body" sz="quarter" idx="37"/>
          </p:nvPr>
        </p:nvSpPr>
        <p:spPr>
          <a:xfrm>
            <a:off x="771369" y="1824099"/>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3" name="GOAL 2"/>
          <p:cNvSpPr>
            <a:spLocks noGrp="1"/>
          </p:cNvSpPr>
          <p:nvPr>
            <p:ph type="body" sz="quarter" idx="38"/>
          </p:nvPr>
        </p:nvSpPr>
        <p:spPr>
          <a:xfrm>
            <a:off x="771369" y="2745559"/>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4" name="GOAL 3"/>
          <p:cNvSpPr>
            <a:spLocks noGrp="1"/>
          </p:cNvSpPr>
          <p:nvPr>
            <p:ph type="body" sz="quarter" idx="39"/>
          </p:nvPr>
        </p:nvSpPr>
        <p:spPr>
          <a:xfrm>
            <a:off x="771369" y="3692519"/>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5" name="GOAL4"/>
          <p:cNvSpPr>
            <a:spLocks noGrp="1"/>
          </p:cNvSpPr>
          <p:nvPr>
            <p:ph type="body" sz="quarter" idx="40"/>
          </p:nvPr>
        </p:nvSpPr>
        <p:spPr>
          <a:xfrm>
            <a:off x="771369" y="4619441"/>
            <a:ext cx="1431987" cy="803859"/>
          </a:xfrm>
          <a:prstGeom prst="rect">
            <a:avLst/>
          </a:prstGeom>
          <a:solidFill>
            <a:srgbClr val="E4F12F"/>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686" name="Line"/>
          <p:cNvSpPr/>
          <p:nvPr/>
        </p:nvSpPr>
        <p:spPr>
          <a:xfrm>
            <a:off x="9157849" y="1669730"/>
            <a:ext cx="2216578"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7" name="Rectangle"/>
          <p:cNvSpPr>
            <a:spLocks noGrp="1"/>
          </p:cNvSpPr>
          <p:nvPr>
            <p:ph type="body" sz="quarter" idx="41" hasCustomPrompt="1"/>
          </p:nvPr>
        </p:nvSpPr>
        <p:spPr>
          <a:xfrm>
            <a:off x="9164950" y="1824099"/>
            <a:ext cx="2202376" cy="3594471"/>
          </a:xfrm>
          <a:prstGeom prst="rect">
            <a:avLst/>
          </a:prstGeom>
          <a:solidFill>
            <a:srgbClr val="E4F12F"/>
          </a:solidFill>
        </p:spPr>
        <p:txBody>
          <a:bodyPr lIns="0" tIns="0" rIns="0" bIns="0" anchor="ctr">
            <a:noAutofit/>
          </a:bodyPr>
          <a:lstStyle>
            <a:lvl1pPr marL="0" indent="0" algn="ctr" defTabSz="412750">
              <a:lnSpc>
                <a:spcPct val="100000"/>
              </a:lnSpc>
              <a:spcBef>
                <a:spcPts val="0"/>
              </a:spcBef>
              <a:buSzTx/>
              <a:buNone/>
              <a:defRPr sz="200">
                <a:solidFill>
                  <a:srgbClr val="FFFFFF"/>
                </a:solidFill>
                <a:latin typeface="+mn-lt"/>
                <a:ea typeface="+mn-ea"/>
                <a:cs typeface="+mn-cs"/>
                <a:sym typeface="Helvetica"/>
              </a:defRPr>
            </a:lvl1pPr>
          </a:lstStyle>
          <a:p>
            <a:pPr marL="0" indent="0" algn="ctr" defTabSz="825500">
              <a:lnSpc>
                <a:spcPct val="120000"/>
              </a:lnSpc>
              <a:spcBef>
                <a:spcPts val="0"/>
              </a:spcBef>
              <a:buSzTx/>
              <a:buNone/>
              <a:defRPr sz="2000">
                <a:solidFill>
                  <a:srgbClr val="FFFFFF"/>
                </a:solidFill>
                <a:latin typeface="+mn-lt"/>
                <a:ea typeface="+mn-ea"/>
                <a:cs typeface="+mn-cs"/>
                <a:sym typeface="Helvetica"/>
              </a:defRPr>
            </a:pPr>
            <a:r>
              <a:rPr lang="fi-FI"/>
              <a:t> </a:t>
            </a:r>
            <a:endParaRPr/>
          </a:p>
        </p:txBody>
      </p:sp>
      <p:sp>
        <p:nvSpPr>
          <p:cNvPr id="688" name="Lorem ipsum"/>
          <p:cNvSpPr txBox="1">
            <a:spLocks noGrp="1"/>
          </p:cNvSpPr>
          <p:nvPr>
            <p:ph type="body" sz="quarter" idx="42"/>
          </p:nvPr>
        </p:nvSpPr>
        <p:spPr>
          <a:xfrm>
            <a:off x="9407612" y="2144354"/>
            <a:ext cx="1590052" cy="153888"/>
          </a:xfrm>
          <a:prstGeom prst="rect">
            <a:avLst/>
          </a:prstGeom>
        </p:spPr>
        <p:txBody>
          <a:bodyPr anchor="ct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689" name="Lorem ipsum"/>
          <p:cNvSpPr txBox="1">
            <a:spLocks noGrp="1"/>
          </p:cNvSpPr>
          <p:nvPr>
            <p:ph type="body" sz="quarter" idx="43"/>
          </p:nvPr>
        </p:nvSpPr>
        <p:spPr>
          <a:xfrm>
            <a:off x="9407612" y="3017473"/>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GB"/>
              <a:t>Click to edit Master text styles</a:t>
            </a:r>
          </a:p>
        </p:txBody>
      </p:sp>
      <p:sp>
        <p:nvSpPr>
          <p:cNvPr id="690" name="Lorem ipsum"/>
          <p:cNvSpPr txBox="1">
            <a:spLocks noGrp="1"/>
          </p:cNvSpPr>
          <p:nvPr>
            <p:ph type="body" sz="quarter" idx="44"/>
          </p:nvPr>
        </p:nvSpPr>
        <p:spPr>
          <a:xfrm>
            <a:off x="9471112" y="4060880"/>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pPr lvl="0"/>
            <a:r>
              <a:rPr lang="en-GB"/>
              <a:t>Click to edit Master text styles</a:t>
            </a:r>
          </a:p>
        </p:txBody>
      </p:sp>
      <p:sp>
        <p:nvSpPr>
          <p:cNvPr id="691" name="Lorem ipsum"/>
          <p:cNvSpPr txBox="1">
            <a:spLocks noGrp="1"/>
          </p:cNvSpPr>
          <p:nvPr>
            <p:ph type="body" sz="quarter" idx="45"/>
          </p:nvPr>
        </p:nvSpPr>
        <p:spPr>
          <a:xfrm>
            <a:off x="9407612" y="4940739"/>
            <a:ext cx="1590052" cy="161263"/>
          </a:xfrm>
          <a:prstGeom prst="rect">
            <a:avLst/>
          </a:prstGeom>
        </p:spPr>
        <p:txBody>
          <a:bodyPr anchor="ctr">
            <a:spAutoFit/>
          </a:bodyPr>
          <a:lstStyle>
            <a:lvl1pPr marL="0" indent="0" defTabSz="412750">
              <a:lnSpc>
                <a:spcPct val="130000"/>
              </a:lnSpc>
              <a:spcBef>
                <a:spcPts val="0"/>
              </a:spcBef>
              <a:buSzTx/>
              <a:buNone/>
              <a:defRPr sz="900">
                <a:latin typeface="+mn-lt"/>
                <a:ea typeface="+mn-ea"/>
                <a:cs typeface="+mn-cs"/>
                <a:sym typeface="Helvetica"/>
              </a:defRPr>
            </a:lvl1pPr>
          </a:lstStyle>
          <a:p>
            <a:pPr lvl="0"/>
            <a:r>
              <a:rPr lang="en-GB"/>
              <a:t>Click to edit Master text styles</a:t>
            </a:r>
          </a:p>
        </p:txBody>
      </p:sp>
      <p:sp>
        <p:nvSpPr>
          <p:cNvPr id="4" name="Title 3">
            <a:extLst>
              <a:ext uri="{FF2B5EF4-FFF2-40B4-BE49-F238E27FC236}">
                <a16:creationId xmlns:a16="http://schemas.microsoft.com/office/drawing/2014/main" id="{09BE371A-8797-4F86-A0E4-316D49A67CC6}"/>
              </a:ext>
            </a:extLst>
          </p:cNvPr>
          <p:cNvSpPr>
            <a:spLocks noGrp="1"/>
          </p:cNvSpPr>
          <p:nvPr>
            <p:ph type="title"/>
          </p:nvPr>
        </p:nvSpPr>
        <p:spPr>
          <a:xfrm>
            <a:off x="737136" y="807829"/>
            <a:ext cx="10284807" cy="328821"/>
          </a:xfrm>
        </p:spPr>
        <p:txBody>
          <a:bodyPr/>
          <a:lstStyle>
            <a:lvl1pPr>
              <a:defRPr sz="1500"/>
            </a:lvl1pPr>
          </a:lstStyle>
          <a:p>
            <a:r>
              <a:rPr lang="en-GB"/>
              <a:t>Click to edit Master title style</a:t>
            </a:r>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fld id="{D543866F-6666-5E4D-8590-1D0F86951A52}" type="datetime1">
              <a:rPr lang="fi-FI" smtClean="0"/>
              <a:t>7.10.2025</a:t>
            </a:fld>
            <a:endParaRPr lang="fi-FI"/>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r>
              <a:rPr lang="fi-FI"/>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fi-FI" smtClean="0"/>
              <a:pPr/>
              <a:t>‹#›</a:t>
            </a:fld>
            <a:endParaRPr lang="fi-FI"/>
          </a:p>
        </p:txBody>
      </p:sp>
      <p:sp>
        <p:nvSpPr>
          <p:cNvPr id="46" name="Text Placeholder 7">
            <a:extLst>
              <a:ext uri="{FF2B5EF4-FFF2-40B4-BE49-F238E27FC236}">
                <a16:creationId xmlns:a16="http://schemas.microsoft.com/office/drawing/2014/main" id="{B43800BF-9633-452C-A60D-D8ABAE080000}"/>
              </a:ext>
            </a:extLst>
          </p:cNvPr>
          <p:cNvSpPr>
            <a:spLocks noGrp="1"/>
          </p:cNvSpPr>
          <p:nvPr>
            <p:ph type="body" sz="quarter" idx="52"/>
          </p:nvPr>
        </p:nvSpPr>
        <p:spPr>
          <a:xfrm>
            <a:off x="782638" y="5577026"/>
            <a:ext cx="1500187" cy="398324"/>
          </a:xfrm>
        </p:spPr>
        <p:txBody>
          <a:bodyPr/>
          <a:lstStyle>
            <a:lvl1pPr marL="0" indent="0" algn="l">
              <a:buNone/>
              <a:defRPr sz="900"/>
            </a:lvl1pPr>
          </a:lstStyle>
          <a:p>
            <a:pPr lvl="0"/>
            <a:r>
              <a:rPr lang="en-GB"/>
              <a:t>Click to edit Master text styles</a:t>
            </a:r>
          </a:p>
        </p:txBody>
      </p:sp>
      <p:sp>
        <p:nvSpPr>
          <p:cNvPr id="47" name="Measurements">
            <a:extLst>
              <a:ext uri="{FF2B5EF4-FFF2-40B4-BE49-F238E27FC236}">
                <a16:creationId xmlns:a16="http://schemas.microsoft.com/office/drawing/2014/main" id="{7A7FE24B-8E2D-4783-A4C7-F86622E5897C}"/>
              </a:ext>
            </a:extLst>
          </p:cNvPr>
          <p:cNvSpPr txBox="1">
            <a:spLocks noGrp="1"/>
          </p:cNvSpPr>
          <p:nvPr>
            <p:ph type="body" sz="quarter" idx="53"/>
          </p:nvPr>
        </p:nvSpPr>
        <p:spPr>
          <a:xfrm>
            <a:off x="38803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pic>
        <p:nvPicPr>
          <p:cNvPr id="37" name="Graphic 36">
            <a:extLst>
              <a:ext uri="{FF2B5EF4-FFF2-40B4-BE49-F238E27FC236}">
                <a16:creationId xmlns:a16="http://schemas.microsoft.com/office/drawing/2014/main" id="{13AD9861-CBCC-457F-F340-7516965EFC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BB68864A-F384-D42F-5E61-CD6CE2F739A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3" name="SmartArt Placeholder 2">
            <a:extLst>
              <a:ext uri="{FF2B5EF4-FFF2-40B4-BE49-F238E27FC236}">
                <a16:creationId xmlns:a16="http://schemas.microsoft.com/office/drawing/2014/main" id="{AB79E982-602C-5D80-C1FA-5DDA81C0725F}"/>
              </a:ext>
            </a:extLst>
          </p:cNvPr>
          <p:cNvSpPr>
            <a:spLocks noGrp="1"/>
          </p:cNvSpPr>
          <p:nvPr>
            <p:ph type="dgm" sz="quarter" idx="18" hasCustomPrompt="1"/>
          </p:nvPr>
        </p:nvSpPr>
        <p:spPr>
          <a:xfrm>
            <a:off x="392044" y="809080"/>
            <a:ext cx="221058" cy="202510"/>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54679295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Process steps">
    <p:bg>
      <p:bgPr>
        <a:solidFill>
          <a:schemeClr val="accent1">
            <a:lumOff val="-7254"/>
          </a:schemeClr>
        </a:solidFill>
        <a:effectLst/>
      </p:bgPr>
    </p:bg>
    <p:spTree>
      <p:nvGrpSpPr>
        <p:cNvPr id="1" name=""/>
        <p:cNvGrpSpPr/>
        <p:nvPr/>
      </p:nvGrpSpPr>
      <p:grpSpPr>
        <a:xfrm>
          <a:off x="0" y="0"/>
          <a:ext cx="0" cy="0"/>
          <a:chOff x="0" y="0"/>
          <a:chExt cx="0" cy="0"/>
        </a:xfrm>
      </p:grpSpPr>
      <p:pic>
        <p:nvPicPr>
          <p:cNvPr id="631"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640" name="Line"/>
          <p:cNvSpPr/>
          <p:nvPr/>
        </p:nvSpPr>
        <p:spPr>
          <a:xfrm>
            <a:off x="413955" y="4233111"/>
            <a:ext cx="1488198"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1" name="Line"/>
          <p:cNvSpPr/>
          <p:nvPr/>
        </p:nvSpPr>
        <p:spPr>
          <a:xfrm>
            <a:off x="2058303" y="4233111"/>
            <a:ext cx="1498830"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2" name="Line"/>
          <p:cNvSpPr/>
          <p:nvPr/>
        </p:nvSpPr>
        <p:spPr>
          <a:xfrm>
            <a:off x="3713282" y="4233111"/>
            <a:ext cx="1480834"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3" name="Line"/>
          <p:cNvSpPr/>
          <p:nvPr/>
        </p:nvSpPr>
        <p:spPr>
          <a:xfrm>
            <a:off x="5352367" y="4233111"/>
            <a:ext cx="148726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4" name="Line"/>
          <p:cNvSpPr/>
          <p:nvPr/>
        </p:nvSpPr>
        <p:spPr>
          <a:xfrm>
            <a:off x="6997400" y="4233111"/>
            <a:ext cx="1488197"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5" name="Line"/>
          <p:cNvSpPr/>
          <p:nvPr/>
        </p:nvSpPr>
        <p:spPr>
          <a:xfrm>
            <a:off x="8641748"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46" name="Line"/>
          <p:cNvSpPr/>
          <p:nvPr/>
        </p:nvSpPr>
        <p:spPr>
          <a:xfrm>
            <a:off x="10269832" y="4233111"/>
            <a:ext cx="1499366" cy="1"/>
          </a:xfrm>
          <a:prstGeom prst="line">
            <a:avLst/>
          </a:prstGeom>
          <a:ln w="25400">
            <a:solidFill>
              <a:srgbClr val="000000"/>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pic>
        <p:nvPicPr>
          <p:cNvPr id="650" name="Mitton-arrow.png" descr="Mitton-arr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3" name="Title 2">
            <a:extLst>
              <a:ext uri="{FF2B5EF4-FFF2-40B4-BE49-F238E27FC236}">
                <a16:creationId xmlns:a16="http://schemas.microsoft.com/office/drawing/2014/main" id="{18E3BCBF-446C-406B-8C98-60E52BDBA158}"/>
              </a:ext>
            </a:extLst>
          </p:cNvPr>
          <p:cNvSpPr>
            <a:spLocks noGrp="1"/>
          </p:cNvSpPr>
          <p:nvPr>
            <p:ph type="title"/>
          </p:nvPr>
        </p:nvSpPr>
        <p:spPr/>
        <p:txBody>
          <a:bodyPr/>
          <a:lstStyle/>
          <a:p>
            <a:endParaRPr lang="en-GB"/>
          </a:p>
        </p:txBody>
      </p:sp>
      <p:sp>
        <p:nvSpPr>
          <p:cNvPr id="31" name="Text Placeholder 4">
            <a:extLst>
              <a:ext uri="{FF2B5EF4-FFF2-40B4-BE49-F238E27FC236}">
                <a16:creationId xmlns:a16="http://schemas.microsoft.com/office/drawing/2014/main" id="{BF4FDD33-6A0E-4467-BEE7-37A74B1154F0}"/>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4" name="Date Placeholder 3">
            <a:extLst>
              <a:ext uri="{FF2B5EF4-FFF2-40B4-BE49-F238E27FC236}">
                <a16:creationId xmlns:a16="http://schemas.microsoft.com/office/drawing/2014/main" id="{A6D3EFE5-A49A-4245-9444-90F183E70B64}"/>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9A4F5780-FD7C-4148-BD40-83C707CD9847}"/>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92231399-A992-4AFB-A850-C25B37C0AEC0}"/>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5" name="1.">
            <a:extLst>
              <a:ext uri="{FF2B5EF4-FFF2-40B4-BE49-F238E27FC236}">
                <a16:creationId xmlns:a16="http://schemas.microsoft.com/office/drawing/2014/main" id="{75EEC7DC-993D-4A87-8685-D24F57D1827E}"/>
              </a:ext>
            </a:extLst>
          </p:cNvPr>
          <p:cNvSpPr txBox="1">
            <a:spLocks noGrp="1"/>
          </p:cNvSpPr>
          <p:nvPr>
            <p:ph type="body" sz="quarter" idx="25" hasCustomPrompt="1"/>
          </p:nvPr>
        </p:nvSpPr>
        <p:spPr>
          <a:xfrm>
            <a:off x="4079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8" name="Text Placeholder 7">
            <a:extLst>
              <a:ext uri="{FF2B5EF4-FFF2-40B4-BE49-F238E27FC236}">
                <a16:creationId xmlns:a16="http://schemas.microsoft.com/office/drawing/2014/main" id="{BCC90859-5154-4E90-B557-14352393BBC9}"/>
              </a:ext>
            </a:extLst>
          </p:cNvPr>
          <p:cNvSpPr>
            <a:spLocks noGrp="1"/>
          </p:cNvSpPr>
          <p:nvPr>
            <p:ph type="body" sz="quarter" idx="41"/>
          </p:nvPr>
        </p:nvSpPr>
        <p:spPr>
          <a:xfrm>
            <a:off x="407988" y="4483100"/>
            <a:ext cx="1500187" cy="1365250"/>
          </a:xfrm>
        </p:spPr>
        <p:txBody>
          <a:bodyPr/>
          <a:lstStyle>
            <a:lvl1pPr marL="0" indent="0" algn="ctr">
              <a:buNone/>
              <a:defRPr/>
            </a:lvl1pPr>
          </a:lstStyle>
          <a:p>
            <a:pPr lvl="0"/>
            <a:endParaRPr lang="en-US"/>
          </a:p>
        </p:txBody>
      </p:sp>
      <p:sp>
        <p:nvSpPr>
          <p:cNvPr id="38" name="1.">
            <a:extLst>
              <a:ext uri="{FF2B5EF4-FFF2-40B4-BE49-F238E27FC236}">
                <a16:creationId xmlns:a16="http://schemas.microsoft.com/office/drawing/2014/main" id="{05536A7F-52FB-4937-A18F-4EA8B95BF868}"/>
              </a:ext>
            </a:extLst>
          </p:cNvPr>
          <p:cNvSpPr txBox="1">
            <a:spLocks noGrp="1"/>
          </p:cNvSpPr>
          <p:nvPr>
            <p:ph type="body" sz="quarter" idx="42" hasCustomPrompt="1"/>
          </p:nvPr>
        </p:nvSpPr>
        <p:spPr>
          <a:xfrm>
            <a:off x="20462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39" name="Text Placeholder 7">
            <a:extLst>
              <a:ext uri="{FF2B5EF4-FFF2-40B4-BE49-F238E27FC236}">
                <a16:creationId xmlns:a16="http://schemas.microsoft.com/office/drawing/2014/main" id="{834711D0-12F6-4807-8030-F5F1749E67FF}"/>
              </a:ext>
            </a:extLst>
          </p:cNvPr>
          <p:cNvSpPr>
            <a:spLocks noGrp="1"/>
          </p:cNvSpPr>
          <p:nvPr>
            <p:ph type="body" sz="quarter" idx="43"/>
          </p:nvPr>
        </p:nvSpPr>
        <p:spPr>
          <a:xfrm>
            <a:off x="2046288" y="4483100"/>
            <a:ext cx="1500187" cy="1365250"/>
          </a:xfrm>
        </p:spPr>
        <p:txBody>
          <a:bodyPr/>
          <a:lstStyle>
            <a:lvl1pPr marL="0" indent="0" algn="ctr">
              <a:buNone/>
              <a:defRPr/>
            </a:lvl1pPr>
          </a:lstStyle>
          <a:p>
            <a:pPr lvl="0"/>
            <a:endParaRPr lang="en-US"/>
          </a:p>
        </p:txBody>
      </p:sp>
      <p:sp>
        <p:nvSpPr>
          <p:cNvPr id="40" name="1.">
            <a:extLst>
              <a:ext uri="{FF2B5EF4-FFF2-40B4-BE49-F238E27FC236}">
                <a16:creationId xmlns:a16="http://schemas.microsoft.com/office/drawing/2014/main" id="{72C37892-91B0-44A9-9849-E669C795A659}"/>
              </a:ext>
            </a:extLst>
          </p:cNvPr>
          <p:cNvSpPr txBox="1">
            <a:spLocks noGrp="1"/>
          </p:cNvSpPr>
          <p:nvPr>
            <p:ph type="body" sz="quarter" idx="44" hasCustomPrompt="1"/>
          </p:nvPr>
        </p:nvSpPr>
        <p:spPr>
          <a:xfrm>
            <a:off x="37036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1" name="Text Placeholder 7">
            <a:extLst>
              <a:ext uri="{FF2B5EF4-FFF2-40B4-BE49-F238E27FC236}">
                <a16:creationId xmlns:a16="http://schemas.microsoft.com/office/drawing/2014/main" id="{DDA2757D-6EC0-4CDF-8082-3A842012C8F4}"/>
              </a:ext>
            </a:extLst>
          </p:cNvPr>
          <p:cNvSpPr>
            <a:spLocks noGrp="1"/>
          </p:cNvSpPr>
          <p:nvPr>
            <p:ph type="body" sz="quarter" idx="45"/>
          </p:nvPr>
        </p:nvSpPr>
        <p:spPr>
          <a:xfrm>
            <a:off x="3703638" y="4483100"/>
            <a:ext cx="1500187" cy="1365250"/>
          </a:xfrm>
        </p:spPr>
        <p:txBody>
          <a:bodyPr/>
          <a:lstStyle>
            <a:lvl1pPr marL="0" indent="0" algn="ctr">
              <a:buNone/>
              <a:defRPr/>
            </a:lvl1pPr>
          </a:lstStyle>
          <a:p>
            <a:pPr lvl="0"/>
            <a:endParaRPr lang="en-US"/>
          </a:p>
        </p:txBody>
      </p:sp>
      <p:sp>
        <p:nvSpPr>
          <p:cNvPr id="42" name="1.">
            <a:extLst>
              <a:ext uri="{FF2B5EF4-FFF2-40B4-BE49-F238E27FC236}">
                <a16:creationId xmlns:a16="http://schemas.microsoft.com/office/drawing/2014/main" id="{47D260EE-F96F-4628-B892-868831384A34}"/>
              </a:ext>
            </a:extLst>
          </p:cNvPr>
          <p:cNvSpPr txBox="1">
            <a:spLocks noGrp="1"/>
          </p:cNvSpPr>
          <p:nvPr>
            <p:ph type="body" sz="quarter" idx="46" hasCustomPrompt="1"/>
          </p:nvPr>
        </p:nvSpPr>
        <p:spPr>
          <a:xfrm>
            <a:off x="5341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3" name="Text Placeholder 7">
            <a:extLst>
              <a:ext uri="{FF2B5EF4-FFF2-40B4-BE49-F238E27FC236}">
                <a16:creationId xmlns:a16="http://schemas.microsoft.com/office/drawing/2014/main" id="{607E7C8F-CAB7-456A-AACE-CC6307B23432}"/>
              </a:ext>
            </a:extLst>
          </p:cNvPr>
          <p:cNvSpPr>
            <a:spLocks noGrp="1"/>
          </p:cNvSpPr>
          <p:nvPr>
            <p:ph type="body" sz="quarter" idx="47"/>
          </p:nvPr>
        </p:nvSpPr>
        <p:spPr>
          <a:xfrm>
            <a:off x="5341938" y="4483100"/>
            <a:ext cx="1500187" cy="1365250"/>
          </a:xfrm>
        </p:spPr>
        <p:txBody>
          <a:bodyPr/>
          <a:lstStyle>
            <a:lvl1pPr marL="0" indent="0" algn="ctr">
              <a:buNone/>
              <a:defRPr/>
            </a:lvl1pPr>
          </a:lstStyle>
          <a:p>
            <a:pPr lvl="0"/>
            <a:endParaRPr lang="en-US"/>
          </a:p>
        </p:txBody>
      </p:sp>
      <p:sp>
        <p:nvSpPr>
          <p:cNvPr id="44" name="1.">
            <a:extLst>
              <a:ext uri="{FF2B5EF4-FFF2-40B4-BE49-F238E27FC236}">
                <a16:creationId xmlns:a16="http://schemas.microsoft.com/office/drawing/2014/main" id="{7C2E9C7F-EA71-4A4D-8AA9-1573B94ED5F6}"/>
              </a:ext>
            </a:extLst>
          </p:cNvPr>
          <p:cNvSpPr txBox="1">
            <a:spLocks noGrp="1"/>
          </p:cNvSpPr>
          <p:nvPr>
            <p:ph type="body" sz="quarter" idx="48" hasCustomPrompt="1"/>
          </p:nvPr>
        </p:nvSpPr>
        <p:spPr>
          <a:xfrm>
            <a:off x="69929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5" name="Text Placeholder 7">
            <a:extLst>
              <a:ext uri="{FF2B5EF4-FFF2-40B4-BE49-F238E27FC236}">
                <a16:creationId xmlns:a16="http://schemas.microsoft.com/office/drawing/2014/main" id="{5CE93C9F-7783-430F-95A2-35399A4BD73E}"/>
              </a:ext>
            </a:extLst>
          </p:cNvPr>
          <p:cNvSpPr>
            <a:spLocks noGrp="1"/>
          </p:cNvSpPr>
          <p:nvPr>
            <p:ph type="body" sz="quarter" idx="49"/>
          </p:nvPr>
        </p:nvSpPr>
        <p:spPr>
          <a:xfrm>
            <a:off x="6992938" y="4483100"/>
            <a:ext cx="1500187" cy="1365250"/>
          </a:xfrm>
        </p:spPr>
        <p:txBody>
          <a:bodyPr/>
          <a:lstStyle>
            <a:lvl1pPr marL="0" indent="0" algn="ctr">
              <a:buNone/>
              <a:defRPr/>
            </a:lvl1pPr>
          </a:lstStyle>
          <a:p>
            <a:pPr lvl="0"/>
            <a:endParaRPr lang="en-US"/>
          </a:p>
        </p:txBody>
      </p:sp>
      <p:sp>
        <p:nvSpPr>
          <p:cNvPr id="46" name="1.">
            <a:extLst>
              <a:ext uri="{FF2B5EF4-FFF2-40B4-BE49-F238E27FC236}">
                <a16:creationId xmlns:a16="http://schemas.microsoft.com/office/drawing/2014/main" id="{F9B78D16-F2B2-4CCC-A857-D2CCCEBFE87F}"/>
              </a:ext>
            </a:extLst>
          </p:cNvPr>
          <p:cNvSpPr txBox="1">
            <a:spLocks noGrp="1"/>
          </p:cNvSpPr>
          <p:nvPr>
            <p:ph type="body" sz="quarter" idx="50" hasCustomPrompt="1"/>
          </p:nvPr>
        </p:nvSpPr>
        <p:spPr>
          <a:xfrm>
            <a:off x="863758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7" name="Text Placeholder 7">
            <a:extLst>
              <a:ext uri="{FF2B5EF4-FFF2-40B4-BE49-F238E27FC236}">
                <a16:creationId xmlns:a16="http://schemas.microsoft.com/office/drawing/2014/main" id="{194CD6EF-28A4-4BC9-80DC-2B2FA420AA8B}"/>
              </a:ext>
            </a:extLst>
          </p:cNvPr>
          <p:cNvSpPr>
            <a:spLocks noGrp="1"/>
          </p:cNvSpPr>
          <p:nvPr>
            <p:ph type="body" sz="quarter" idx="51"/>
          </p:nvPr>
        </p:nvSpPr>
        <p:spPr>
          <a:xfrm>
            <a:off x="8637588" y="4483100"/>
            <a:ext cx="1500187" cy="1365250"/>
          </a:xfrm>
        </p:spPr>
        <p:txBody>
          <a:bodyPr/>
          <a:lstStyle>
            <a:lvl1pPr marL="0" indent="0" algn="ctr">
              <a:buNone/>
              <a:defRPr/>
            </a:lvl1pPr>
          </a:lstStyle>
          <a:p>
            <a:pPr lvl="0"/>
            <a:endParaRPr lang="en-US"/>
          </a:p>
        </p:txBody>
      </p:sp>
      <p:sp>
        <p:nvSpPr>
          <p:cNvPr id="48" name="1.">
            <a:extLst>
              <a:ext uri="{FF2B5EF4-FFF2-40B4-BE49-F238E27FC236}">
                <a16:creationId xmlns:a16="http://schemas.microsoft.com/office/drawing/2014/main" id="{92EF4754-3565-49A3-B1FE-CCF957D40D72}"/>
              </a:ext>
            </a:extLst>
          </p:cNvPr>
          <p:cNvSpPr txBox="1">
            <a:spLocks noGrp="1"/>
          </p:cNvSpPr>
          <p:nvPr>
            <p:ph type="body" sz="quarter" idx="52" hasCustomPrompt="1"/>
          </p:nvPr>
        </p:nvSpPr>
        <p:spPr>
          <a:xfrm>
            <a:off x="10256838" y="1929685"/>
            <a:ext cx="1500187" cy="2262156"/>
          </a:xfrm>
          <a:prstGeom prst="rect">
            <a:avLst/>
          </a:prstGeom>
        </p:spPr>
        <p:txBody>
          <a:bodyPr wrap="square" lIns="91439" tIns="91439" rIns="91439" bIns="91439">
            <a:spAutoFit/>
          </a:bodyPr>
          <a:lstStyle>
            <a:lvl1pPr marL="0" indent="0" algn="ctr" defTabSz="914400">
              <a:lnSpc>
                <a:spcPct val="100000"/>
              </a:lnSpc>
              <a:spcBef>
                <a:spcPts val="0"/>
              </a:spcBef>
              <a:buSzTx/>
              <a:buNone/>
              <a:defRPr sz="13500">
                <a:solidFill>
                  <a:srgbClr val="FFFFFF"/>
                </a:solidFill>
                <a:latin typeface="Domaine Display"/>
                <a:ea typeface="Domaine Display"/>
                <a:cs typeface="Domaine Display"/>
                <a:sym typeface="Domaine Display"/>
              </a:defRPr>
            </a:lvl1pPr>
          </a:lstStyle>
          <a:p>
            <a:r>
              <a:rPr lang="fi-FI"/>
              <a:t>X</a:t>
            </a:r>
            <a:endParaRPr/>
          </a:p>
        </p:txBody>
      </p:sp>
      <p:sp>
        <p:nvSpPr>
          <p:cNvPr id="49" name="Text Placeholder 7">
            <a:extLst>
              <a:ext uri="{FF2B5EF4-FFF2-40B4-BE49-F238E27FC236}">
                <a16:creationId xmlns:a16="http://schemas.microsoft.com/office/drawing/2014/main" id="{DCDD7646-3DBD-4AD9-96E9-02D1E9791049}"/>
              </a:ext>
            </a:extLst>
          </p:cNvPr>
          <p:cNvSpPr>
            <a:spLocks noGrp="1"/>
          </p:cNvSpPr>
          <p:nvPr>
            <p:ph type="body" sz="quarter" idx="53"/>
          </p:nvPr>
        </p:nvSpPr>
        <p:spPr>
          <a:xfrm>
            <a:off x="10256838" y="4483100"/>
            <a:ext cx="1500187" cy="1365250"/>
          </a:xfrm>
        </p:spPr>
        <p:txBody>
          <a:bodyPr/>
          <a:lstStyle>
            <a:lvl1pPr marL="0" indent="0" algn="ctr">
              <a:buNone/>
              <a:defRPr/>
            </a:lvl1pPr>
          </a:lstStyle>
          <a:p>
            <a:pPr lvl="0"/>
            <a:endParaRPr lang="en-US"/>
          </a:p>
        </p:txBody>
      </p:sp>
    </p:spTree>
    <p:extLst>
      <p:ext uri="{BB962C8B-B14F-4D97-AF65-F5344CB8AC3E}">
        <p14:creationId xmlns:p14="http://schemas.microsoft.com/office/powerpoint/2010/main" val="341692260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Table 3 parts">
    <p:spTree>
      <p:nvGrpSpPr>
        <p:cNvPr id="1" name=""/>
        <p:cNvGrpSpPr/>
        <p:nvPr/>
      </p:nvGrpSpPr>
      <p:grpSpPr>
        <a:xfrm>
          <a:off x="0" y="0"/>
          <a:ext cx="0" cy="0"/>
          <a:chOff x="0" y="0"/>
          <a:chExt cx="0" cy="0"/>
        </a:xfrm>
      </p:grpSpPr>
      <p:sp>
        <p:nvSpPr>
          <p:cNvPr id="664" name="Lorem ipsum"/>
          <p:cNvSpPr>
            <a:spLocks noGrp="1"/>
          </p:cNvSpPr>
          <p:nvPr>
            <p:ph type="body" sz="quarter" idx="21"/>
          </p:nvPr>
        </p:nvSpPr>
        <p:spPr>
          <a:xfrm>
            <a:off x="7280407" y="1826653"/>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65" name="Lorem ipsum"/>
          <p:cNvSpPr>
            <a:spLocks noGrp="1"/>
          </p:cNvSpPr>
          <p:nvPr>
            <p:ph type="body" sz="quarter" idx="22"/>
          </p:nvPr>
        </p:nvSpPr>
        <p:spPr>
          <a:xfrm>
            <a:off x="4164303" y="3696852"/>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66" name="Lorem ipsum"/>
          <p:cNvSpPr>
            <a:spLocks noGrp="1"/>
          </p:cNvSpPr>
          <p:nvPr>
            <p:ph type="body" sz="quarter" idx="23"/>
          </p:nvPr>
        </p:nvSpPr>
        <p:spPr>
          <a:xfrm>
            <a:off x="7280407" y="4619441"/>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67" name="Lorem ipsum"/>
          <p:cNvSpPr>
            <a:spLocks noGrp="1"/>
          </p:cNvSpPr>
          <p:nvPr>
            <p:ph type="body" sz="quarter" idx="24"/>
          </p:nvPr>
        </p:nvSpPr>
        <p:spPr>
          <a:xfrm>
            <a:off x="4164303" y="2758939"/>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68" name="Lorem ipsum"/>
          <p:cNvSpPr>
            <a:spLocks noGrp="1"/>
          </p:cNvSpPr>
          <p:nvPr>
            <p:ph type="body" sz="quarter" idx="25"/>
          </p:nvPr>
        </p:nvSpPr>
        <p:spPr>
          <a:xfrm>
            <a:off x="5725849"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69" name="Lorem ipsum"/>
          <p:cNvSpPr>
            <a:spLocks noGrp="1"/>
          </p:cNvSpPr>
          <p:nvPr>
            <p:ph type="body" sz="quarter" idx="26"/>
          </p:nvPr>
        </p:nvSpPr>
        <p:spPr>
          <a:xfrm>
            <a:off x="5725849" y="275830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0" name="Lorem ipsum"/>
          <p:cNvSpPr>
            <a:spLocks noGrp="1"/>
          </p:cNvSpPr>
          <p:nvPr>
            <p:ph type="body" sz="quarter" idx="27"/>
          </p:nvPr>
        </p:nvSpPr>
        <p:spPr>
          <a:xfrm>
            <a:off x="5725849" y="182409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1" name="Lorem ipsum"/>
          <p:cNvSpPr>
            <a:spLocks noGrp="1"/>
          </p:cNvSpPr>
          <p:nvPr>
            <p:ph type="body" sz="quarter" idx="28"/>
          </p:nvPr>
        </p:nvSpPr>
        <p:spPr>
          <a:xfrm>
            <a:off x="7280407" y="2741907"/>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2" name="Lorem ipsum"/>
          <p:cNvSpPr>
            <a:spLocks noGrp="1"/>
          </p:cNvSpPr>
          <p:nvPr>
            <p:ph type="body" sz="quarter" idx="29"/>
          </p:nvPr>
        </p:nvSpPr>
        <p:spPr>
          <a:xfrm>
            <a:off x="7280407"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3" name="Lorem ipsum"/>
          <p:cNvSpPr>
            <a:spLocks noGrp="1"/>
          </p:cNvSpPr>
          <p:nvPr>
            <p:ph type="body" sz="quarter" idx="30"/>
          </p:nvPr>
        </p:nvSpPr>
        <p:spPr>
          <a:xfrm>
            <a:off x="4164303" y="182409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4" name="Lorem ipsum"/>
          <p:cNvSpPr>
            <a:spLocks noGrp="1"/>
          </p:cNvSpPr>
          <p:nvPr>
            <p:ph type="body" sz="quarter" idx="31"/>
          </p:nvPr>
        </p:nvSpPr>
        <p:spPr>
          <a:xfrm>
            <a:off x="2602756" y="3692519"/>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5" name="Lorem ipsum"/>
          <p:cNvSpPr>
            <a:spLocks noGrp="1"/>
          </p:cNvSpPr>
          <p:nvPr>
            <p:ph type="body" sz="quarter" idx="32"/>
          </p:nvPr>
        </p:nvSpPr>
        <p:spPr>
          <a:xfrm>
            <a:off x="2602756" y="2748895"/>
            <a:ext cx="1431987" cy="803858"/>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6" name="Lorem ipsum"/>
          <p:cNvSpPr>
            <a:spLocks noGrp="1"/>
          </p:cNvSpPr>
          <p:nvPr>
            <p:ph type="body" sz="quarter" idx="33"/>
          </p:nvPr>
        </p:nvSpPr>
        <p:spPr>
          <a:xfrm>
            <a:off x="5725849" y="4619441"/>
            <a:ext cx="1431987" cy="803859"/>
          </a:xfrm>
          <a:prstGeom prst="rect">
            <a:avLst/>
          </a:prstGeom>
          <a:solidFill>
            <a:schemeClr val="accent3">
              <a:hueOff val="1800000"/>
              <a:satOff val="1520"/>
              <a:lumOff val="-176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79" name="Measurements"/>
          <p:cNvSpPr txBox="1">
            <a:spLocks noGrp="1"/>
          </p:cNvSpPr>
          <p:nvPr>
            <p:ph type="body" sz="quarter" idx="36"/>
          </p:nvPr>
        </p:nvSpPr>
        <p:spPr>
          <a:xfrm>
            <a:off x="84777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endParaRPr/>
          </a:p>
        </p:txBody>
      </p:sp>
      <p:sp>
        <p:nvSpPr>
          <p:cNvPr id="680" name="Line"/>
          <p:cNvSpPr/>
          <p:nvPr/>
        </p:nvSpPr>
        <p:spPr>
          <a:xfrm flipH="1">
            <a:off x="611894" y="1834982"/>
            <a:ext cx="1" cy="3463232"/>
          </a:xfrm>
          <a:prstGeom prst="line">
            <a:avLst/>
          </a:prstGeom>
          <a:ln w="19050">
            <a:solidFill>
              <a:srgbClr val="000000"/>
            </a:solidFill>
            <a:miter lim="400000"/>
            <a:tailEnd type="triangle"/>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681" name="Line"/>
          <p:cNvSpPr/>
          <p:nvPr/>
        </p:nvSpPr>
        <p:spPr>
          <a:xfrm>
            <a:off x="2561507" y="1669730"/>
            <a:ext cx="6174353"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2" name="GOAL 1"/>
          <p:cNvSpPr>
            <a:spLocks noGrp="1"/>
          </p:cNvSpPr>
          <p:nvPr>
            <p:ph type="body" sz="quarter" idx="37"/>
          </p:nvPr>
        </p:nvSpPr>
        <p:spPr>
          <a:xfrm>
            <a:off x="771369" y="1824099"/>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83" name="GOAL 2"/>
          <p:cNvSpPr>
            <a:spLocks noGrp="1"/>
          </p:cNvSpPr>
          <p:nvPr>
            <p:ph type="body" sz="quarter" idx="38"/>
          </p:nvPr>
        </p:nvSpPr>
        <p:spPr>
          <a:xfrm>
            <a:off x="771369" y="2745559"/>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84" name="GOAL 3"/>
          <p:cNvSpPr>
            <a:spLocks noGrp="1"/>
          </p:cNvSpPr>
          <p:nvPr>
            <p:ph type="body" sz="quarter" idx="39"/>
          </p:nvPr>
        </p:nvSpPr>
        <p:spPr>
          <a:xfrm>
            <a:off x="771369" y="3692519"/>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85" name="GOAL4"/>
          <p:cNvSpPr>
            <a:spLocks noGrp="1"/>
          </p:cNvSpPr>
          <p:nvPr>
            <p:ph type="body" sz="quarter" idx="40"/>
          </p:nvPr>
        </p:nvSpPr>
        <p:spPr>
          <a:xfrm>
            <a:off x="771369" y="4619441"/>
            <a:ext cx="1431987" cy="803859"/>
          </a:xfrm>
          <a:prstGeom prst="rect">
            <a:avLst/>
          </a:prstGeom>
          <a:solidFill>
            <a:schemeClr val="accent1">
              <a:lumOff val="-7254"/>
            </a:schemeClr>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endParaRPr/>
          </a:p>
        </p:txBody>
      </p:sp>
      <p:sp>
        <p:nvSpPr>
          <p:cNvPr id="686" name="Line"/>
          <p:cNvSpPr/>
          <p:nvPr/>
        </p:nvSpPr>
        <p:spPr>
          <a:xfrm>
            <a:off x="9157849" y="1669730"/>
            <a:ext cx="2216578" cy="1"/>
          </a:xfrm>
          <a:prstGeom prst="line">
            <a:avLst/>
          </a:prstGeom>
          <a:ln w="1905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687" name="Rectangle"/>
          <p:cNvSpPr>
            <a:spLocks noGrp="1"/>
          </p:cNvSpPr>
          <p:nvPr>
            <p:ph type="body" sz="quarter" idx="41" hasCustomPrompt="1"/>
          </p:nvPr>
        </p:nvSpPr>
        <p:spPr>
          <a:xfrm>
            <a:off x="9164950" y="1824099"/>
            <a:ext cx="2202376" cy="3594471"/>
          </a:xfrm>
          <a:prstGeom prst="rect">
            <a:avLst/>
          </a:prstGeom>
          <a:solidFill>
            <a:schemeClr val="accent1">
              <a:lumOff val="-7254"/>
            </a:schemeClr>
          </a:solidFill>
        </p:spPr>
        <p:txBody>
          <a:bodyPr lIns="0" tIns="0" rIns="0" bIns="0" anchor="ctr">
            <a:noAutofit/>
          </a:bodyPr>
          <a:lstStyle>
            <a:lvl1pPr marL="0" indent="0" algn="ctr" defTabSz="412750">
              <a:lnSpc>
                <a:spcPct val="100000"/>
              </a:lnSpc>
              <a:spcBef>
                <a:spcPts val="0"/>
              </a:spcBef>
              <a:buSzTx/>
              <a:buNone/>
              <a:defRPr sz="200">
                <a:solidFill>
                  <a:srgbClr val="FFFFFF"/>
                </a:solidFill>
                <a:latin typeface="+mn-lt"/>
                <a:ea typeface="+mn-ea"/>
                <a:cs typeface="+mn-cs"/>
                <a:sym typeface="Helvetica"/>
              </a:defRPr>
            </a:lvl1pPr>
          </a:lstStyle>
          <a:p>
            <a:pPr marL="0" indent="0" algn="ctr" defTabSz="825500">
              <a:lnSpc>
                <a:spcPct val="120000"/>
              </a:lnSpc>
              <a:spcBef>
                <a:spcPts val="0"/>
              </a:spcBef>
              <a:buSzTx/>
              <a:buNone/>
              <a:defRPr sz="2000">
                <a:solidFill>
                  <a:srgbClr val="FFFFFF"/>
                </a:solidFill>
                <a:latin typeface="+mn-lt"/>
                <a:ea typeface="+mn-ea"/>
                <a:cs typeface="+mn-cs"/>
                <a:sym typeface="Helvetica"/>
              </a:defRPr>
            </a:pPr>
            <a:r>
              <a:rPr lang="fi-FI"/>
              <a:t> </a:t>
            </a:r>
            <a:endParaRPr/>
          </a:p>
        </p:txBody>
      </p:sp>
      <p:sp>
        <p:nvSpPr>
          <p:cNvPr id="688" name="Lorem ipsum"/>
          <p:cNvSpPr txBox="1">
            <a:spLocks noGrp="1"/>
          </p:cNvSpPr>
          <p:nvPr>
            <p:ph type="body" sz="quarter" idx="42"/>
          </p:nvPr>
        </p:nvSpPr>
        <p:spPr>
          <a:xfrm>
            <a:off x="9407612" y="2144354"/>
            <a:ext cx="1590052" cy="153888"/>
          </a:xfrm>
          <a:prstGeom prst="rect">
            <a:avLst/>
          </a:prstGeom>
        </p:spPr>
        <p:txBody>
          <a:bodyPr anchor="ct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689" name="Lorem ipsum"/>
          <p:cNvSpPr txBox="1">
            <a:spLocks noGrp="1"/>
          </p:cNvSpPr>
          <p:nvPr>
            <p:ph type="body" sz="quarter" idx="43"/>
          </p:nvPr>
        </p:nvSpPr>
        <p:spPr>
          <a:xfrm>
            <a:off x="9407612" y="3017473"/>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endParaRPr/>
          </a:p>
        </p:txBody>
      </p:sp>
      <p:sp>
        <p:nvSpPr>
          <p:cNvPr id="690" name="Lorem ipsum"/>
          <p:cNvSpPr txBox="1">
            <a:spLocks noGrp="1"/>
          </p:cNvSpPr>
          <p:nvPr>
            <p:ph type="body" sz="quarter" idx="44"/>
          </p:nvPr>
        </p:nvSpPr>
        <p:spPr>
          <a:xfrm>
            <a:off x="9471112" y="4060880"/>
            <a:ext cx="1590052" cy="140488"/>
          </a:xfrm>
          <a:prstGeom prst="rect">
            <a:avLst/>
          </a:prstGeom>
        </p:spPr>
        <p:txBody>
          <a:bodyPr anchor="ctr">
            <a:spAutoFit/>
          </a:bodyPr>
          <a:lstStyle>
            <a:lvl1pPr marL="0" indent="0" defTabSz="412750">
              <a:lnSpc>
                <a:spcPct val="110000"/>
              </a:lnSpc>
              <a:spcBef>
                <a:spcPts val="0"/>
              </a:spcBef>
              <a:buSzTx/>
              <a:buNone/>
              <a:defRPr sz="900">
                <a:latin typeface="+mn-lt"/>
                <a:ea typeface="+mn-ea"/>
                <a:cs typeface="+mn-cs"/>
                <a:sym typeface="Helvetica"/>
              </a:defRPr>
            </a:lvl1pPr>
          </a:lstStyle>
          <a:p>
            <a:endParaRPr/>
          </a:p>
        </p:txBody>
      </p:sp>
      <p:sp>
        <p:nvSpPr>
          <p:cNvPr id="691" name="Lorem ipsum"/>
          <p:cNvSpPr txBox="1">
            <a:spLocks noGrp="1"/>
          </p:cNvSpPr>
          <p:nvPr>
            <p:ph type="body" sz="quarter" idx="45"/>
          </p:nvPr>
        </p:nvSpPr>
        <p:spPr>
          <a:xfrm>
            <a:off x="9407612" y="4940739"/>
            <a:ext cx="1590052" cy="161263"/>
          </a:xfrm>
          <a:prstGeom prst="rect">
            <a:avLst/>
          </a:prstGeom>
        </p:spPr>
        <p:txBody>
          <a:bodyPr anchor="ctr">
            <a:spAutoFit/>
          </a:bodyPr>
          <a:lstStyle>
            <a:lvl1pPr marL="0" indent="0" defTabSz="412750">
              <a:lnSpc>
                <a:spcPct val="130000"/>
              </a:lnSpc>
              <a:spcBef>
                <a:spcPts val="0"/>
              </a:spcBef>
              <a:buSzTx/>
              <a:buNone/>
              <a:defRPr sz="900">
                <a:latin typeface="+mn-lt"/>
                <a:ea typeface="+mn-ea"/>
                <a:cs typeface="+mn-cs"/>
                <a:sym typeface="Helvetica"/>
              </a:defRPr>
            </a:lvl1pPr>
          </a:lstStyle>
          <a:p>
            <a:endParaRPr/>
          </a:p>
        </p:txBody>
      </p:sp>
      <p:pic>
        <p:nvPicPr>
          <p:cNvPr id="695"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pic>
        <p:nvPicPr>
          <p:cNvPr id="699" name="Mitton-arrow.png" descr="Mitton-arr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344" y="738013"/>
            <a:ext cx="383601" cy="338075"/>
          </a:xfrm>
          <a:prstGeom prst="rect">
            <a:avLst/>
          </a:prstGeom>
          <a:ln w="12700">
            <a:miter lim="400000"/>
          </a:ln>
        </p:spPr>
      </p:pic>
      <p:sp>
        <p:nvSpPr>
          <p:cNvPr id="4" name="Title 3">
            <a:extLst>
              <a:ext uri="{FF2B5EF4-FFF2-40B4-BE49-F238E27FC236}">
                <a16:creationId xmlns:a16="http://schemas.microsoft.com/office/drawing/2014/main" id="{09BE371A-8797-4F86-A0E4-316D49A67CC6}"/>
              </a:ext>
            </a:extLst>
          </p:cNvPr>
          <p:cNvSpPr>
            <a:spLocks noGrp="1"/>
          </p:cNvSpPr>
          <p:nvPr>
            <p:ph type="title"/>
          </p:nvPr>
        </p:nvSpPr>
        <p:spPr>
          <a:xfrm>
            <a:off x="737136" y="807829"/>
            <a:ext cx="10284807" cy="328821"/>
          </a:xfrm>
        </p:spPr>
        <p:txBody>
          <a:bodyPr/>
          <a:lstStyle>
            <a:lvl1pPr>
              <a:defRPr sz="1500"/>
            </a:lvl1pPr>
          </a:lstStyle>
          <a:p>
            <a:endParaRPr lang="en-GB"/>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r>
              <a:rPr lang="fi-FI"/>
              <a:t>19/10/23</a:t>
            </a:r>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r>
              <a:rPr lang="fi-FI"/>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fi-FI" smtClean="0"/>
              <a:pPr/>
              <a:t>‹#›</a:t>
            </a:fld>
            <a:endParaRPr lang="fi-FI"/>
          </a:p>
        </p:txBody>
      </p:sp>
      <p:sp>
        <p:nvSpPr>
          <p:cNvPr id="45" name="Text Placeholder 4">
            <a:extLst>
              <a:ext uri="{FF2B5EF4-FFF2-40B4-BE49-F238E27FC236}">
                <a16:creationId xmlns:a16="http://schemas.microsoft.com/office/drawing/2014/main" id="{37B9AF04-80AD-43A6-A606-D1CDFC1850A6}"/>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46" name="Text Placeholder 7">
            <a:extLst>
              <a:ext uri="{FF2B5EF4-FFF2-40B4-BE49-F238E27FC236}">
                <a16:creationId xmlns:a16="http://schemas.microsoft.com/office/drawing/2014/main" id="{B43800BF-9633-452C-A60D-D8ABAE080000}"/>
              </a:ext>
            </a:extLst>
          </p:cNvPr>
          <p:cNvSpPr>
            <a:spLocks noGrp="1"/>
          </p:cNvSpPr>
          <p:nvPr>
            <p:ph type="body" sz="quarter" idx="52"/>
          </p:nvPr>
        </p:nvSpPr>
        <p:spPr>
          <a:xfrm>
            <a:off x="782638" y="5577026"/>
            <a:ext cx="1500187" cy="398324"/>
          </a:xfrm>
        </p:spPr>
        <p:txBody>
          <a:bodyPr/>
          <a:lstStyle>
            <a:lvl1pPr marL="0" indent="0" algn="l">
              <a:buNone/>
              <a:defRPr sz="900"/>
            </a:lvl1pPr>
          </a:lstStyle>
          <a:p>
            <a:pPr lvl="0"/>
            <a:endParaRPr lang="en-US"/>
          </a:p>
        </p:txBody>
      </p:sp>
      <p:sp>
        <p:nvSpPr>
          <p:cNvPr id="47" name="Measurements">
            <a:extLst>
              <a:ext uri="{FF2B5EF4-FFF2-40B4-BE49-F238E27FC236}">
                <a16:creationId xmlns:a16="http://schemas.microsoft.com/office/drawing/2014/main" id="{7A7FE24B-8E2D-4783-A4C7-F86622E5897C}"/>
              </a:ext>
            </a:extLst>
          </p:cNvPr>
          <p:cNvSpPr txBox="1">
            <a:spLocks noGrp="1"/>
          </p:cNvSpPr>
          <p:nvPr>
            <p:ph type="body" sz="quarter" idx="53"/>
          </p:nvPr>
        </p:nvSpPr>
        <p:spPr>
          <a:xfrm>
            <a:off x="3880355" y="1326316"/>
            <a:ext cx="3576766" cy="223138"/>
          </a:xfrm>
          <a:prstGeom prst="rect">
            <a:avLst/>
          </a:prstGeom>
        </p:spPr>
        <p:txBody>
          <a:bodyPr anchor="ctr">
            <a:spAutoFit/>
          </a:bodyPr>
          <a:lstStyle>
            <a:lvl1pPr marL="0" indent="0" algn="ctr" defTabSz="412750">
              <a:lnSpc>
                <a:spcPct val="100000"/>
              </a:lnSpc>
              <a:spcBef>
                <a:spcPts val="0"/>
              </a:spcBef>
              <a:buSzTx/>
              <a:buNone/>
              <a:defRPr sz="1450" b="1">
                <a:latin typeface="+mn-lt"/>
                <a:ea typeface="+mn-ea"/>
                <a:cs typeface="+mn-cs"/>
                <a:sym typeface="Helvetica"/>
              </a:defRPr>
            </a:lvl1pPr>
          </a:lstStyle>
          <a:p>
            <a:endParaRPr/>
          </a:p>
        </p:txBody>
      </p:sp>
    </p:spTree>
    <p:extLst>
      <p:ext uri="{BB962C8B-B14F-4D97-AF65-F5344CB8AC3E}">
        <p14:creationId xmlns:p14="http://schemas.microsoft.com/office/powerpoint/2010/main" val="282459072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Columns 1-4">
    <p:spTree>
      <p:nvGrpSpPr>
        <p:cNvPr id="1" name=""/>
        <p:cNvGrpSpPr/>
        <p:nvPr/>
      </p:nvGrpSpPr>
      <p:grpSpPr>
        <a:xfrm>
          <a:off x="0" y="0"/>
          <a:ext cx="0" cy="0"/>
          <a:chOff x="0" y="0"/>
          <a:chExt cx="0" cy="0"/>
        </a:xfrm>
      </p:grpSpPr>
      <p:pic>
        <p:nvPicPr>
          <p:cNvPr id="70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714" name="Lorem ipsum"/>
          <p:cNvSpPr txBox="1">
            <a:spLocks noGrp="1"/>
          </p:cNvSpPr>
          <p:nvPr>
            <p:ph type="body" sz="quarter" idx="27"/>
          </p:nvPr>
        </p:nvSpPr>
        <p:spPr>
          <a:xfrm>
            <a:off x="13767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715" name="1"/>
          <p:cNvSpPr txBox="1">
            <a:spLocks noGrp="1"/>
          </p:cNvSpPr>
          <p:nvPr>
            <p:ph type="body" sz="quarter" idx="28" hasCustomPrompt="1"/>
          </p:nvPr>
        </p:nvSpPr>
        <p:spPr>
          <a:xfrm>
            <a:off x="7923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721" name="Line"/>
          <p:cNvSpPr/>
          <p:nvPr/>
        </p:nvSpPr>
        <p:spPr>
          <a:xfrm>
            <a:off x="426963" y="4146902"/>
            <a:ext cx="10959202" cy="1"/>
          </a:xfrm>
          <a:prstGeom prst="line">
            <a:avLst/>
          </a:prstGeom>
          <a:ln w="19050">
            <a:solidFill>
              <a:srgbClr val="EB5D29"/>
            </a:solidFill>
            <a:miter lim="400000"/>
          </a:ln>
        </p:spPr>
        <p:txBody>
          <a:bodyPr tIns="45720" bIns="45720"/>
          <a:lstStyle/>
          <a:p>
            <a:pPr defTabSz="914400">
              <a:lnSpc>
                <a:spcPct val="100000"/>
              </a:lnSpc>
              <a:defRPr sz="3600">
                <a:solidFill>
                  <a:srgbClr val="414359"/>
                </a:solidFill>
              </a:defRPr>
            </a:pPr>
            <a:endParaRPr sz="1800"/>
          </a:p>
        </p:txBody>
      </p:sp>
      <p:sp>
        <p:nvSpPr>
          <p:cNvPr id="722" name="LOREM IPSUM"/>
          <p:cNvSpPr txBox="1">
            <a:spLocks noGrp="1"/>
          </p:cNvSpPr>
          <p:nvPr>
            <p:ph type="body" sz="quarter" idx="34"/>
          </p:nvPr>
        </p:nvSpPr>
        <p:spPr>
          <a:xfrm rot="16200000">
            <a:off x="-426854" y="2912896"/>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endParaRPr/>
          </a:p>
        </p:txBody>
      </p:sp>
      <p:sp>
        <p:nvSpPr>
          <p:cNvPr id="726" name="LOREM IPSUM"/>
          <p:cNvSpPr txBox="1">
            <a:spLocks noGrp="1"/>
          </p:cNvSpPr>
          <p:nvPr>
            <p:ph type="body" sz="quarter" idx="38"/>
          </p:nvPr>
        </p:nvSpPr>
        <p:spPr>
          <a:xfrm rot="16200000">
            <a:off x="-424416" y="4863397"/>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endParaRPr/>
          </a:p>
        </p:txBody>
      </p:sp>
      <p:pic>
        <p:nvPicPr>
          <p:cNvPr id="738" name="Mitton-arrow.png" descr="Mitton-arro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344" y="738013"/>
            <a:ext cx="383601" cy="338075"/>
          </a:xfrm>
          <a:prstGeom prst="rect">
            <a:avLst/>
          </a:prstGeom>
          <a:ln w="12700">
            <a:miter lim="400000"/>
          </a:ln>
        </p:spPr>
      </p:pic>
      <p:sp>
        <p:nvSpPr>
          <p:cNvPr id="35" name="Title 3">
            <a:extLst>
              <a:ext uri="{FF2B5EF4-FFF2-40B4-BE49-F238E27FC236}">
                <a16:creationId xmlns:a16="http://schemas.microsoft.com/office/drawing/2014/main" id="{F226AD1B-2D4B-4DFF-A862-60F684385205}"/>
              </a:ext>
            </a:extLst>
          </p:cNvPr>
          <p:cNvSpPr>
            <a:spLocks noGrp="1"/>
          </p:cNvSpPr>
          <p:nvPr>
            <p:ph type="title"/>
          </p:nvPr>
        </p:nvSpPr>
        <p:spPr>
          <a:xfrm>
            <a:off x="737136" y="807829"/>
            <a:ext cx="10284807" cy="328821"/>
          </a:xfrm>
        </p:spPr>
        <p:txBody>
          <a:bodyPr/>
          <a:lstStyle>
            <a:lvl1pPr>
              <a:defRPr sz="1500"/>
            </a:lvl1pPr>
          </a:lstStyle>
          <a:p>
            <a:endParaRPr lang="en-GB"/>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40" name="Lorem ipsum">
            <a:extLst>
              <a:ext uri="{FF2B5EF4-FFF2-40B4-BE49-F238E27FC236}">
                <a16:creationId xmlns:a16="http://schemas.microsoft.com/office/drawing/2014/main" id="{9E75F50C-9082-40C0-8739-6D3BA1F5F0B4}"/>
              </a:ext>
            </a:extLst>
          </p:cNvPr>
          <p:cNvSpPr txBox="1">
            <a:spLocks noGrp="1"/>
          </p:cNvSpPr>
          <p:nvPr>
            <p:ph type="body" sz="quarter" idx="51"/>
          </p:nvPr>
        </p:nvSpPr>
        <p:spPr>
          <a:xfrm>
            <a:off x="40564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41" name="1">
            <a:extLst>
              <a:ext uri="{FF2B5EF4-FFF2-40B4-BE49-F238E27FC236}">
                <a16:creationId xmlns:a16="http://schemas.microsoft.com/office/drawing/2014/main" id="{5F7E313D-FD03-4933-AC8C-B0DB042B7E04}"/>
              </a:ext>
            </a:extLst>
          </p:cNvPr>
          <p:cNvSpPr txBox="1">
            <a:spLocks noGrp="1"/>
          </p:cNvSpPr>
          <p:nvPr>
            <p:ph type="body" sz="quarter" idx="52" hasCustomPrompt="1"/>
          </p:nvPr>
        </p:nvSpPr>
        <p:spPr>
          <a:xfrm>
            <a:off x="34720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42" name="Lorem ipsum">
            <a:extLst>
              <a:ext uri="{FF2B5EF4-FFF2-40B4-BE49-F238E27FC236}">
                <a16:creationId xmlns:a16="http://schemas.microsoft.com/office/drawing/2014/main" id="{D89ADAB1-C383-4622-A543-0548B49B9296}"/>
              </a:ext>
            </a:extLst>
          </p:cNvPr>
          <p:cNvSpPr txBox="1">
            <a:spLocks noGrp="1"/>
          </p:cNvSpPr>
          <p:nvPr>
            <p:ph type="body" sz="quarter" idx="53"/>
          </p:nvPr>
        </p:nvSpPr>
        <p:spPr>
          <a:xfrm>
            <a:off x="67615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43" name="1">
            <a:extLst>
              <a:ext uri="{FF2B5EF4-FFF2-40B4-BE49-F238E27FC236}">
                <a16:creationId xmlns:a16="http://schemas.microsoft.com/office/drawing/2014/main" id="{A7B12C41-D2A3-401E-BCB2-3523C5F99F8B}"/>
              </a:ext>
            </a:extLst>
          </p:cNvPr>
          <p:cNvSpPr txBox="1">
            <a:spLocks noGrp="1"/>
          </p:cNvSpPr>
          <p:nvPr>
            <p:ph type="body" sz="quarter" idx="54" hasCustomPrompt="1"/>
          </p:nvPr>
        </p:nvSpPr>
        <p:spPr>
          <a:xfrm>
            <a:off x="61771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44" name="Lorem ipsum">
            <a:extLst>
              <a:ext uri="{FF2B5EF4-FFF2-40B4-BE49-F238E27FC236}">
                <a16:creationId xmlns:a16="http://schemas.microsoft.com/office/drawing/2014/main" id="{B4DB201F-B5EE-4383-8322-B40ACAE9DA24}"/>
              </a:ext>
            </a:extLst>
          </p:cNvPr>
          <p:cNvSpPr txBox="1">
            <a:spLocks noGrp="1"/>
          </p:cNvSpPr>
          <p:nvPr>
            <p:ph type="body" sz="quarter" idx="55"/>
          </p:nvPr>
        </p:nvSpPr>
        <p:spPr>
          <a:xfrm>
            <a:off x="948569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45" name="1">
            <a:extLst>
              <a:ext uri="{FF2B5EF4-FFF2-40B4-BE49-F238E27FC236}">
                <a16:creationId xmlns:a16="http://schemas.microsoft.com/office/drawing/2014/main" id="{85D7E0DA-86AD-40D0-9237-B8D725A6C7F4}"/>
              </a:ext>
            </a:extLst>
          </p:cNvPr>
          <p:cNvSpPr txBox="1">
            <a:spLocks noGrp="1"/>
          </p:cNvSpPr>
          <p:nvPr>
            <p:ph type="body" sz="quarter" idx="56" hasCustomPrompt="1"/>
          </p:nvPr>
        </p:nvSpPr>
        <p:spPr>
          <a:xfrm>
            <a:off x="890132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Domaine Display"/>
                <a:ea typeface="Domaine Display"/>
                <a:cs typeface="Domaine Display"/>
                <a:sym typeface="Domaine Display"/>
              </a:defRPr>
            </a:lvl1pPr>
          </a:lstStyle>
          <a:p>
            <a:r>
              <a:rPr lang="fi-FI"/>
              <a:t>X</a:t>
            </a:r>
            <a:endParaRP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1076059" y="2538893"/>
            <a:ext cx="2297704" cy="1093645"/>
          </a:xfrm>
        </p:spPr>
        <p:txBody>
          <a:bodyPr/>
          <a:lstStyle>
            <a:lvl1pPr marL="0" indent="0">
              <a:lnSpc>
                <a:spcPct val="130000"/>
              </a:lnSpc>
              <a:buNone/>
              <a:defRPr sz="1000"/>
            </a:lvl1pPr>
          </a:lstStyle>
          <a:p>
            <a:pPr lvl="0"/>
            <a:endParaRPr lang="en-US"/>
          </a:p>
        </p:txBody>
      </p:sp>
      <p:sp>
        <p:nvSpPr>
          <p:cNvPr id="48" name="Text Placeholder 5">
            <a:extLst>
              <a:ext uri="{FF2B5EF4-FFF2-40B4-BE49-F238E27FC236}">
                <a16:creationId xmlns:a16="http://schemas.microsoft.com/office/drawing/2014/main" id="{9FA20B6C-25FB-4F0E-8C70-C00FFFA6A398}"/>
              </a:ext>
            </a:extLst>
          </p:cNvPr>
          <p:cNvSpPr>
            <a:spLocks noGrp="1"/>
          </p:cNvSpPr>
          <p:nvPr>
            <p:ph type="body" sz="quarter" idx="58"/>
          </p:nvPr>
        </p:nvSpPr>
        <p:spPr>
          <a:xfrm>
            <a:off x="1076059" y="4443893"/>
            <a:ext cx="2297704" cy="1093645"/>
          </a:xfrm>
        </p:spPr>
        <p:txBody>
          <a:bodyPr/>
          <a:lstStyle>
            <a:lvl1pPr marL="0" indent="0">
              <a:lnSpc>
                <a:spcPct val="130000"/>
              </a:lnSpc>
              <a:buNone/>
              <a:defRPr sz="1000"/>
            </a:lvl1pPr>
          </a:lstStyle>
          <a:p>
            <a:pPr lvl="0"/>
            <a:endParaRPr lang="en-US"/>
          </a:p>
        </p:txBody>
      </p:sp>
      <p:sp>
        <p:nvSpPr>
          <p:cNvPr id="49" name="Text Placeholder 5">
            <a:extLst>
              <a:ext uri="{FF2B5EF4-FFF2-40B4-BE49-F238E27FC236}">
                <a16:creationId xmlns:a16="http://schemas.microsoft.com/office/drawing/2014/main" id="{1C8D7715-9B9E-4C0A-8099-075D7210B849}"/>
              </a:ext>
            </a:extLst>
          </p:cNvPr>
          <p:cNvSpPr>
            <a:spLocks noGrp="1"/>
          </p:cNvSpPr>
          <p:nvPr>
            <p:ph type="body" sz="quarter" idx="59"/>
          </p:nvPr>
        </p:nvSpPr>
        <p:spPr>
          <a:xfrm>
            <a:off x="3743059" y="2538893"/>
            <a:ext cx="2297704" cy="1093645"/>
          </a:xfrm>
        </p:spPr>
        <p:txBody>
          <a:bodyPr/>
          <a:lstStyle>
            <a:lvl1pPr marL="0" indent="0">
              <a:lnSpc>
                <a:spcPct val="130000"/>
              </a:lnSpc>
              <a:buNone/>
              <a:defRPr sz="1000"/>
            </a:lvl1pPr>
          </a:lstStyle>
          <a:p>
            <a:pPr lvl="0"/>
            <a:endParaRPr lang="en-US"/>
          </a:p>
        </p:txBody>
      </p:sp>
      <p:sp>
        <p:nvSpPr>
          <p:cNvPr id="50" name="Text Placeholder 5">
            <a:extLst>
              <a:ext uri="{FF2B5EF4-FFF2-40B4-BE49-F238E27FC236}">
                <a16:creationId xmlns:a16="http://schemas.microsoft.com/office/drawing/2014/main" id="{0D900064-DDD6-4BF2-92E2-301D636B2F8B}"/>
              </a:ext>
            </a:extLst>
          </p:cNvPr>
          <p:cNvSpPr>
            <a:spLocks noGrp="1"/>
          </p:cNvSpPr>
          <p:nvPr>
            <p:ph type="body" sz="quarter" idx="60"/>
          </p:nvPr>
        </p:nvSpPr>
        <p:spPr>
          <a:xfrm>
            <a:off x="3743059" y="4443893"/>
            <a:ext cx="2297704" cy="1093645"/>
          </a:xfrm>
        </p:spPr>
        <p:txBody>
          <a:bodyPr/>
          <a:lstStyle>
            <a:lvl1pPr marL="0" indent="0">
              <a:lnSpc>
                <a:spcPct val="130000"/>
              </a:lnSpc>
              <a:buNone/>
              <a:defRPr sz="1000"/>
            </a:lvl1pPr>
          </a:lstStyle>
          <a:p>
            <a:pPr lvl="0"/>
            <a:endParaRPr lang="en-US"/>
          </a:p>
        </p:txBody>
      </p:sp>
      <p:sp>
        <p:nvSpPr>
          <p:cNvPr id="51" name="Text Placeholder 5">
            <a:extLst>
              <a:ext uri="{FF2B5EF4-FFF2-40B4-BE49-F238E27FC236}">
                <a16:creationId xmlns:a16="http://schemas.microsoft.com/office/drawing/2014/main" id="{65FDC6C3-A94E-4380-824D-27EFFF2BBDCA}"/>
              </a:ext>
            </a:extLst>
          </p:cNvPr>
          <p:cNvSpPr>
            <a:spLocks noGrp="1"/>
          </p:cNvSpPr>
          <p:nvPr>
            <p:ph type="body" sz="quarter" idx="61"/>
          </p:nvPr>
        </p:nvSpPr>
        <p:spPr>
          <a:xfrm>
            <a:off x="6410059" y="2538893"/>
            <a:ext cx="2297704" cy="1093645"/>
          </a:xfrm>
        </p:spPr>
        <p:txBody>
          <a:bodyPr/>
          <a:lstStyle>
            <a:lvl1pPr marL="0" indent="0">
              <a:lnSpc>
                <a:spcPct val="130000"/>
              </a:lnSpc>
              <a:buNone/>
              <a:defRPr sz="1000"/>
            </a:lvl1pPr>
          </a:lstStyle>
          <a:p>
            <a:pPr lvl="0"/>
            <a:endParaRPr lang="en-US"/>
          </a:p>
        </p:txBody>
      </p:sp>
      <p:sp>
        <p:nvSpPr>
          <p:cNvPr id="52" name="Text Placeholder 5">
            <a:extLst>
              <a:ext uri="{FF2B5EF4-FFF2-40B4-BE49-F238E27FC236}">
                <a16:creationId xmlns:a16="http://schemas.microsoft.com/office/drawing/2014/main" id="{5ED5C250-AA53-448E-9114-61CDEC5DE472}"/>
              </a:ext>
            </a:extLst>
          </p:cNvPr>
          <p:cNvSpPr>
            <a:spLocks noGrp="1"/>
          </p:cNvSpPr>
          <p:nvPr>
            <p:ph type="body" sz="quarter" idx="62"/>
          </p:nvPr>
        </p:nvSpPr>
        <p:spPr>
          <a:xfrm>
            <a:off x="6410059" y="4443893"/>
            <a:ext cx="2297704" cy="1093645"/>
          </a:xfrm>
        </p:spPr>
        <p:txBody>
          <a:bodyPr/>
          <a:lstStyle>
            <a:lvl1pPr marL="0" indent="0">
              <a:lnSpc>
                <a:spcPct val="130000"/>
              </a:lnSpc>
              <a:buNone/>
              <a:defRPr sz="1000"/>
            </a:lvl1pPr>
          </a:lstStyle>
          <a:p>
            <a:pPr lvl="0"/>
            <a:endParaRPr lang="en-US"/>
          </a:p>
        </p:txBody>
      </p:sp>
      <p:sp>
        <p:nvSpPr>
          <p:cNvPr id="53" name="Text Placeholder 5">
            <a:extLst>
              <a:ext uri="{FF2B5EF4-FFF2-40B4-BE49-F238E27FC236}">
                <a16:creationId xmlns:a16="http://schemas.microsoft.com/office/drawing/2014/main" id="{AB2AD075-265A-4D36-AE02-7DCDC43C6A25}"/>
              </a:ext>
            </a:extLst>
          </p:cNvPr>
          <p:cNvSpPr>
            <a:spLocks noGrp="1"/>
          </p:cNvSpPr>
          <p:nvPr>
            <p:ph type="body" sz="quarter" idx="63"/>
          </p:nvPr>
        </p:nvSpPr>
        <p:spPr>
          <a:xfrm>
            <a:off x="9172309" y="2538893"/>
            <a:ext cx="2297704" cy="1093645"/>
          </a:xfrm>
        </p:spPr>
        <p:txBody>
          <a:bodyPr/>
          <a:lstStyle>
            <a:lvl1pPr marL="0" indent="0">
              <a:lnSpc>
                <a:spcPct val="130000"/>
              </a:lnSpc>
              <a:buNone/>
              <a:defRPr sz="1000"/>
            </a:lvl1pPr>
          </a:lstStyle>
          <a:p>
            <a:pPr lvl="0"/>
            <a:endParaRPr lang="en-US"/>
          </a:p>
        </p:txBody>
      </p:sp>
      <p:sp>
        <p:nvSpPr>
          <p:cNvPr id="54" name="Text Placeholder 5">
            <a:extLst>
              <a:ext uri="{FF2B5EF4-FFF2-40B4-BE49-F238E27FC236}">
                <a16:creationId xmlns:a16="http://schemas.microsoft.com/office/drawing/2014/main" id="{615F1502-6719-4D89-A7A5-EB3EF93E6729}"/>
              </a:ext>
            </a:extLst>
          </p:cNvPr>
          <p:cNvSpPr>
            <a:spLocks noGrp="1"/>
          </p:cNvSpPr>
          <p:nvPr>
            <p:ph type="body" sz="quarter" idx="64"/>
          </p:nvPr>
        </p:nvSpPr>
        <p:spPr>
          <a:xfrm>
            <a:off x="9172309" y="4443893"/>
            <a:ext cx="2297704" cy="1093645"/>
          </a:xfrm>
        </p:spPr>
        <p:txBody>
          <a:bodyPr/>
          <a:lstStyle>
            <a:lvl1pPr marL="0" indent="0">
              <a:lnSpc>
                <a:spcPct val="130000"/>
              </a:lnSpc>
              <a:buNone/>
              <a:defRPr sz="1000"/>
            </a:lvl1pPr>
          </a:lstStyle>
          <a:p>
            <a:pPr lvl="0"/>
            <a:endParaRPr lang="en-US"/>
          </a:p>
        </p:txBody>
      </p:sp>
    </p:spTree>
    <p:extLst>
      <p:ext uri="{BB962C8B-B14F-4D97-AF65-F5344CB8AC3E}">
        <p14:creationId xmlns:p14="http://schemas.microsoft.com/office/powerpoint/2010/main" val="337450250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Fourfold table">
    <p:spTree>
      <p:nvGrpSpPr>
        <p:cNvPr id="1" name=""/>
        <p:cNvGrpSpPr/>
        <p:nvPr/>
      </p:nvGrpSpPr>
      <p:grpSpPr>
        <a:xfrm>
          <a:off x="0" y="0"/>
          <a:ext cx="0" cy="0"/>
          <a:chOff x="0" y="0"/>
          <a:chExt cx="0" cy="0"/>
        </a:xfrm>
      </p:grpSpPr>
      <p:pic>
        <p:nvPicPr>
          <p:cNvPr id="707" name="Miltton_Text_Black.png" descr="Miltton_Text_Bl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3327972" y="1655826"/>
            <a:ext cx="2158425" cy="1138542"/>
          </a:xfrm>
        </p:spPr>
        <p:txBody>
          <a:bodyPr/>
          <a:lstStyle>
            <a:lvl1pPr marL="0" indent="0">
              <a:lnSpc>
                <a:spcPct val="130000"/>
              </a:lnSpc>
              <a:buNone/>
              <a:defRPr sz="1000"/>
            </a:lvl1pPr>
          </a:lstStyle>
          <a:p>
            <a:pPr lvl="0"/>
            <a:endParaRPr lang="en-US"/>
          </a:p>
        </p:txBody>
      </p:sp>
      <p:sp>
        <p:nvSpPr>
          <p:cNvPr id="28" name="Line">
            <a:extLst>
              <a:ext uri="{FF2B5EF4-FFF2-40B4-BE49-F238E27FC236}">
                <a16:creationId xmlns:a16="http://schemas.microsoft.com/office/drawing/2014/main" id="{CC177CC8-269E-41F2-91E5-671E64879B4B}"/>
              </a:ext>
            </a:extLst>
          </p:cNvPr>
          <p:cNvSpPr/>
          <p:nvPr userDrawn="1"/>
        </p:nvSpPr>
        <p:spPr>
          <a:xfrm flipV="1">
            <a:off x="6096000" y="836902"/>
            <a:ext cx="1" cy="5234616"/>
          </a:xfrm>
          <a:prstGeom prst="line">
            <a:avLst/>
          </a:prstGeom>
          <a:ln w="25400">
            <a:solidFill>
              <a:schemeClr val="accent1">
                <a:lumOff val="-7254"/>
              </a:schemeClr>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29" name="Line">
            <a:extLst>
              <a:ext uri="{FF2B5EF4-FFF2-40B4-BE49-F238E27FC236}">
                <a16:creationId xmlns:a16="http://schemas.microsoft.com/office/drawing/2014/main" id="{1598DBCC-2108-42A6-A6E6-4F1F5856CEE9}"/>
              </a:ext>
            </a:extLst>
          </p:cNvPr>
          <p:cNvSpPr/>
          <p:nvPr userDrawn="1"/>
        </p:nvSpPr>
        <p:spPr>
          <a:xfrm>
            <a:off x="2078680" y="3429000"/>
            <a:ext cx="8502000" cy="0"/>
          </a:xfrm>
          <a:prstGeom prst="line">
            <a:avLst/>
          </a:prstGeom>
          <a:ln w="25400">
            <a:solidFill>
              <a:schemeClr val="accent1">
                <a:lumOff val="-7254"/>
              </a:schemeClr>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7" name="Text Placeholder 6">
            <a:extLst>
              <a:ext uri="{FF2B5EF4-FFF2-40B4-BE49-F238E27FC236}">
                <a16:creationId xmlns:a16="http://schemas.microsoft.com/office/drawing/2014/main" id="{85EFDCB6-2F19-4A59-A58D-BA60D5CF566F}"/>
              </a:ext>
            </a:extLst>
          </p:cNvPr>
          <p:cNvSpPr>
            <a:spLocks noGrp="1"/>
          </p:cNvSpPr>
          <p:nvPr>
            <p:ph type="body" sz="quarter" idx="59"/>
          </p:nvPr>
        </p:nvSpPr>
        <p:spPr>
          <a:xfrm>
            <a:off x="4961745" y="3159178"/>
            <a:ext cx="2267366" cy="550888"/>
          </a:xfrm>
          <a:solidFill>
            <a:srgbClr val="E9F352"/>
          </a:solidFill>
        </p:spPr>
        <p:txBody>
          <a:bodyPr bIns="18000" anchor="ctr" anchorCtr="0"/>
          <a:lstStyle>
            <a:lvl1pPr marL="0" indent="0" algn="ctr">
              <a:lnSpc>
                <a:spcPct val="100000"/>
              </a:lnSpc>
              <a:buNone/>
              <a:defRPr sz="2500" b="1"/>
            </a:lvl1pPr>
            <a:lvl2pPr marL="457200" indent="0">
              <a:buNone/>
              <a:defRPr/>
            </a:lvl2pPr>
          </a:lstStyle>
          <a:p>
            <a:pPr lvl="0"/>
            <a:endParaRPr lang="en-US"/>
          </a:p>
        </p:txBody>
      </p:sp>
      <p:sp>
        <p:nvSpPr>
          <p:cNvPr id="32" name="Text Placeholder 5">
            <a:extLst>
              <a:ext uri="{FF2B5EF4-FFF2-40B4-BE49-F238E27FC236}">
                <a16:creationId xmlns:a16="http://schemas.microsoft.com/office/drawing/2014/main" id="{5052F834-74EC-4C45-BF45-32D9983AB1C2}"/>
              </a:ext>
            </a:extLst>
          </p:cNvPr>
          <p:cNvSpPr>
            <a:spLocks noGrp="1"/>
          </p:cNvSpPr>
          <p:nvPr>
            <p:ph type="body" sz="quarter" idx="60"/>
          </p:nvPr>
        </p:nvSpPr>
        <p:spPr>
          <a:xfrm>
            <a:off x="7020297" y="1655826"/>
            <a:ext cx="2158423" cy="1138542"/>
          </a:xfrm>
        </p:spPr>
        <p:txBody>
          <a:bodyPr/>
          <a:lstStyle>
            <a:lvl1pPr marL="0" indent="0">
              <a:lnSpc>
                <a:spcPct val="130000"/>
              </a:lnSpc>
              <a:buNone/>
              <a:defRPr sz="1000"/>
            </a:lvl1pPr>
          </a:lstStyle>
          <a:p>
            <a:pPr lvl="0"/>
            <a:endParaRPr lang="en-US"/>
          </a:p>
        </p:txBody>
      </p:sp>
      <p:sp>
        <p:nvSpPr>
          <p:cNvPr id="33" name="Text Placeholder 5">
            <a:extLst>
              <a:ext uri="{FF2B5EF4-FFF2-40B4-BE49-F238E27FC236}">
                <a16:creationId xmlns:a16="http://schemas.microsoft.com/office/drawing/2014/main" id="{90F842C2-5F34-4903-9A91-FC01D0060EAC}"/>
              </a:ext>
            </a:extLst>
          </p:cNvPr>
          <p:cNvSpPr>
            <a:spLocks noGrp="1"/>
          </p:cNvSpPr>
          <p:nvPr>
            <p:ph type="body" sz="quarter" idx="61"/>
          </p:nvPr>
        </p:nvSpPr>
        <p:spPr>
          <a:xfrm>
            <a:off x="3327972" y="4520621"/>
            <a:ext cx="2158425" cy="1138542"/>
          </a:xfrm>
        </p:spPr>
        <p:txBody>
          <a:bodyPr/>
          <a:lstStyle>
            <a:lvl1pPr marL="0" indent="0">
              <a:lnSpc>
                <a:spcPct val="130000"/>
              </a:lnSpc>
              <a:buNone/>
              <a:defRPr sz="1000"/>
            </a:lvl1pPr>
          </a:lstStyle>
          <a:p>
            <a:pPr lvl="0"/>
            <a:endParaRPr lang="en-US"/>
          </a:p>
        </p:txBody>
      </p:sp>
      <p:sp>
        <p:nvSpPr>
          <p:cNvPr id="34" name="Text Placeholder 5">
            <a:extLst>
              <a:ext uri="{FF2B5EF4-FFF2-40B4-BE49-F238E27FC236}">
                <a16:creationId xmlns:a16="http://schemas.microsoft.com/office/drawing/2014/main" id="{098E5E1D-0D46-4475-9291-4F5082C4D153}"/>
              </a:ext>
            </a:extLst>
          </p:cNvPr>
          <p:cNvSpPr>
            <a:spLocks noGrp="1"/>
          </p:cNvSpPr>
          <p:nvPr>
            <p:ph type="body" sz="quarter" idx="62"/>
          </p:nvPr>
        </p:nvSpPr>
        <p:spPr>
          <a:xfrm>
            <a:off x="7020297" y="4520621"/>
            <a:ext cx="2158423" cy="1138542"/>
          </a:xfrm>
        </p:spPr>
        <p:txBody>
          <a:bodyPr/>
          <a:lstStyle>
            <a:lvl1pPr marL="0" indent="0">
              <a:lnSpc>
                <a:spcPct val="130000"/>
              </a:lnSpc>
              <a:buNone/>
              <a:defRPr sz="1000"/>
            </a:lvl1pPr>
          </a:lstStyle>
          <a:p>
            <a:pPr lvl="0"/>
            <a:endParaRPr lang="en-US"/>
          </a:p>
        </p:txBody>
      </p:sp>
      <p:sp>
        <p:nvSpPr>
          <p:cNvPr id="19" name="Measurements">
            <a:extLst>
              <a:ext uri="{FF2B5EF4-FFF2-40B4-BE49-F238E27FC236}">
                <a16:creationId xmlns:a16="http://schemas.microsoft.com/office/drawing/2014/main" id="{753089E3-43A9-9342-8DBD-6C883F012349}"/>
              </a:ext>
            </a:extLst>
          </p:cNvPr>
          <p:cNvSpPr txBox="1">
            <a:spLocks noGrp="1"/>
          </p:cNvSpPr>
          <p:nvPr>
            <p:ph type="body" sz="quarter" idx="53"/>
          </p:nvPr>
        </p:nvSpPr>
        <p:spPr>
          <a:xfrm>
            <a:off x="3327973" y="1326316"/>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endParaRPr/>
          </a:p>
        </p:txBody>
      </p:sp>
      <p:sp>
        <p:nvSpPr>
          <p:cNvPr id="20" name="Measurements">
            <a:extLst>
              <a:ext uri="{FF2B5EF4-FFF2-40B4-BE49-F238E27FC236}">
                <a16:creationId xmlns:a16="http://schemas.microsoft.com/office/drawing/2014/main" id="{E6094675-85D7-BE43-8657-92FCDC8D36F4}"/>
              </a:ext>
            </a:extLst>
          </p:cNvPr>
          <p:cNvSpPr txBox="1">
            <a:spLocks noGrp="1"/>
          </p:cNvSpPr>
          <p:nvPr>
            <p:ph type="body" sz="quarter" idx="63"/>
          </p:nvPr>
        </p:nvSpPr>
        <p:spPr>
          <a:xfrm>
            <a:off x="7020297" y="1326316"/>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endParaRPr/>
          </a:p>
        </p:txBody>
      </p:sp>
      <p:sp>
        <p:nvSpPr>
          <p:cNvPr id="21" name="Measurements">
            <a:extLst>
              <a:ext uri="{FF2B5EF4-FFF2-40B4-BE49-F238E27FC236}">
                <a16:creationId xmlns:a16="http://schemas.microsoft.com/office/drawing/2014/main" id="{BB35B722-FF2B-034A-95C1-D848E040CB67}"/>
              </a:ext>
            </a:extLst>
          </p:cNvPr>
          <p:cNvSpPr txBox="1">
            <a:spLocks noGrp="1"/>
          </p:cNvSpPr>
          <p:nvPr>
            <p:ph type="body" sz="quarter" idx="64"/>
          </p:nvPr>
        </p:nvSpPr>
        <p:spPr>
          <a:xfrm>
            <a:off x="3327973" y="4185262"/>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endParaRPr/>
          </a:p>
        </p:txBody>
      </p:sp>
      <p:sp>
        <p:nvSpPr>
          <p:cNvPr id="22" name="Measurements">
            <a:extLst>
              <a:ext uri="{FF2B5EF4-FFF2-40B4-BE49-F238E27FC236}">
                <a16:creationId xmlns:a16="http://schemas.microsoft.com/office/drawing/2014/main" id="{BE4EF000-155E-014E-8354-444DA1C5FFC9}"/>
              </a:ext>
            </a:extLst>
          </p:cNvPr>
          <p:cNvSpPr txBox="1">
            <a:spLocks noGrp="1"/>
          </p:cNvSpPr>
          <p:nvPr>
            <p:ph type="body" sz="quarter" idx="65"/>
          </p:nvPr>
        </p:nvSpPr>
        <p:spPr>
          <a:xfrm>
            <a:off x="7020297" y="4185262"/>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endParaRPr/>
          </a:p>
        </p:txBody>
      </p:sp>
    </p:spTree>
    <p:extLst>
      <p:ext uri="{BB962C8B-B14F-4D97-AF65-F5344CB8AC3E}">
        <p14:creationId xmlns:p14="http://schemas.microsoft.com/office/powerpoint/2010/main" val="241985429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Divider image 1">
    <p:spTree>
      <p:nvGrpSpPr>
        <p:cNvPr id="1" name=""/>
        <p:cNvGrpSpPr/>
        <p:nvPr/>
      </p:nvGrpSpPr>
      <p:grpSpPr>
        <a:xfrm>
          <a:off x="0" y="0"/>
          <a:ext cx="0" cy="0"/>
          <a:chOff x="0" y="0"/>
          <a:chExt cx="0" cy="0"/>
        </a:xfrm>
      </p:grpSpPr>
      <p:pic>
        <p:nvPicPr>
          <p:cNvPr id="764" name="Miltton_TeamsBG_2_2.png" descr="Miltton_TeamsBG_2_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765" name="Miltton_Text_Black.png" descr="Miltton_Text_Blac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7" name="Text Placeholder 4">
            <a:extLst>
              <a:ext uri="{FF2B5EF4-FFF2-40B4-BE49-F238E27FC236}">
                <a16:creationId xmlns:a16="http://schemas.microsoft.com/office/drawing/2014/main" id="{EBF1CC73-057D-40F6-A727-F82084ED65A7}"/>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BFA768C3-5A29-4465-8AC1-BDAC62F2423A}"/>
              </a:ext>
            </a:extLst>
          </p:cNvPr>
          <p:cNvSpPr>
            <a:spLocks noGrp="1"/>
          </p:cNvSpPr>
          <p:nvPr>
            <p:ph type="dt" sz="half" idx="14"/>
          </p:nvPr>
        </p:nvSpPr>
        <p:spPr/>
        <p:txBody>
          <a:bodyPr/>
          <a:lstStyle/>
          <a:p>
            <a:r>
              <a:rPr lang="fi-FI"/>
              <a:t>19/10/23</a:t>
            </a:r>
          </a:p>
        </p:txBody>
      </p:sp>
      <p:sp>
        <p:nvSpPr>
          <p:cNvPr id="3" name="Footer Placeholder 2">
            <a:extLst>
              <a:ext uri="{FF2B5EF4-FFF2-40B4-BE49-F238E27FC236}">
                <a16:creationId xmlns:a16="http://schemas.microsoft.com/office/drawing/2014/main" id="{1ADD5629-32E1-48BE-A58A-8A7EDE751246}"/>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4FF32598-0331-4657-A994-3C037752A913}"/>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14164978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Divider image 2">
    <p:spTree>
      <p:nvGrpSpPr>
        <p:cNvPr id="1" name=""/>
        <p:cNvGrpSpPr/>
        <p:nvPr/>
      </p:nvGrpSpPr>
      <p:grpSpPr>
        <a:xfrm>
          <a:off x="0" y="0"/>
          <a:ext cx="0" cy="0"/>
          <a:chOff x="0" y="0"/>
          <a:chExt cx="0" cy="0"/>
        </a:xfrm>
      </p:grpSpPr>
      <p:pic>
        <p:nvPicPr>
          <p:cNvPr id="775" name="Miltton_TeamsBG_2_4.png" descr="Miltton_TeamsBG_2_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776" name="Miltton_Text_Black.png" descr="Miltton_Text_Blac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2" name="Date Placeholder 1">
            <a:extLst>
              <a:ext uri="{FF2B5EF4-FFF2-40B4-BE49-F238E27FC236}">
                <a16:creationId xmlns:a16="http://schemas.microsoft.com/office/drawing/2014/main" id="{FC1CD669-0B91-4D1F-98DC-FAD0B51B255A}"/>
              </a:ext>
            </a:extLst>
          </p:cNvPr>
          <p:cNvSpPr>
            <a:spLocks noGrp="1"/>
          </p:cNvSpPr>
          <p:nvPr>
            <p:ph type="dt" sz="half" idx="10"/>
          </p:nvPr>
        </p:nvSpPr>
        <p:spPr/>
        <p:txBody>
          <a:bodyPr/>
          <a:lstStyle/>
          <a:p>
            <a:r>
              <a:rPr lang="fi-FI"/>
              <a:t>19/10/23</a:t>
            </a:r>
          </a:p>
        </p:txBody>
      </p:sp>
      <p:sp>
        <p:nvSpPr>
          <p:cNvPr id="3" name="Footer Placeholder 2">
            <a:extLst>
              <a:ext uri="{FF2B5EF4-FFF2-40B4-BE49-F238E27FC236}">
                <a16:creationId xmlns:a16="http://schemas.microsoft.com/office/drawing/2014/main" id="{950CB20A-4CB3-4E93-9283-EE4D25F45AD8}"/>
              </a:ext>
            </a:extLst>
          </p:cNvPr>
          <p:cNvSpPr>
            <a:spLocks noGrp="1"/>
          </p:cNvSpPr>
          <p:nvPr>
            <p:ph type="ftr" sz="quarter" idx="11"/>
          </p:nvPr>
        </p:nvSpPr>
        <p:spPr/>
        <p:txBody>
          <a:bodyPr/>
          <a:lstStyle/>
          <a:p>
            <a:r>
              <a:rPr lang="fi-FI"/>
              <a:t>Yleisesitys</a:t>
            </a:r>
          </a:p>
        </p:txBody>
      </p:sp>
      <p:sp>
        <p:nvSpPr>
          <p:cNvPr id="4" name="Slide Number Placeholder 3">
            <a:extLst>
              <a:ext uri="{FF2B5EF4-FFF2-40B4-BE49-F238E27FC236}">
                <a16:creationId xmlns:a16="http://schemas.microsoft.com/office/drawing/2014/main" id="{B822238E-8895-4DD4-9F43-44C1B31FE4FB}"/>
              </a:ext>
            </a:extLst>
          </p:cNvPr>
          <p:cNvSpPr>
            <a:spLocks noGrp="1"/>
          </p:cNvSpPr>
          <p:nvPr>
            <p:ph type="sldNum" sz="quarter" idx="12"/>
          </p:nvPr>
        </p:nvSpPr>
        <p:spPr/>
        <p:txBody>
          <a:bodyPr/>
          <a:lstStyle/>
          <a:p>
            <a:fld id="{31160B98-140E-4345-B1A3-2A7247C42973}" type="slidenum">
              <a:rPr lang="fi-FI" smtClean="0"/>
              <a:pPr/>
              <a:t>‹#›</a:t>
            </a:fld>
            <a:endParaRPr lang="fi-FI"/>
          </a:p>
        </p:txBody>
      </p:sp>
      <p:sp>
        <p:nvSpPr>
          <p:cNvPr id="10" name="Text Placeholder 4">
            <a:extLst>
              <a:ext uri="{FF2B5EF4-FFF2-40B4-BE49-F238E27FC236}">
                <a16:creationId xmlns:a16="http://schemas.microsoft.com/office/drawing/2014/main" id="{8B99E224-CCAE-4B55-8BBA-AEDEF873819B}"/>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04871560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Divider image 3">
    <p:spTree>
      <p:nvGrpSpPr>
        <p:cNvPr id="1" name=""/>
        <p:cNvGrpSpPr/>
        <p:nvPr/>
      </p:nvGrpSpPr>
      <p:grpSpPr>
        <a:xfrm>
          <a:off x="0" y="0"/>
          <a:ext cx="0" cy="0"/>
          <a:chOff x="0" y="0"/>
          <a:chExt cx="0" cy="0"/>
        </a:xfrm>
      </p:grpSpPr>
      <p:pic>
        <p:nvPicPr>
          <p:cNvPr id="786" name="Miltton_TeamsBG_2_8.png" descr="Miltton_TeamsBG_2_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787" name="Miltton_Text_Black.png" descr="Miltton_Text_Blac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
        <p:nvSpPr>
          <p:cNvPr id="7" name="Text Placeholder 4">
            <a:extLst>
              <a:ext uri="{FF2B5EF4-FFF2-40B4-BE49-F238E27FC236}">
                <a16:creationId xmlns:a16="http://schemas.microsoft.com/office/drawing/2014/main" id="{00786BF7-1349-4AC4-9385-2541F91F7867}"/>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p>
            <a:r>
              <a:rPr lang="fi-FI"/>
              <a:t>19/10/23</a:t>
            </a:r>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410465958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ircle and Steps">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F004E31-6D9B-4A78-B83B-A73F38A2626E}"/>
              </a:ext>
            </a:extLst>
          </p:cNvPr>
          <p:cNvSpPr/>
          <p:nvPr userDrawn="1"/>
        </p:nvSpPr>
        <p:spPr>
          <a:xfrm>
            <a:off x="5619750" y="1346200"/>
            <a:ext cx="4375150" cy="437515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643F3253-2BA8-4A2B-B22F-C689A30446CD}"/>
              </a:ext>
            </a:extLst>
          </p:cNvPr>
          <p:cNvSpPr>
            <a:spLocks noGrp="1"/>
          </p:cNvSpPr>
          <p:nvPr>
            <p:ph type="body" sz="quarter" idx="34" hasCustomPrompt="1"/>
          </p:nvPr>
        </p:nvSpPr>
        <p:spPr>
          <a:xfrm>
            <a:off x="7353299" y="3081338"/>
            <a:ext cx="859915" cy="887412"/>
          </a:xfrm>
          <a:prstGeom prst="ellipse">
            <a:avLst/>
          </a:prstGeom>
          <a:solidFill>
            <a:srgbClr val="E9F352"/>
          </a:solidFill>
        </p:spPr>
        <p:txBody>
          <a:bodyPr anchor="ctr" anchorCtr="0"/>
          <a:lstStyle>
            <a:lvl1pPr marL="0" indent="0" algn="ctr">
              <a:lnSpc>
                <a:spcPct val="100000"/>
              </a:lnSpc>
              <a:buNone/>
              <a:defRPr sz="1800" b="1"/>
            </a:lvl1pPr>
          </a:lstStyle>
          <a:p>
            <a:pPr lvl="0"/>
            <a:r>
              <a:rPr lang="en-US"/>
              <a:t>X</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3" name="Text Placeholder 5">
            <a:extLst>
              <a:ext uri="{FF2B5EF4-FFF2-40B4-BE49-F238E27FC236}">
                <a16:creationId xmlns:a16="http://schemas.microsoft.com/office/drawing/2014/main" id="{7356D275-CDCC-4D51-B850-69DCD42A4E40}"/>
              </a:ext>
            </a:extLst>
          </p:cNvPr>
          <p:cNvSpPr>
            <a:spLocks noGrp="1"/>
          </p:cNvSpPr>
          <p:nvPr>
            <p:ph type="body" sz="quarter" idx="57"/>
          </p:nvPr>
        </p:nvSpPr>
        <p:spPr>
          <a:xfrm>
            <a:off x="6953250" y="4152901"/>
            <a:ext cx="1708150" cy="1138542"/>
          </a:xfrm>
        </p:spPr>
        <p:txBody>
          <a:bodyPr anchor="ctr" anchorCtr="0"/>
          <a:lstStyle>
            <a:lvl1pPr marL="0" indent="0" algn="ctr">
              <a:lnSpc>
                <a:spcPct val="130000"/>
              </a:lnSpc>
              <a:buNone/>
              <a:defRPr sz="1200"/>
            </a:lvl1pPr>
          </a:lstStyle>
          <a:p>
            <a:pPr lvl="0"/>
            <a:endParaRPr lang="en-US"/>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6953250" y="1771651"/>
            <a:ext cx="1708150" cy="1138542"/>
          </a:xfrm>
        </p:spPr>
        <p:txBody>
          <a:bodyPr anchor="ctr" anchorCtr="0"/>
          <a:lstStyle>
            <a:lvl1pPr marL="0" indent="0" algn="ctr">
              <a:lnSpc>
                <a:spcPct val="130000"/>
              </a:lnSpc>
              <a:buNone/>
              <a:defRPr sz="1200"/>
            </a:lvl1pPr>
          </a:lstStyle>
          <a:p>
            <a:pPr lvl="0"/>
            <a:endParaRPr lang="en-US"/>
          </a:p>
        </p:txBody>
      </p:sp>
      <p:sp>
        <p:nvSpPr>
          <p:cNvPr id="15" name="Text Placeholder 5">
            <a:extLst>
              <a:ext uri="{FF2B5EF4-FFF2-40B4-BE49-F238E27FC236}">
                <a16:creationId xmlns:a16="http://schemas.microsoft.com/office/drawing/2014/main" id="{3A87E54C-BEA0-4B1E-B49E-BEDC9BC90FD1}"/>
              </a:ext>
            </a:extLst>
          </p:cNvPr>
          <p:cNvSpPr>
            <a:spLocks noGrp="1"/>
          </p:cNvSpPr>
          <p:nvPr>
            <p:ph type="body" sz="quarter" idx="59"/>
          </p:nvPr>
        </p:nvSpPr>
        <p:spPr>
          <a:xfrm>
            <a:off x="5727700" y="2971801"/>
            <a:ext cx="1555750" cy="1138542"/>
          </a:xfrm>
        </p:spPr>
        <p:txBody>
          <a:bodyPr anchor="ctr" anchorCtr="0"/>
          <a:lstStyle>
            <a:lvl1pPr marL="0" indent="0" algn="ctr">
              <a:lnSpc>
                <a:spcPct val="130000"/>
              </a:lnSpc>
              <a:buNone/>
              <a:defRPr sz="1200"/>
            </a:lvl1pPr>
          </a:lstStyle>
          <a:p>
            <a:pPr lvl="0"/>
            <a:endParaRPr lang="en-US"/>
          </a:p>
        </p:txBody>
      </p:sp>
      <p:sp>
        <p:nvSpPr>
          <p:cNvPr id="16" name="Text Placeholder 5">
            <a:extLst>
              <a:ext uri="{FF2B5EF4-FFF2-40B4-BE49-F238E27FC236}">
                <a16:creationId xmlns:a16="http://schemas.microsoft.com/office/drawing/2014/main" id="{8C88BABE-5380-46DB-AC9D-0903DEC244E6}"/>
              </a:ext>
            </a:extLst>
          </p:cNvPr>
          <p:cNvSpPr>
            <a:spLocks noGrp="1"/>
          </p:cNvSpPr>
          <p:nvPr>
            <p:ph type="body" sz="quarter" idx="60"/>
          </p:nvPr>
        </p:nvSpPr>
        <p:spPr>
          <a:xfrm>
            <a:off x="8318500" y="2971801"/>
            <a:ext cx="1555750" cy="1138542"/>
          </a:xfrm>
        </p:spPr>
        <p:txBody>
          <a:bodyPr anchor="ctr" anchorCtr="0"/>
          <a:lstStyle>
            <a:lvl1pPr marL="0" indent="0" algn="ctr">
              <a:lnSpc>
                <a:spcPct val="130000"/>
              </a:lnSpc>
              <a:buNone/>
              <a:defRPr sz="1200"/>
            </a:lvl1pPr>
          </a:lstStyle>
          <a:p>
            <a:pPr lvl="0"/>
            <a:endParaRPr lang="en-US"/>
          </a:p>
        </p:txBody>
      </p:sp>
      <p:sp>
        <p:nvSpPr>
          <p:cNvPr id="17" name="1">
            <a:extLst>
              <a:ext uri="{FF2B5EF4-FFF2-40B4-BE49-F238E27FC236}">
                <a16:creationId xmlns:a16="http://schemas.microsoft.com/office/drawing/2014/main" id="{2A83D96B-8F31-4F93-B917-5F0B340B83DB}"/>
              </a:ext>
            </a:extLst>
          </p:cNvPr>
          <p:cNvSpPr txBox="1">
            <a:spLocks noGrp="1"/>
          </p:cNvSpPr>
          <p:nvPr>
            <p:ph type="body" sz="quarter" idx="28" hasCustomPrompt="1"/>
          </p:nvPr>
        </p:nvSpPr>
        <p:spPr>
          <a:xfrm>
            <a:off x="482007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18" name="1">
            <a:extLst>
              <a:ext uri="{FF2B5EF4-FFF2-40B4-BE49-F238E27FC236}">
                <a16:creationId xmlns:a16="http://schemas.microsoft.com/office/drawing/2014/main" id="{57FE8D17-F7EA-4F29-80E0-3F7D1B93C626}"/>
              </a:ext>
            </a:extLst>
          </p:cNvPr>
          <p:cNvSpPr txBox="1">
            <a:spLocks noGrp="1"/>
          </p:cNvSpPr>
          <p:nvPr>
            <p:ph type="body" sz="quarter" idx="61" hasCustomPrompt="1"/>
          </p:nvPr>
        </p:nvSpPr>
        <p:spPr>
          <a:xfrm>
            <a:off x="1028742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19" name="1">
            <a:extLst>
              <a:ext uri="{FF2B5EF4-FFF2-40B4-BE49-F238E27FC236}">
                <a16:creationId xmlns:a16="http://schemas.microsoft.com/office/drawing/2014/main" id="{64EC0E97-06FA-4FFD-A963-5165267D9FF1}"/>
              </a:ext>
            </a:extLst>
          </p:cNvPr>
          <p:cNvSpPr txBox="1">
            <a:spLocks noGrp="1"/>
          </p:cNvSpPr>
          <p:nvPr>
            <p:ph type="body" sz="quarter" idx="62" hasCustomPrompt="1"/>
          </p:nvPr>
        </p:nvSpPr>
        <p:spPr>
          <a:xfrm>
            <a:off x="7575979" y="5997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
        <p:nvSpPr>
          <p:cNvPr id="20" name="1">
            <a:extLst>
              <a:ext uri="{FF2B5EF4-FFF2-40B4-BE49-F238E27FC236}">
                <a16:creationId xmlns:a16="http://schemas.microsoft.com/office/drawing/2014/main" id="{6869D030-3E39-4EBD-99B8-B3F26DAD86CD}"/>
              </a:ext>
            </a:extLst>
          </p:cNvPr>
          <p:cNvSpPr txBox="1">
            <a:spLocks noGrp="1"/>
          </p:cNvSpPr>
          <p:nvPr>
            <p:ph type="body" sz="quarter" idx="63" hasCustomPrompt="1"/>
          </p:nvPr>
        </p:nvSpPr>
        <p:spPr>
          <a:xfrm>
            <a:off x="7575979" y="5870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Domaine Display"/>
                <a:ea typeface="Domaine Display"/>
                <a:cs typeface="Domaine Display"/>
                <a:sym typeface="Domaine Display"/>
              </a:defRPr>
            </a:lvl1pPr>
          </a:lstStyle>
          <a:p>
            <a:r>
              <a:rPr lang="fi-FI"/>
              <a:t>X</a:t>
            </a:r>
            <a:endParaRPr/>
          </a:p>
        </p:txBody>
      </p:sp>
    </p:spTree>
    <p:extLst>
      <p:ext uri="{BB962C8B-B14F-4D97-AF65-F5344CB8AC3E}">
        <p14:creationId xmlns:p14="http://schemas.microsoft.com/office/powerpoint/2010/main" val="28906460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Pyramid 1">
    <p:bg>
      <p:bgPr>
        <a:solidFill>
          <a:srgbClr val="E5E4E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87A273-735D-4A3B-A540-557F201BEC4A}"/>
              </a:ext>
            </a:extLst>
          </p:cNvPr>
          <p:cNvGrpSpPr/>
          <p:nvPr userDrawn="1"/>
        </p:nvGrpSpPr>
        <p:grpSpPr>
          <a:xfrm>
            <a:off x="4706531" y="1271578"/>
            <a:ext cx="6504135" cy="4386689"/>
            <a:chOff x="4706531" y="1271578"/>
            <a:chExt cx="6504135" cy="4386689"/>
          </a:xfrm>
        </p:grpSpPr>
        <p:sp>
          <p:nvSpPr>
            <p:cNvPr id="21" name="Triangle">
              <a:extLst>
                <a:ext uri="{FF2B5EF4-FFF2-40B4-BE49-F238E27FC236}">
                  <a16:creationId xmlns:a16="http://schemas.microsoft.com/office/drawing/2014/main" id="{CACB75DA-1BEE-491E-94CA-2C2A87EF8B2C}"/>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2" name="Rectangle">
              <a:extLst>
                <a:ext uri="{FF2B5EF4-FFF2-40B4-BE49-F238E27FC236}">
                  <a16:creationId xmlns:a16="http://schemas.microsoft.com/office/drawing/2014/main" id="{F91F32B2-592A-4159-A5D4-36A27C18E10B}"/>
                </a:ext>
              </a:extLst>
            </p:cNvPr>
            <p:cNvSpPr/>
            <p:nvPr userDrawn="1"/>
          </p:nvSpPr>
          <p:spPr>
            <a:xfrm>
              <a:off x="6065742" y="1271578"/>
              <a:ext cx="5144924" cy="3154814"/>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Triangle">
              <a:extLst>
                <a:ext uri="{FF2B5EF4-FFF2-40B4-BE49-F238E27FC236}">
                  <a16:creationId xmlns:a16="http://schemas.microsoft.com/office/drawing/2014/main" id="{BB4DBC4F-B275-4622-902F-BE8161218B33}"/>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4" name="Line">
              <a:extLst>
                <a:ext uri="{FF2B5EF4-FFF2-40B4-BE49-F238E27FC236}">
                  <a16:creationId xmlns:a16="http://schemas.microsoft.com/office/drawing/2014/main" id="{AF112777-38F5-4F14-A306-12A7129357E5}"/>
                </a:ext>
              </a:extLst>
            </p:cNvPr>
            <p:cNvSpPr/>
            <p:nvPr userDrawn="1"/>
          </p:nvSpPr>
          <p:spPr>
            <a:xfrm>
              <a:off x="4706531" y="5653504"/>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25" name="Line">
              <a:extLst>
                <a:ext uri="{FF2B5EF4-FFF2-40B4-BE49-F238E27FC236}">
                  <a16:creationId xmlns:a16="http://schemas.microsoft.com/office/drawing/2014/main" id="{FD9FEA37-0C58-440C-A0DA-DA82F7B5A958}"/>
                </a:ext>
              </a:extLst>
            </p:cNvPr>
            <p:cNvSpPr/>
            <p:nvPr userDrawn="1"/>
          </p:nvSpPr>
          <p:spPr>
            <a:xfrm>
              <a:off x="8049794" y="3129991"/>
              <a:ext cx="1783416"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4102101"/>
            <a:ext cx="1708150" cy="1472778"/>
          </a:xfrm>
        </p:spPr>
        <p:txBody>
          <a:bodyPr anchor="b" anchorCtr="0"/>
          <a:lstStyle>
            <a:lvl1pPr marL="0" indent="0" algn="l">
              <a:lnSpc>
                <a:spcPct val="100000"/>
              </a:lnSpc>
              <a:buNone/>
              <a:defRPr sz="1000"/>
            </a:lvl1pPr>
          </a:lstStyle>
          <a:p>
            <a:pPr lvl="0"/>
            <a:endParaRPr lang="en-US"/>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endParaRPr lang="en-US"/>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endParaRPr lang="en-US"/>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bg1"/>
                </a:solidFill>
              </a:defRPr>
            </a:lvl1pPr>
          </a:lstStyle>
          <a:p>
            <a:pPr lvl="0"/>
            <a:endParaRPr lang="en-US"/>
          </a:p>
        </p:txBody>
      </p:sp>
    </p:spTree>
    <p:extLst>
      <p:ext uri="{BB962C8B-B14F-4D97-AF65-F5344CB8AC3E}">
        <p14:creationId xmlns:p14="http://schemas.microsoft.com/office/powerpoint/2010/main" val="243800529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Pyramid 2">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4F5B9C8-6676-445C-AA44-C7091BF636ED}"/>
              </a:ext>
            </a:extLst>
          </p:cNvPr>
          <p:cNvGrpSpPr/>
          <p:nvPr userDrawn="1"/>
        </p:nvGrpSpPr>
        <p:grpSpPr>
          <a:xfrm>
            <a:off x="4706531" y="1328728"/>
            <a:ext cx="6894587" cy="4430807"/>
            <a:chOff x="4706531" y="1328728"/>
            <a:chExt cx="6894587" cy="4430807"/>
          </a:xfrm>
        </p:grpSpPr>
        <p:sp>
          <p:nvSpPr>
            <p:cNvPr id="15" name="Triangle">
              <a:extLst>
                <a:ext uri="{FF2B5EF4-FFF2-40B4-BE49-F238E27FC236}">
                  <a16:creationId xmlns:a16="http://schemas.microsoft.com/office/drawing/2014/main" id="{81AC0645-567E-43DB-BA5D-F5B31D014926}"/>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186750AA-8686-49FD-A711-256025EE81C2}"/>
                </a:ext>
              </a:extLst>
            </p:cNvPr>
            <p:cNvSpPr/>
            <p:nvPr/>
          </p:nvSpPr>
          <p:spPr>
            <a:xfrm>
              <a:off x="6456194" y="4429430"/>
              <a:ext cx="5144924" cy="1330105"/>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Rectangle">
              <a:extLst>
                <a:ext uri="{FF2B5EF4-FFF2-40B4-BE49-F238E27FC236}">
                  <a16:creationId xmlns:a16="http://schemas.microsoft.com/office/drawing/2014/main" id="{7836C7F7-B2CF-4EB1-B2EB-81AA54C9222D}"/>
                </a:ext>
              </a:extLst>
            </p:cNvPr>
            <p:cNvSpPr/>
            <p:nvPr/>
          </p:nvSpPr>
          <p:spPr>
            <a:xfrm>
              <a:off x="6065742" y="1328728"/>
              <a:ext cx="5144924" cy="1783652"/>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8" name="Triangle">
              <a:extLst>
                <a:ext uri="{FF2B5EF4-FFF2-40B4-BE49-F238E27FC236}">
                  <a16:creationId xmlns:a16="http://schemas.microsoft.com/office/drawing/2014/main" id="{1FC7AA41-E7EB-4457-B033-25D95D1425F1}"/>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9" name="Line">
              <a:extLst>
                <a:ext uri="{FF2B5EF4-FFF2-40B4-BE49-F238E27FC236}">
                  <a16:creationId xmlns:a16="http://schemas.microsoft.com/office/drawing/2014/main" id="{817C2782-E2C9-4306-9CF6-0C5FD6692FA5}"/>
                </a:ext>
              </a:extLst>
            </p:cNvPr>
            <p:cNvSpPr/>
            <p:nvPr/>
          </p:nvSpPr>
          <p:spPr>
            <a:xfrm>
              <a:off x="4706531" y="4416392"/>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2870201"/>
            <a:ext cx="1708150" cy="1472778"/>
          </a:xfrm>
        </p:spPr>
        <p:txBody>
          <a:bodyPr anchor="b" anchorCtr="0"/>
          <a:lstStyle>
            <a:lvl1pPr marL="0" indent="0" algn="l">
              <a:lnSpc>
                <a:spcPct val="100000"/>
              </a:lnSpc>
              <a:buNone/>
              <a:defRPr sz="1000"/>
            </a:lvl1pPr>
          </a:lstStyle>
          <a:p>
            <a:pPr lvl="0"/>
            <a:endParaRPr lang="en-US"/>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1">
                <a:solidFill>
                  <a:schemeClr val="bg1"/>
                </a:solidFill>
              </a:defRPr>
            </a:lvl1pPr>
          </a:lstStyle>
          <a:p>
            <a:pPr lvl="0"/>
            <a:endParaRPr lang="en-US"/>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endParaRPr lang="en-US"/>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endParaRPr lang="en-US"/>
          </a:p>
        </p:txBody>
      </p:sp>
    </p:spTree>
    <p:extLst>
      <p:ext uri="{BB962C8B-B14F-4D97-AF65-F5344CB8AC3E}">
        <p14:creationId xmlns:p14="http://schemas.microsoft.com/office/powerpoint/2010/main" val="2831993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Comms_platform">
    <p:bg>
      <p:bgPr>
        <a:solidFill>
          <a:srgbClr val="FFFFFF"/>
        </a:solidFill>
        <a:effectLst/>
      </p:bgPr>
    </p:bg>
    <p:spTree>
      <p:nvGrpSpPr>
        <p:cNvPr id="1" name=""/>
        <p:cNvGrpSpPr/>
        <p:nvPr/>
      </p:nvGrpSpPr>
      <p:grpSpPr>
        <a:xfrm>
          <a:off x="0" y="0"/>
          <a:ext cx="0" cy="0"/>
          <a:chOff x="0" y="0"/>
          <a:chExt cx="0" cy="0"/>
        </a:xfrm>
      </p:grpSpPr>
      <p:sp>
        <p:nvSpPr>
          <p:cNvPr id="682" name="GOAL 1"/>
          <p:cNvSpPr>
            <a:spLocks noGrp="1"/>
          </p:cNvSpPr>
          <p:nvPr>
            <p:ph type="body" sz="quarter" idx="37"/>
          </p:nvPr>
        </p:nvSpPr>
        <p:spPr>
          <a:xfrm>
            <a:off x="978407" y="2099216"/>
            <a:ext cx="3168000" cy="648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tx2"/>
                </a:solidFill>
                <a:latin typeface="+mn-lt"/>
                <a:ea typeface="+mn-ea"/>
                <a:cs typeface="+mn-cs"/>
                <a:sym typeface="Helvetica"/>
              </a:defRPr>
            </a:lvl1pPr>
          </a:lstStyle>
          <a:p>
            <a:pPr lvl="0"/>
            <a:r>
              <a:rPr lang="en-GB"/>
              <a:t>Click to edit Master text styles</a:t>
            </a:r>
          </a:p>
        </p:txBody>
      </p:sp>
      <p:sp>
        <p:nvSpPr>
          <p:cNvPr id="683" name="GOAL 2"/>
          <p:cNvSpPr>
            <a:spLocks noGrp="1"/>
          </p:cNvSpPr>
          <p:nvPr>
            <p:ph type="body" sz="quarter" idx="38"/>
          </p:nvPr>
        </p:nvSpPr>
        <p:spPr>
          <a:xfrm>
            <a:off x="978409" y="2872258"/>
            <a:ext cx="972000"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 name="Title 3">
            <a:extLst>
              <a:ext uri="{FF2B5EF4-FFF2-40B4-BE49-F238E27FC236}">
                <a16:creationId xmlns:a16="http://schemas.microsoft.com/office/drawing/2014/main" id="{09BE371A-8797-4F86-A0E4-316D49A67CC6}"/>
              </a:ext>
            </a:extLst>
          </p:cNvPr>
          <p:cNvSpPr>
            <a:spLocks noGrp="1"/>
          </p:cNvSpPr>
          <p:nvPr>
            <p:ph type="title"/>
          </p:nvPr>
        </p:nvSpPr>
        <p:spPr>
          <a:xfrm>
            <a:off x="737136" y="807829"/>
            <a:ext cx="10284807" cy="328821"/>
          </a:xfrm>
        </p:spPr>
        <p:txBody>
          <a:bodyPr/>
          <a:lstStyle>
            <a:lvl1pPr>
              <a:defRPr sz="1500"/>
            </a:lvl1pPr>
          </a:lstStyle>
          <a:p>
            <a:r>
              <a:rPr lang="en-GB"/>
              <a:t>Click to edit Master title style</a:t>
            </a:r>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fld id="{1005375F-FBA3-9242-B564-1F3D84D273D7}" type="datetime1">
              <a:rPr lang="fi-FI" noProof="0" smtClean="0"/>
              <a:t>7.10.2025</a:t>
            </a:fld>
            <a:endParaRPr lang="en-US" noProof="0"/>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r>
              <a:rPr lang="en-US" noProof="0"/>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en-US" noProof="0" smtClean="0"/>
              <a:pPr/>
              <a:t>‹#›</a:t>
            </a:fld>
            <a:endParaRPr lang="en-US" noProof="0"/>
          </a:p>
        </p:txBody>
      </p:sp>
      <p:sp>
        <p:nvSpPr>
          <p:cNvPr id="46" name="Text Placeholder 7">
            <a:extLst>
              <a:ext uri="{FF2B5EF4-FFF2-40B4-BE49-F238E27FC236}">
                <a16:creationId xmlns:a16="http://schemas.microsoft.com/office/drawing/2014/main" id="{B43800BF-9633-452C-A60D-D8ABAE080000}"/>
              </a:ext>
            </a:extLst>
          </p:cNvPr>
          <p:cNvSpPr>
            <a:spLocks noGrp="1"/>
          </p:cNvSpPr>
          <p:nvPr>
            <p:ph type="body" sz="quarter" idx="52"/>
          </p:nvPr>
        </p:nvSpPr>
        <p:spPr>
          <a:xfrm rot="16200000">
            <a:off x="-513194" y="2269929"/>
            <a:ext cx="2194086" cy="306574"/>
          </a:xfrm>
        </p:spPr>
        <p:txBody>
          <a:bodyPr/>
          <a:lstStyle>
            <a:lvl1pPr marL="0" indent="0" algn="ctr">
              <a:buNone/>
              <a:defRPr sz="900"/>
            </a:lvl1pPr>
          </a:lstStyle>
          <a:p>
            <a:pPr lvl="0"/>
            <a:r>
              <a:rPr lang="en-GB"/>
              <a:t>Click to edit Master text styles</a:t>
            </a:r>
          </a:p>
        </p:txBody>
      </p:sp>
      <p:pic>
        <p:nvPicPr>
          <p:cNvPr id="37" name="Graphic 36">
            <a:extLst>
              <a:ext uri="{FF2B5EF4-FFF2-40B4-BE49-F238E27FC236}">
                <a16:creationId xmlns:a16="http://schemas.microsoft.com/office/drawing/2014/main" id="{13AD9861-CBCC-457F-F340-7516965EFC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BB68864A-F384-D42F-5E61-CD6CE2F739A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3" name="SmartArt Placeholder 2">
            <a:extLst>
              <a:ext uri="{FF2B5EF4-FFF2-40B4-BE49-F238E27FC236}">
                <a16:creationId xmlns:a16="http://schemas.microsoft.com/office/drawing/2014/main" id="{AB79E982-602C-5D80-C1FA-5DDA81C0725F}"/>
              </a:ext>
            </a:extLst>
          </p:cNvPr>
          <p:cNvSpPr>
            <a:spLocks noGrp="1"/>
          </p:cNvSpPr>
          <p:nvPr>
            <p:ph type="dgm" sz="quarter" idx="18" hasCustomPrompt="1"/>
          </p:nvPr>
        </p:nvSpPr>
        <p:spPr>
          <a:xfrm>
            <a:off x="392044" y="809080"/>
            <a:ext cx="221058" cy="202510"/>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8" name="GOAL 1">
            <a:extLst>
              <a:ext uri="{FF2B5EF4-FFF2-40B4-BE49-F238E27FC236}">
                <a16:creationId xmlns:a16="http://schemas.microsoft.com/office/drawing/2014/main" id="{BDAD0D3C-9EE8-DCEE-A0E3-0DD94D71A64E}"/>
              </a:ext>
            </a:extLst>
          </p:cNvPr>
          <p:cNvSpPr>
            <a:spLocks noGrp="1"/>
          </p:cNvSpPr>
          <p:nvPr>
            <p:ph type="body" sz="quarter" idx="53"/>
          </p:nvPr>
        </p:nvSpPr>
        <p:spPr>
          <a:xfrm>
            <a:off x="978408" y="1326174"/>
            <a:ext cx="10079419"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1" name="GOAL 2">
            <a:extLst>
              <a:ext uri="{FF2B5EF4-FFF2-40B4-BE49-F238E27FC236}">
                <a16:creationId xmlns:a16="http://schemas.microsoft.com/office/drawing/2014/main" id="{925CC801-EFAC-F27E-22E4-41C42DAAB19E}"/>
              </a:ext>
            </a:extLst>
          </p:cNvPr>
          <p:cNvSpPr>
            <a:spLocks noGrp="1"/>
          </p:cNvSpPr>
          <p:nvPr>
            <p:ph type="body" sz="quarter" idx="54"/>
          </p:nvPr>
        </p:nvSpPr>
        <p:spPr>
          <a:xfrm>
            <a:off x="2076408" y="2872258"/>
            <a:ext cx="972000"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2" name="GOAL 1">
            <a:extLst>
              <a:ext uri="{FF2B5EF4-FFF2-40B4-BE49-F238E27FC236}">
                <a16:creationId xmlns:a16="http://schemas.microsoft.com/office/drawing/2014/main" id="{D63BA3CA-6E8F-069E-40A6-CA187557EBA1}"/>
              </a:ext>
            </a:extLst>
          </p:cNvPr>
          <p:cNvSpPr>
            <a:spLocks noGrp="1"/>
          </p:cNvSpPr>
          <p:nvPr>
            <p:ph type="body" sz="quarter" idx="55"/>
          </p:nvPr>
        </p:nvSpPr>
        <p:spPr>
          <a:xfrm>
            <a:off x="4434117" y="2099216"/>
            <a:ext cx="3168000" cy="648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2"/>
                </a:solidFill>
                <a:latin typeface="+mn-lt"/>
                <a:ea typeface="+mn-ea"/>
                <a:cs typeface="+mn-cs"/>
                <a:sym typeface="Helvetica"/>
              </a:defRPr>
            </a:lvl1pPr>
          </a:lstStyle>
          <a:p>
            <a:pPr lvl="0"/>
            <a:r>
              <a:rPr lang="en-GB"/>
              <a:t>Click to edit Master text styles</a:t>
            </a:r>
          </a:p>
        </p:txBody>
      </p:sp>
      <p:sp>
        <p:nvSpPr>
          <p:cNvPr id="13" name="GOAL 1">
            <a:extLst>
              <a:ext uri="{FF2B5EF4-FFF2-40B4-BE49-F238E27FC236}">
                <a16:creationId xmlns:a16="http://schemas.microsoft.com/office/drawing/2014/main" id="{632563D5-EDE4-AA66-9492-B15AB2293810}"/>
              </a:ext>
            </a:extLst>
          </p:cNvPr>
          <p:cNvSpPr>
            <a:spLocks noGrp="1"/>
          </p:cNvSpPr>
          <p:nvPr>
            <p:ph type="body" sz="quarter" idx="56"/>
          </p:nvPr>
        </p:nvSpPr>
        <p:spPr>
          <a:xfrm>
            <a:off x="7889827" y="2099216"/>
            <a:ext cx="3168000" cy="648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3"/>
                </a:solidFill>
                <a:latin typeface="+mn-lt"/>
                <a:ea typeface="+mn-ea"/>
                <a:cs typeface="+mn-cs"/>
                <a:sym typeface="Helvetica"/>
              </a:defRPr>
            </a:lvl1pPr>
          </a:lstStyle>
          <a:p>
            <a:pPr lvl="0"/>
            <a:r>
              <a:rPr lang="en-GB"/>
              <a:t>Click to edit Master text styles</a:t>
            </a:r>
          </a:p>
        </p:txBody>
      </p:sp>
      <p:sp>
        <p:nvSpPr>
          <p:cNvPr id="22" name="GOAL 1">
            <a:extLst>
              <a:ext uri="{FF2B5EF4-FFF2-40B4-BE49-F238E27FC236}">
                <a16:creationId xmlns:a16="http://schemas.microsoft.com/office/drawing/2014/main" id="{DA043BFE-C8B6-0A72-579B-C627DC41BE02}"/>
              </a:ext>
            </a:extLst>
          </p:cNvPr>
          <p:cNvSpPr>
            <a:spLocks noGrp="1"/>
          </p:cNvSpPr>
          <p:nvPr>
            <p:ph type="body" sz="quarter" idx="61"/>
          </p:nvPr>
        </p:nvSpPr>
        <p:spPr>
          <a:xfrm>
            <a:off x="978408" y="3645300"/>
            <a:ext cx="10079419" cy="398324"/>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23" name="GOAL 1">
            <a:extLst>
              <a:ext uri="{FF2B5EF4-FFF2-40B4-BE49-F238E27FC236}">
                <a16:creationId xmlns:a16="http://schemas.microsoft.com/office/drawing/2014/main" id="{3F2774B0-7ED2-A928-1B03-5C0E9ED3C7FF}"/>
              </a:ext>
            </a:extLst>
          </p:cNvPr>
          <p:cNvSpPr>
            <a:spLocks noGrp="1"/>
          </p:cNvSpPr>
          <p:nvPr>
            <p:ph type="body" sz="quarter" idx="62"/>
          </p:nvPr>
        </p:nvSpPr>
        <p:spPr>
          <a:xfrm>
            <a:off x="978408" y="4168666"/>
            <a:ext cx="10079419" cy="398324"/>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24" name="GOAL 1">
            <a:extLst>
              <a:ext uri="{FF2B5EF4-FFF2-40B4-BE49-F238E27FC236}">
                <a16:creationId xmlns:a16="http://schemas.microsoft.com/office/drawing/2014/main" id="{703733ED-3AA5-3DE5-B171-A647BEF50444}"/>
              </a:ext>
            </a:extLst>
          </p:cNvPr>
          <p:cNvSpPr>
            <a:spLocks noGrp="1"/>
          </p:cNvSpPr>
          <p:nvPr>
            <p:ph type="body" sz="quarter" idx="63"/>
          </p:nvPr>
        </p:nvSpPr>
        <p:spPr>
          <a:xfrm>
            <a:off x="978408" y="4692032"/>
            <a:ext cx="10079419" cy="398324"/>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30" name="GOAL 2">
            <a:extLst>
              <a:ext uri="{FF2B5EF4-FFF2-40B4-BE49-F238E27FC236}">
                <a16:creationId xmlns:a16="http://schemas.microsoft.com/office/drawing/2014/main" id="{E6B0C8EC-E0E9-5573-15CF-29336C50E464}"/>
              </a:ext>
            </a:extLst>
          </p:cNvPr>
          <p:cNvSpPr>
            <a:spLocks noGrp="1"/>
          </p:cNvSpPr>
          <p:nvPr>
            <p:ph type="body" sz="quarter" idx="64"/>
          </p:nvPr>
        </p:nvSpPr>
        <p:spPr>
          <a:xfrm>
            <a:off x="3174407" y="2872258"/>
            <a:ext cx="972000"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4" name="GOAL 2">
            <a:extLst>
              <a:ext uri="{FF2B5EF4-FFF2-40B4-BE49-F238E27FC236}">
                <a16:creationId xmlns:a16="http://schemas.microsoft.com/office/drawing/2014/main" id="{E5C8DE97-69D9-EE1C-2428-9F281FB0CE7D}"/>
              </a:ext>
            </a:extLst>
          </p:cNvPr>
          <p:cNvSpPr>
            <a:spLocks noGrp="1"/>
          </p:cNvSpPr>
          <p:nvPr>
            <p:ph type="body" sz="quarter" idx="65"/>
          </p:nvPr>
        </p:nvSpPr>
        <p:spPr>
          <a:xfrm>
            <a:off x="4428722" y="2872258"/>
            <a:ext cx="972000" cy="648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5" name="GOAL 2">
            <a:extLst>
              <a:ext uri="{FF2B5EF4-FFF2-40B4-BE49-F238E27FC236}">
                <a16:creationId xmlns:a16="http://schemas.microsoft.com/office/drawing/2014/main" id="{421EFDCB-4D3B-D58E-B806-B2AC6A38B0A2}"/>
              </a:ext>
            </a:extLst>
          </p:cNvPr>
          <p:cNvSpPr>
            <a:spLocks noGrp="1"/>
          </p:cNvSpPr>
          <p:nvPr>
            <p:ph type="body" sz="quarter" idx="66"/>
          </p:nvPr>
        </p:nvSpPr>
        <p:spPr>
          <a:xfrm>
            <a:off x="5529419" y="2872258"/>
            <a:ext cx="972000" cy="648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8" name="GOAL 2">
            <a:extLst>
              <a:ext uri="{FF2B5EF4-FFF2-40B4-BE49-F238E27FC236}">
                <a16:creationId xmlns:a16="http://schemas.microsoft.com/office/drawing/2014/main" id="{B3192802-1224-5B49-C0D9-485749E024E1}"/>
              </a:ext>
            </a:extLst>
          </p:cNvPr>
          <p:cNvSpPr>
            <a:spLocks noGrp="1"/>
          </p:cNvSpPr>
          <p:nvPr>
            <p:ph type="body" sz="quarter" idx="67"/>
          </p:nvPr>
        </p:nvSpPr>
        <p:spPr>
          <a:xfrm>
            <a:off x="6630117" y="2872258"/>
            <a:ext cx="972000" cy="648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9" name="GOAL 2">
            <a:extLst>
              <a:ext uri="{FF2B5EF4-FFF2-40B4-BE49-F238E27FC236}">
                <a16:creationId xmlns:a16="http://schemas.microsoft.com/office/drawing/2014/main" id="{1622A6D8-9B33-2704-5907-309478E56E17}"/>
              </a:ext>
            </a:extLst>
          </p:cNvPr>
          <p:cNvSpPr>
            <a:spLocks noGrp="1"/>
          </p:cNvSpPr>
          <p:nvPr>
            <p:ph type="body" sz="quarter" idx="68"/>
          </p:nvPr>
        </p:nvSpPr>
        <p:spPr>
          <a:xfrm>
            <a:off x="7889827" y="2872258"/>
            <a:ext cx="972000" cy="648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0" name="GOAL 2">
            <a:extLst>
              <a:ext uri="{FF2B5EF4-FFF2-40B4-BE49-F238E27FC236}">
                <a16:creationId xmlns:a16="http://schemas.microsoft.com/office/drawing/2014/main" id="{14E4013D-D9DC-C413-DD86-3AAD43517BC4}"/>
              </a:ext>
            </a:extLst>
          </p:cNvPr>
          <p:cNvSpPr>
            <a:spLocks noGrp="1"/>
          </p:cNvSpPr>
          <p:nvPr>
            <p:ph type="body" sz="quarter" idx="69"/>
          </p:nvPr>
        </p:nvSpPr>
        <p:spPr>
          <a:xfrm>
            <a:off x="8989056" y="2872258"/>
            <a:ext cx="972000" cy="648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1" name="GOAL 2">
            <a:extLst>
              <a:ext uri="{FF2B5EF4-FFF2-40B4-BE49-F238E27FC236}">
                <a16:creationId xmlns:a16="http://schemas.microsoft.com/office/drawing/2014/main" id="{690487C5-377B-7BD6-505C-0FD45EC09734}"/>
              </a:ext>
            </a:extLst>
          </p:cNvPr>
          <p:cNvSpPr>
            <a:spLocks noGrp="1"/>
          </p:cNvSpPr>
          <p:nvPr>
            <p:ph type="body" sz="quarter" idx="70"/>
          </p:nvPr>
        </p:nvSpPr>
        <p:spPr>
          <a:xfrm>
            <a:off x="10088285" y="2872258"/>
            <a:ext cx="972000" cy="648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2" name="Vasen aaltosulje 28">
            <a:extLst>
              <a:ext uri="{FF2B5EF4-FFF2-40B4-BE49-F238E27FC236}">
                <a16:creationId xmlns:a16="http://schemas.microsoft.com/office/drawing/2014/main" id="{DCF48B59-6EC7-682A-CA99-EA6861DC20AC}"/>
              </a:ext>
            </a:extLst>
          </p:cNvPr>
          <p:cNvSpPr/>
          <p:nvPr/>
        </p:nvSpPr>
        <p:spPr>
          <a:xfrm>
            <a:off x="749794" y="1326174"/>
            <a:ext cx="144000" cy="2194083"/>
          </a:xfrm>
          <a:prstGeom prst="leftBrace">
            <a:avLst>
              <a:gd name="adj1" fmla="val 60992"/>
              <a:gd name="adj2" fmla="val 50000"/>
            </a:avLst>
          </a:prstGeom>
          <a:ln w="12700">
            <a:solidFill>
              <a:srgbClr val="44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55" name="Text Placeholder 7">
            <a:extLst>
              <a:ext uri="{FF2B5EF4-FFF2-40B4-BE49-F238E27FC236}">
                <a16:creationId xmlns:a16="http://schemas.microsoft.com/office/drawing/2014/main" id="{9A72EF3D-24BE-0534-A7C7-2A22414E3CDB}"/>
              </a:ext>
            </a:extLst>
          </p:cNvPr>
          <p:cNvSpPr>
            <a:spLocks noGrp="1"/>
          </p:cNvSpPr>
          <p:nvPr>
            <p:ph type="body" sz="quarter" idx="72"/>
          </p:nvPr>
        </p:nvSpPr>
        <p:spPr>
          <a:xfrm rot="16200000">
            <a:off x="-138678" y="4214541"/>
            <a:ext cx="1445056" cy="306574"/>
          </a:xfrm>
        </p:spPr>
        <p:txBody>
          <a:bodyPr/>
          <a:lstStyle>
            <a:lvl1pPr marL="0" indent="0" algn="ctr">
              <a:buNone/>
              <a:defRPr sz="900"/>
            </a:lvl1pPr>
          </a:lstStyle>
          <a:p>
            <a:pPr lvl="0"/>
            <a:r>
              <a:rPr lang="en-GB"/>
              <a:t>Click to edit Master text styles</a:t>
            </a:r>
          </a:p>
        </p:txBody>
      </p:sp>
      <p:sp>
        <p:nvSpPr>
          <p:cNvPr id="58" name="Text Placeholder 7">
            <a:extLst>
              <a:ext uri="{FF2B5EF4-FFF2-40B4-BE49-F238E27FC236}">
                <a16:creationId xmlns:a16="http://schemas.microsoft.com/office/drawing/2014/main" id="{E65CA477-2B86-55D8-0ABD-ACCBDCEA477F}"/>
              </a:ext>
            </a:extLst>
          </p:cNvPr>
          <p:cNvSpPr>
            <a:spLocks noGrp="1"/>
          </p:cNvSpPr>
          <p:nvPr>
            <p:ph type="body" sz="quarter" idx="74"/>
          </p:nvPr>
        </p:nvSpPr>
        <p:spPr>
          <a:xfrm rot="16200000">
            <a:off x="261503" y="5368807"/>
            <a:ext cx="644691" cy="306574"/>
          </a:xfrm>
        </p:spPr>
        <p:txBody>
          <a:bodyPr/>
          <a:lstStyle>
            <a:lvl1pPr marL="0" indent="0" algn="ctr">
              <a:buNone/>
              <a:defRPr sz="900"/>
            </a:lvl1pPr>
          </a:lstStyle>
          <a:p>
            <a:pPr lvl="0"/>
            <a:r>
              <a:rPr lang="en-GB"/>
              <a:t>Click to edit Master text styles</a:t>
            </a:r>
          </a:p>
        </p:txBody>
      </p:sp>
      <p:sp>
        <p:nvSpPr>
          <p:cNvPr id="640" name="Vasen aaltosulje 28">
            <a:extLst>
              <a:ext uri="{FF2B5EF4-FFF2-40B4-BE49-F238E27FC236}">
                <a16:creationId xmlns:a16="http://schemas.microsoft.com/office/drawing/2014/main" id="{7D57A441-652B-467F-505D-639187CF158B}"/>
              </a:ext>
            </a:extLst>
          </p:cNvPr>
          <p:cNvSpPr/>
          <p:nvPr/>
        </p:nvSpPr>
        <p:spPr>
          <a:xfrm>
            <a:off x="749794" y="3645300"/>
            <a:ext cx="144000" cy="1445056"/>
          </a:xfrm>
          <a:prstGeom prst="leftBrace">
            <a:avLst>
              <a:gd name="adj1" fmla="val 60992"/>
              <a:gd name="adj2" fmla="val 50000"/>
            </a:avLst>
          </a:prstGeom>
          <a:ln w="12700">
            <a:solidFill>
              <a:srgbClr val="44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41" name="Vasen aaltosulje 28">
            <a:extLst>
              <a:ext uri="{FF2B5EF4-FFF2-40B4-BE49-F238E27FC236}">
                <a16:creationId xmlns:a16="http://schemas.microsoft.com/office/drawing/2014/main" id="{C2903C15-EB8E-A37A-B663-69C2006F093C}"/>
              </a:ext>
            </a:extLst>
          </p:cNvPr>
          <p:cNvSpPr/>
          <p:nvPr/>
        </p:nvSpPr>
        <p:spPr>
          <a:xfrm>
            <a:off x="749794" y="5199748"/>
            <a:ext cx="144000" cy="644692"/>
          </a:xfrm>
          <a:prstGeom prst="leftBrace">
            <a:avLst>
              <a:gd name="adj1" fmla="val 60992"/>
              <a:gd name="adj2" fmla="val 50000"/>
            </a:avLst>
          </a:prstGeom>
          <a:ln w="12700">
            <a:solidFill>
              <a:srgbClr val="44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45" name="GOAL 1">
            <a:extLst>
              <a:ext uri="{FF2B5EF4-FFF2-40B4-BE49-F238E27FC236}">
                <a16:creationId xmlns:a16="http://schemas.microsoft.com/office/drawing/2014/main" id="{9C07CF68-13CE-E111-F738-212708E5F062}"/>
              </a:ext>
            </a:extLst>
          </p:cNvPr>
          <p:cNvSpPr>
            <a:spLocks noGrp="1"/>
          </p:cNvSpPr>
          <p:nvPr>
            <p:ph type="body" sz="quarter" idx="71"/>
          </p:nvPr>
        </p:nvSpPr>
        <p:spPr>
          <a:xfrm>
            <a:off x="978407" y="5215398"/>
            <a:ext cx="3168000" cy="252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tx2"/>
                </a:solidFill>
                <a:latin typeface="+mn-lt"/>
                <a:ea typeface="+mn-ea"/>
                <a:cs typeface="+mn-cs"/>
                <a:sym typeface="Helvetica"/>
              </a:defRPr>
            </a:lvl1pPr>
          </a:lstStyle>
          <a:p>
            <a:pPr lvl="0"/>
            <a:r>
              <a:rPr lang="en-GB"/>
              <a:t>Click to edit Master text styles</a:t>
            </a:r>
          </a:p>
        </p:txBody>
      </p:sp>
      <p:sp>
        <p:nvSpPr>
          <p:cNvPr id="646" name="GOAL 1">
            <a:extLst>
              <a:ext uri="{FF2B5EF4-FFF2-40B4-BE49-F238E27FC236}">
                <a16:creationId xmlns:a16="http://schemas.microsoft.com/office/drawing/2014/main" id="{8956DC0A-58C0-0B12-C1DA-44D995FBBED0}"/>
              </a:ext>
            </a:extLst>
          </p:cNvPr>
          <p:cNvSpPr>
            <a:spLocks noGrp="1"/>
          </p:cNvSpPr>
          <p:nvPr>
            <p:ph type="body" sz="quarter" idx="73"/>
          </p:nvPr>
        </p:nvSpPr>
        <p:spPr>
          <a:xfrm>
            <a:off x="978407" y="5592440"/>
            <a:ext cx="3168000" cy="252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tx2"/>
                </a:solidFill>
                <a:latin typeface="+mn-lt"/>
                <a:ea typeface="+mn-ea"/>
                <a:cs typeface="+mn-cs"/>
                <a:sym typeface="Helvetica"/>
              </a:defRPr>
            </a:lvl1pPr>
          </a:lstStyle>
          <a:p>
            <a:pPr lvl="0"/>
            <a:r>
              <a:rPr lang="en-GB"/>
              <a:t>Click to edit Master text styles</a:t>
            </a:r>
          </a:p>
        </p:txBody>
      </p:sp>
      <p:sp>
        <p:nvSpPr>
          <p:cNvPr id="647" name="GOAL 1">
            <a:extLst>
              <a:ext uri="{FF2B5EF4-FFF2-40B4-BE49-F238E27FC236}">
                <a16:creationId xmlns:a16="http://schemas.microsoft.com/office/drawing/2014/main" id="{D4836B09-44DA-C97A-D90B-2D9F6722EECB}"/>
              </a:ext>
            </a:extLst>
          </p:cNvPr>
          <p:cNvSpPr>
            <a:spLocks noGrp="1"/>
          </p:cNvSpPr>
          <p:nvPr>
            <p:ph type="body" sz="quarter" idx="75"/>
          </p:nvPr>
        </p:nvSpPr>
        <p:spPr>
          <a:xfrm>
            <a:off x="4434117" y="5215398"/>
            <a:ext cx="3168000" cy="252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2"/>
                </a:solidFill>
                <a:latin typeface="+mn-lt"/>
                <a:ea typeface="+mn-ea"/>
                <a:cs typeface="+mn-cs"/>
                <a:sym typeface="Helvetica"/>
              </a:defRPr>
            </a:lvl1pPr>
          </a:lstStyle>
          <a:p>
            <a:pPr lvl="0"/>
            <a:r>
              <a:rPr lang="en-GB"/>
              <a:t>Click to edit Master text styles</a:t>
            </a:r>
          </a:p>
        </p:txBody>
      </p:sp>
      <p:sp>
        <p:nvSpPr>
          <p:cNvPr id="648" name="GOAL 1">
            <a:extLst>
              <a:ext uri="{FF2B5EF4-FFF2-40B4-BE49-F238E27FC236}">
                <a16:creationId xmlns:a16="http://schemas.microsoft.com/office/drawing/2014/main" id="{A4B49161-18D2-0534-8A1A-AEE54D1A77C8}"/>
              </a:ext>
            </a:extLst>
          </p:cNvPr>
          <p:cNvSpPr>
            <a:spLocks noGrp="1"/>
          </p:cNvSpPr>
          <p:nvPr>
            <p:ph type="body" sz="quarter" idx="76"/>
          </p:nvPr>
        </p:nvSpPr>
        <p:spPr>
          <a:xfrm>
            <a:off x="4425806" y="5592440"/>
            <a:ext cx="3176311" cy="252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2"/>
                </a:solidFill>
                <a:latin typeface="+mn-lt"/>
                <a:ea typeface="+mn-ea"/>
                <a:cs typeface="+mn-cs"/>
                <a:sym typeface="Helvetica"/>
              </a:defRPr>
            </a:lvl1pPr>
          </a:lstStyle>
          <a:p>
            <a:pPr lvl="0"/>
            <a:r>
              <a:rPr lang="en-GB"/>
              <a:t>Click to edit Master text styles</a:t>
            </a:r>
          </a:p>
        </p:txBody>
      </p:sp>
      <p:sp>
        <p:nvSpPr>
          <p:cNvPr id="649" name="GOAL 1">
            <a:extLst>
              <a:ext uri="{FF2B5EF4-FFF2-40B4-BE49-F238E27FC236}">
                <a16:creationId xmlns:a16="http://schemas.microsoft.com/office/drawing/2014/main" id="{1A9F3197-D167-0ABA-FA87-AF074706199E}"/>
              </a:ext>
            </a:extLst>
          </p:cNvPr>
          <p:cNvSpPr>
            <a:spLocks noGrp="1"/>
          </p:cNvSpPr>
          <p:nvPr>
            <p:ph type="body" sz="quarter" idx="77"/>
          </p:nvPr>
        </p:nvSpPr>
        <p:spPr>
          <a:xfrm>
            <a:off x="7889827" y="5215398"/>
            <a:ext cx="3173828" cy="252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3"/>
                </a:solidFill>
                <a:latin typeface="+mn-lt"/>
                <a:ea typeface="+mn-ea"/>
                <a:cs typeface="+mn-cs"/>
                <a:sym typeface="Helvetica"/>
              </a:defRPr>
            </a:lvl1pPr>
          </a:lstStyle>
          <a:p>
            <a:pPr lvl="0"/>
            <a:r>
              <a:rPr lang="en-GB"/>
              <a:t>Click to edit Master text styles</a:t>
            </a:r>
          </a:p>
        </p:txBody>
      </p:sp>
      <p:sp>
        <p:nvSpPr>
          <p:cNvPr id="650" name="GOAL 1">
            <a:extLst>
              <a:ext uri="{FF2B5EF4-FFF2-40B4-BE49-F238E27FC236}">
                <a16:creationId xmlns:a16="http://schemas.microsoft.com/office/drawing/2014/main" id="{8F3F3335-99B1-A58A-FCD9-33D81A43C035}"/>
              </a:ext>
            </a:extLst>
          </p:cNvPr>
          <p:cNvSpPr>
            <a:spLocks noGrp="1"/>
          </p:cNvSpPr>
          <p:nvPr>
            <p:ph type="body" sz="quarter" idx="78"/>
          </p:nvPr>
        </p:nvSpPr>
        <p:spPr>
          <a:xfrm>
            <a:off x="7889825" y="5592440"/>
            <a:ext cx="3173829" cy="252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3"/>
                </a:solidFill>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27248611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Pyramid 3">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C344D5-4A05-4313-901B-D8A4EAC0A092}"/>
              </a:ext>
            </a:extLst>
          </p:cNvPr>
          <p:cNvGrpSpPr/>
          <p:nvPr userDrawn="1"/>
        </p:nvGrpSpPr>
        <p:grpSpPr>
          <a:xfrm>
            <a:off x="4706531" y="1356946"/>
            <a:ext cx="6894587" cy="4491488"/>
            <a:chOff x="4706531" y="1356946"/>
            <a:chExt cx="6894587" cy="4491488"/>
          </a:xfrm>
        </p:grpSpPr>
        <p:sp>
          <p:nvSpPr>
            <p:cNvPr id="15" name="Triangle">
              <a:extLst>
                <a:ext uri="{FF2B5EF4-FFF2-40B4-BE49-F238E27FC236}">
                  <a16:creationId xmlns:a16="http://schemas.microsoft.com/office/drawing/2014/main" id="{A591AF52-4D8E-496B-9FE9-6AD5E4CFE99A}"/>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DEB69230-BC7F-4CB7-9348-7E3044519719}"/>
                </a:ext>
              </a:extLst>
            </p:cNvPr>
            <p:cNvSpPr/>
            <p:nvPr/>
          </p:nvSpPr>
          <p:spPr>
            <a:xfrm>
              <a:off x="6456194" y="3142201"/>
              <a:ext cx="5144924" cy="2706233"/>
            </a:xfrm>
            <a:prstGeom prst="rect">
              <a:avLst/>
            </a:prstGeom>
            <a:solidFill>
              <a:schemeClr val="accent3">
                <a:hueOff val="1800000"/>
                <a:satOff val="1520"/>
                <a:lumOff val="-1764"/>
              </a:schemeClr>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Triangle">
              <a:extLst>
                <a:ext uri="{FF2B5EF4-FFF2-40B4-BE49-F238E27FC236}">
                  <a16:creationId xmlns:a16="http://schemas.microsoft.com/office/drawing/2014/main" id="{B64ADB6B-87B7-4C65-BCD7-E79981E75162}"/>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8" name="Line">
              <a:extLst>
                <a:ext uri="{FF2B5EF4-FFF2-40B4-BE49-F238E27FC236}">
                  <a16:creationId xmlns:a16="http://schemas.microsoft.com/office/drawing/2014/main" id="{6AE7070F-CB45-495B-A7E9-BC5E90C4AF0F}"/>
                </a:ext>
              </a:extLst>
            </p:cNvPr>
            <p:cNvSpPr/>
            <p:nvPr/>
          </p:nvSpPr>
          <p:spPr>
            <a:xfrm>
              <a:off x="7407356" y="4436420"/>
              <a:ext cx="3068292"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19" name="Line">
              <a:extLst>
                <a:ext uri="{FF2B5EF4-FFF2-40B4-BE49-F238E27FC236}">
                  <a16:creationId xmlns:a16="http://schemas.microsoft.com/office/drawing/2014/main" id="{48BD3253-8800-450F-8457-B2BDA6836B3F}"/>
                </a:ext>
              </a:extLst>
            </p:cNvPr>
            <p:cNvSpPr/>
            <p:nvPr/>
          </p:nvSpPr>
          <p:spPr>
            <a:xfrm>
              <a:off x="4706531" y="3125229"/>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1625601"/>
            <a:ext cx="1708150" cy="1472778"/>
          </a:xfrm>
        </p:spPr>
        <p:txBody>
          <a:bodyPr anchor="b" anchorCtr="0"/>
          <a:lstStyle>
            <a:lvl1pPr marL="0" indent="0" algn="l">
              <a:lnSpc>
                <a:spcPct val="100000"/>
              </a:lnSpc>
              <a:buNone/>
              <a:defRPr sz="1000"/>
            </a:lvl1pPr>
          </a:lstStyle>
          <a:p>
            <a:pPr lvl="0"/>
            <a:endParaRPr lang="en-US"/>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endParaRPr lang="en-US"/>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1">
                <a:solidFill>
                  <a:schemeClr val="bg1"/>
                </a:solidFill>
              </a:defRPr>
            </a:lvl1pPr>
          </a:lstStyle>
          <a:p>
            <a:pPr lvl="0"/>
            <a:endParaRPr lang="en-US"/>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endParaRPr lang="en-US"/>
          </a:p>
        </p:txBody>
      </p:sp>
    </p:spTree>
    <p:extLst>
      <p:ext uri="{BB962C8B-B14F-4D97-AF65-F5344CB8AC3E}">
        <p14:creationId xmlns:p14="http://schemas.microsoft.com/office/powerpoint/2010/main" val="45334752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Circle and Text">
    <p:spTree>
      <p:nvGrpSpPr>
        <p:cNvPr id="1" name=""/>
        <p:cNvGrpSpPr/>
        <p:nvPr/>
      </p:nvGrpSpPr>
      <p:grpSpPr>
        <a:xfrm>
          <a:off x="0" y="0"/>
          <a:ext cx="0" cy="0"/>
          <a:chOff x="0" y="0"/>
          <a:chExt cx="0" cy="0"/>
        </a:xfrm>
      </p:grpSpPr>
      <p:grpSp>
        <p:nvGrpSpPr>
          <p:cNvPr id="21" name="Group">
            <a:extLst>
              <a:ext uri="{FF2B5EF4-FFF2-40B4-BE49-F238E27FC236}">
                <a16:creationId xmlns:a16="http://schemas.microsoft.com/office/drawing/2014/main" id="{E43AAB55-269A-41CC-8CD6-FDD114D88897}"/>
              </a:ext>
            </a:extLst>
          </p:cNvPr>
          <p:cNvGrpSpPr/>
          <p:nvPr userDrawn="1"/>
        </p:nvGrpSpPr>
        <p:grpSpPr>
          <a:xfrm>
            <a:off x="5604286" y="1349380"/>
            <a:ext cx="4412635" cy="4388058"/>
            <a:chOff x="0" y="0"/>
            <a:chExt cx="8825268" cy="8776113"/>
          </a:xfrm>
        </p:grpSpPr>
        <p:sp>
          <p:nvSpPr>
            <p:cNvPr id="22" name="Circle">
              <a:extLst>
                <a:ext uri="{FF2B5EF4-FFF2-40B4-BE49-F238E27FC236}">
                  <a16:creationId xmlns:a16="http://schemas.microsoft.com/office/drawing/2014/main" id="{AF2404DD-D74D-4956-B9E3-85D0BFA8E23C}"/>
                </a:ext>
              </a:extLst>
            </p:cNvPr>
            <p:cNvSpPr/>
            <p:nvPr/>
          </p:nvSpPr>
          <p:spPr>
            <a:xfrm>
              <a:off x="662" y="0"/>
              <a:ext cx="8776114" cy="8776114"/>
            </a:xfrm>
            <a:prstGeom prst="ellipse">
              <a:avLst/>
            </a:prstGeom>
            <a:solidFill>
              <a:schemeClr val="accent1">
                <a:lumOff val="-7254"/>
              </a:schemeClr>
            </a:solidFill>
            <a:ln w="12700" cap="flat">
              <a:noFill/>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Line">
              <a:extLst>
                <a:ext uri="{FF2B5EF4-FFF2-40B4-BE49-F238E27FC236}">
                  <a16:creationId xmlns:a16="http://schemas.microsoft.com/office/drawing/2014/main" id="{61E06C98-FD05-4A79-B7B0-68C1AA44B430}"/>
                </a:ext>
              </a:extLst>
            </p:cNvPr>
            <p:cNvSpPr/>
            <p:nvPr/>
          </p:nvSpPr>
          <p:spPr>
            <a:xfrm flipH="1" flipV="1">
              <a:off x="0" y="4388056"/>
              <a:ext cx="8825269" cy="1"/>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4" name="Line">
              <a:extLst>
                <a:ext uri="{FF2B5EF4-FFF2-40B4-BE49-F238E27FC236}">
                  <a16:creationId xmlns:a16="http://schemas.microsoft.com/office/drawing/2014/main" id="{03FE3234-38E3-4FD1-97F7-40D5EF35B0C2}"/>
                </a:ext>
              </a:extLst>
            </p:cNvPr>
            <p:cNvSpPr/>
            <p:nvPr/>
          </p:nvSpPr>
          <p:spPr>
            <a:xfrm flipH="1" flipV="1">
              <a:off x="2132166" y="550184"/>
              <a:ext cx="4388058" cy="7600339"/>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5" name="Line">
              <a:extLst>
                <a:ext uri="{FF2B5EF4-FFF2-40B4-BE49-F238E27FC236}">
                  <a16:creationId xmlns:a16="http://schemas.microsoft.com/office/drawing/2014/main" id="{A495D081-8E7F-4E41-80D6-B891D4DE7BA6}"/>
                </a:ext>
              </a:extLst>
            </p:cNvPr>
            <p:cNvSpPr/>
            <p:nvPr/>
          </p:nvSpPr>
          <p:spPr>
            <a:xfrm flipV="1">
              <a:off x="2103379" y="437776"/>
              <a:ext cx="4517856" cy="7825155"/>
            </a:xfrm>
            <a:prstGeom prst="line">
              <a:avLst/>
            </a:prstGeom>
            <a:no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grpSp>
      <p:sp>
        <p:nvSpPr>
          <p:cNvPr id="26" name="Lorem ipsum">
            <a:extLst>
              <a:ext uri="{FF2B5EF4-FFF2-40B4-BE49-F238E27FC236}">
                <a16:creationId xmlns:a16="http://schemas.microsoft.com/office/drawing/2014/main" id="{848CE43D-0D1A-45E1-AEDB-5A395CBD71BE}"/>
              </a:ext>
            </a:extLst>
          </p:cNvPr>
          <p:cNvSpPr txBox="1">
            <a:spLocks noGrp="1"/>
          </p:cNvSpPr>
          <p:nvPr>
            <p:ph type="body" sz="quarter" idx="21"/>
          </p:nvPr>
        </p:nvSpPr>
        <p:spPr>
          <a:xfrm>
            <a:off x="10132110" y="254877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endParaRPr/>
          </a:p>
        </p:txBody>
      </p:sp>
      <p:sp>
        <p:nvSpPr>
          <p:cNvPr id="27" name="Lorem ipsum">
            <a:extLst>
              <a:ext uri="{FF2B5EF4-FFF2-40B4-BE49-F238E27FC236}">
                <a16:creationId xmlns:a16="http://schemas.microsoft.com/office/drawing/2014/main" id="{B2400E12-B294-4F25-8C85-4E116F27A82F}"/>
              </a:ext>
            </a:extLst>
          </p:cNvPr>
          <p:cNvSpPr txBox="1">
            <a:spLocks noGrp="1"/>
          </p:cNvSpPr>
          <p:nvPr>
            <p:ph type="body" sz="quarter" idx="22"/>
          </p:nvPr>
        </p:nvSpPr>
        <p:spPr>
          <a:xfrm>
            <a:off x="10132110" y="4094787"/>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endParaRPr/>
          </a:p>
        </p:txBody>
      </p:sp>
      <p:sp>
        <p:nvSpPr>
          <p:cNvPr id="29" name="Lorem ipsum">
            <a:extLst>
              <a:ext uri="{FF2B5EF4-FFF2-40B4-BE49-F238E27FC236}">
                <a16:creationId xmlns:a16="http://schemas.microsoft.com/office/drawing/2014/main" id="{001D42ED-77F4-41AE-9695-24B969AF17C6}"/>
              </a:ext>
            </a:extLst>
          </p:cNvPr>
          <p:cNvSpPr txBox="1">
            <a:spLocks noGrp="1"/>
          </p:cNvSpPr>
          <p:nvPr>
            <p:ph type="body" sz="quarter" idx="24"/>
          </p:nvPr>
        </p:nvSpPr>
        <p:spPr>
          <a:xfrm>
            <a:off x="7054462" y="596114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endParaRPr/>
          </a:p>
        </p:txBody>
      </p:sp>
      <p:sp>
        <p:nvSpPr>
          <p:cNvPr id="30" name="Lorem ipsum">
            <a:extLst>
              <a:ext uri="{FF2B5EF4-FFF2-40B4-BE49-F238E27FC236}">
                <a16:creationId xmlns:a16="http://schemas.microsoft.com/office/drawing/2014/main" id="{188FB893-09DE-4745-8930-9B8F41CDD81C}"/>
              </a:ext>
            </a:extLst>
          </p:cNvPr>
          <p:cNvSpPr txBox="1">
            <a:spLocks noGrp="1"/>
          </p:cNvSpPr>
          <p:nvPr>
            <p:ph type="body" sz="quarter" idx="25"/>
          </p:nvPr>
        </p:nvSpPr>
        <p:spPr>
          <a:xfrm>
            <a:off x="7054462" y="94645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endParaRPr/>
          </a:p>
        </p:txBody>
      </p:sp>
      <p:sp>
        <p:nvSpPr>
          <p:cNvPr id="31" name="Lorem ipsum">
            <a:extLst>
              <a:ext uri="{FF2B5EF4-FFF2-40B4-BE49-F238E27FC236}">
                <a16:creationId xmlns:a16="http://schemas.microsoft.com/office/drawing/2014/main" id="{FD36E205-032F-4791-A795-DA74D26C4155}"/>
              </a:ext>
            </a:extLst>
          </p:cNvPr>
          <p:cNvSpPr txBox="1">
            <a:spLocks noGrp="1"/>
          </p:cNvSpPr>
          <p:nvPr>
            <p:ph type="body" sz="quarter" idx="26"/>
          </p:nvPr>
        </p:nvSpPr>
        <p:spPr>
          <a:xfrm>
            <a:off x="6865998" y="170484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endParaRPr/>
          </a:p>
        </p:txBody>
      </p:sp>
      <p:sp>
        <p:nvSpPr>
          <p:cNvPr id="32" name="Lorem ipsum">
            <a:extLst>
              <a:ext uri="{FF2B5EF4-FFF2-40B4-BE49-F238E27FC236}">
                <a16:creationId xmlns:a16="http://schemas.microsoft.com/office/drawing/2014/main" id="{68926688-7E85-402C-9759-4A0EDFD8CDEC}"/>
              </a:ext>
            </a:extLst>
          </p:cNvPr>
          <p:cNvSpPr txBox="1">
            <a:spLocks noGrp="1"/>
          </p:cNvSpPr>
          <p:nvPr>
            <p:ph type="body" sz="quarter" idx="27"/>
          </p:nvPr>
        </p:nvSpPr>
        <p:spPr>
          <a:xfrm>
            <a:off x="81698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endParaRPr/>
          </a:p>
        </p:txBody>
      </p:sp>
      <p:sp>
        <p:nvSpPr>
          <p:cNvPr id="33" name="Lorem ipsum">
            <a:extLst>
              <a:ext uri="{FF2B5EF4-FFF2-40B4-BE49-F238E27FC236}">
                <a16:creationId xmlns:a16="http://schemas.microsoft.com/office/drawing/2014/main" id="{3A0D2CD0-7B35-4824-B6C9-A847539B939D}"/>
              </a:ext>
            </a:extLst>
          </p:cNvPr>
          <p:cNvSpPr txBox="1">
            <a:spLocks noGrp="1"/>
          </p:cNvSpPr>
          <p:nvPr>
            <p:ph type="body" sz="quarter" idx="28"/>
          </p:nvPr>
        </p:nvSpPr>
        <p:spPr>
          <a:xfrm>
            <a:off x="55282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endParaRPr/>
          </a:p>
        </p:txBody>
      </p:sp>
      <p:sp>
        <p:nvSpPr>
          <p:cNvPr id="34" name="Lorem ipsum">
            <a:extLst>
              <a:ext uri="{FF2B5EF4-FFF2-40B4-BE49-F238E27FC236}">
                <a16:creationId xmlns:a16="http://schemas.microsoft.com/office/drawing/2014/main" id="{B24CAAD9-729B-4660-8CDC-66CDBF859A55}"/>
              </a:ext>
            </a:extLst>
          </p:cNvPr>
          <p:cNvSpPr txBox="1">
            <a:spLocks noGrp="1"/>
          </p:cNvSpPr>
          <p:nvPr>
            <p:ph type="body" sz="quarter" idx="29"/>
          </p:nvPr>
        </p:nvSpPr>
        <p:spPr>
          <a:xfrm>
            <a:off x="81698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endParaRPr/>
          </a:p>
        </p:txBody>
      </p:sp>
      <p:sp>
        <p:nvSpPr>
          <p:cNvPr id="35" name="Lorem ipsum">
            <a:extLst>
              <a:ext uri="{FF2B5EF4-FFF2-40B4-BE49-F238E27FC236}">
                <a16:creationId xmlns:a16="http://schemas.microsoft.com/office/drawing/2014/main" id="{4B6E38A3-B0E7-485A-8ECF-9DFAE5F0A7F6}"/>
              </a:ext>
            </a:extLst>
          </p:cNvPr>
          <p:cNvSpPr txBox="1">
            <a:spLocks noGrp="1"/>
          </p:cNvSpPr>
          <p:nvPr>
            <p:ph type="body" sz="quarter" idx="30"/>
          </p:nvPr>
        </p:nvSpPr>
        <p:spPr>
          <a:xfrm>
            <a:off x="55282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endParaRPr/>
          </a:p>
        </p:txBody>
      </p:sp>
      <p:sp>
        <p:nvSpPr>
          <p:cNvPr id="36" name="Lorem ipsum">
            <a:extLst>
              <a:ext uri="{FF2B5EF4-FFF2-40B4-BE49-F238E27FC236}">
                <a16:creationId xmlns:a16="http://schemas.microsoft.com/office/drawing/2014/main" id="{4E4B39A2-D0FE-448E-8F81-B38285E23E6B}"/>
              </a:ext>
            </a:extLst>
          </p:cNvPr>
          <p:cNvSpPr txBox="1">
            <a:spLocks noGrp="1"/>
          </p:cNvSpPr>
          <p:nvPr>
            <p:ph type="body" sz="quarter" idx="31"/>
          </p:nvPr>
        </p:nvSpPr>
        <p:spPr>
          <a:xfrm>
            <a:off x="6865998" y="500538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endParaRPr/>
          </a:p>
        </p:txBody>
      </p:sp>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40" name="Lorem ipsum">
            <a:extLst>
              <a:ext uri="{FF2B5EF4-FFF2-40B4-BE49-F238E27FC236}">
                <a16:creationId xmlns:a16="http://schemas.microsoft.com/office/drawing/2014/main" id="{54E16CDB-BD08-3D40-9DD8-3F80417F3994}"/>
              </a:ext>
            </a:extLst>
          </p:cNvPr>
          <p:cNvSpPr txBox="1">
            <a:spLocks noGrp="1"/>
          </p:cNvSpPr>
          <p:nvPr>
            <p:ph type="body" sz="quarter" idx="33"/>
          </p:nvPr>
        </p:nvSpPr>
        <p:spPr>
          <a:xfrm>
            <a:off x="3916505" y="2548774"/>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endParaRPr/>
          </a:p>
        </p:txBody>
      </p:sp>
      <p:sp>
        <p:nvSpPr>
          <p:cNvPr id="41" name="Lorem ipsum">
            <a:extLst>
              <a:ext uri="{FF2B5EF4-FFF2-40B4-BE49-F238E27FC236}">
                <a16:creationId xmlns:a16="http://schemas.microsoft.com/office/drawing/2014/main" id="{D807A0F3-E8B0-374C-AD47-7C4720D543F3}"/>
              </a:ext>
            </a:extLst>
          </p:cNvPr>
          <p:cNvSpPr txBox="1">
            <a:spLocks noGrp="1"/>
          </p:cNvSpPr>
          <p:nvPr>
            <p:ph type="body" sz="quarter" idx="34"/>
          </p:nvPr>
        </p:nvSpPr>
        <p:spPr>
          <a:xfrm>
            <a:off x="3916505" y="4094787"/>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endParaRPr/>
          </a:p>
        </p:txBody>
      </p:sp>
    </p:spTree>
    <p:extLst>
      <p:ext uri="{BB962C8B-B14F-4D97-AF65-F5344CB8AC3E}">
        <p14:creationId xmlns:p14="http://schemas.microsoft.com/office/powerpoint/2010/main" val="38627342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itle and Text Picture">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1" y="0"/>
            <a:ext cx="54000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7116610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itle and Text Color">
    <p:bg>
      <p:bgPr>
        <a:solidFill>
          <a:srgbClr val="E4F03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67B97-1398-4778-ABD6-B39255FC97D5}"/>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4" name="Miltton_Text_Black.png">
            <a:extLst>
              <a:ext uri="{FF2B5EF4-FFF2-40B4-BE49-F238E27FC236}">
                <a16:creationId xmlns:a16="http://schemas.microsoft.com/office/drawing/2014/main" id="{93A0454E-A6B6-4B72-B8FE-81F84746B80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250608751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Title and Text Color">
    <p:bg>
      <p:bgPr>
        <a:solidFill>
          <a:srgbClr val="E4F12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67B97-1398-4778-ABD6-B39255FC97D5}"/>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4" name="Miltton_Text_Black.png">
            <a:extLst>
              <a:ext uri="{FF2B5EF4-FFF2-40B4-BE49-F238E27FC236}">
                <a16:creationId xmlns:a16="http://schemas.microsoft.com/office/drawing/2014/main" id="{93A0454E-A6B6-4B72-B8FE-81F84746B80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8409342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Columns 1-4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952501" y="2482849"/>
            <a:ext cx="2146299" cy="3275221"/>
          </a:xfrm>
        </p:spPr>
        <p:txBody>
          <a:bodyPr/>
          <a:lstStyle>
            <a:lvl1pPr marL="0" indent="0">
              <a:lnSpc>
                <a:spcPct val="130000"/>
              </a:lnSpc>
              <a:buNone/>
              <a:defRPr sz="1000"/>
            </a:lvl1pPr>
          </a:lstStyle>
          <a:p>
            <a:pPr lvl="0"/>
            <a:endParaRPr lang="en-US"/>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9525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endParaRPr lang="en-US"/>
          </a:p>
        </p:txBody>
      </p:sp>
      <p:sp>
        <p:nvSpPr>
          <p:cNvPr id="23" name="Text Placeholder 5">
            <a:extLst>
              <a:ext uri="{FF2B5EF4-FFF2-40B4-BE49-F238E27FC236}">
                <a16:creationId xmlns:a16="http://schemas.microsoft.com/office/drawing/2014/main" id="{3182F74D-F757-4E60-B4DE-6F2D0C5209D0}"/>
              </a:ext>
            </a:extLst>
          </p:cNvPr>
          <p:cNvSpPr>
            <a:spLocks noGrp="1"/>
          </p:cNvSpPr>
          <p:nvPr>
            <p:ph type="body" sz="quarter" idx="60"/>
          </p:nvPr>
        </p:nvSpPr>
        <p:spPr>
          <a:xfrm>
            <a:off x="3594101" y="2482849"/>
            <a:ext cx="2146299" cy="3275221"/>
          </a:xfrm>
        </p:spPr>
        <p:txBody>
          <a:bodyPr/>
          <a:lstStyle>
            <a:lvl1pPr marL="0" indent="0">
              <a:lnSpc>
                <a:spcPct val="130000"/>
              </a:lnSpc>
              <a:buNone/>
              <a:defRPr sz="1000"/>
            </a:lvl1pPr>
          </a:lstStyle>
          <a:p>
            <a:pPr lvl="0"/>
            <a:endParaRPr lang="en-US"/>
          </a:p>
        </p:txBody>
      </p:sp>
      <p:sp>
        <p:nvSpPr>
          <p:cNvPr id="24" name="Text Placeholder 6">
            <a:extLst>
              <a:ext uri="{FF2B5EF4-FFF2-40B4-BE49-F238E27FC236}">
                <a16:creationId xmlns:a16="http://schemas.microsoft.com/office/drawing/2014/main" id="{EAA7D05C-0140-4AB4-A998-F815BEF1F4C3}"/>
              </a:ext>
            </a:extLst>
          </p:cNvPr>
          <p:cNvSpPr>
            <a:spLocks noGrp="1"/>
          </p:cNvSpPr>
          <p:nvPr>
            <p:ph type="body" sz="quarter" idx="61"/>
          </p:nvPr>
        </p:nvSpPr>
        <p:spPr>
          <a:xfrm>
            <a:off x="359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endParaRPr lang="en-US"/>
          </a:p>
        </p:txBody>
      </p:sp>
      <p:sp>
        <p:nvSpPr>
          <p:cNvPr id="25" name="Text Placeholder 5">
            <a:extLst>
              <a:ext uri="{FF2B5EF4-FFF2-40B4-BE49-F238E27FC236}">
                <a16:creationId xmlns:a16="http://schemas.microsoft.com/office/drawing/2014/main" id="{55A5C64D-0B89-40CB-859C-4B16F48A36E1}"/>
              </a:ext>
            </a:extLst>
          </p:cNvPr>
          <p:cNvSpPr>
            <a:spLocks noGrp="1"/>
          </p:cNvSpPr>
          <p:nvPr>
            <p:ph type="body" sz="quarter" idx="62"/>
          </p:nvPr>
        </p:nvSpPr>
        <p:spPr>
          <a:xfrm>
            <a:off x="6108701" y="2482849"/>
            <a:ext cx="2146299" cy="3275221"/>
          </a:xfrm>
        </p:spPr>
        <p:txBody>
          <a:bodyPr/>
          <a:lstStyle>
            <a:lvl1pPr marL="0" indent="0">
              <a:lnSpc>
                <a:spcPct val="130000"/>
              </a:lnSpc>
              <a:buNone/>
              <a:defRPr sz="1000"/>
            </a:lvl1pPr>
          </a:lstStyle>
          <a:p>
            <a:pPr lvl="0"/>
            <a:endParaRPr lang="en-US"/>
          </a:p>
        </p:txBody>
      </p:sp>
      <p:sp>
        <p:nvSpPr>
          <p:cNvPr id="26" name="Text Placeholder 6">
            <a:extLst>
              <a:ext uri="{FF2B5EF4-FFF2-40B4-BE49-F238E27FC236}">
                <a16:creationId xmlns:a16="http://schemas.microsoft.com/office/drawing/2014/main" id="{DFADF89A-FBBA-4143-98C0-AD7DDB1D1434}"/>
              </a:ext>
            </a:extLst>
          </p:cNvPr>
          <p:cNvSpPr>
            <a:spLocks noGrp="1"/>
          </p:cNvSpPr>
          <p:nvPr>
            <p:ph type="body" sz="quarter" idx="63"/>
          </p:nvPr>
        </p:nvSpPr>
        <p:spPr>
          <a:xfrm>
            <a:off x="61087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endParaRPr lang="en-US"/>
          </a:p>
        </p:txBody>
      </p:sp>
      <p:sp>
        <p:nvSpPr>
          <p:cNvPr id="27" name="Text Placeholder 5">
            <a:extLst>
              <a:ext uri="{FF2B5EF4-FFF2-40B4-BE49-F238E27FC236}">
                <a16:creationId xmlns:a16="http://schemas.microsoft.com/office/drawing/2014/main" id="{69346970-8905-4F76-A70E-11DC75C4D2D3}"/>
              </a:ext>
            </a:extLst>
          </p:cNvPr>
          <p:cNvSpPr>
            <a:spLocks noGrp="1"/>
          </p:cNvSpPr>
          <p:nvPr>
            <p:ph type="body" sz="quarter" idx="64"/>
          </p:nvPr>
        </p:nvSpPr>
        <p:spPr>
          <a:xfrm>
            <a:off x="8674101" y="2482849"/>
            <a:ext cx="2146299" cy="3275221"/>
          </a:xfrm>
        </p:spPr>
        <p:txBody>
          <a:bodyPr/>
          <a:lstStyle>
            <a:lvl1pPr marL="0" indent="0">
              <a:lnSpc>
                <a:spcPct val="130000"/>
              </a:lnSpc>
              <a:buNone/>
              <a:defRPr sz="1000"/>
            </a:lvl1pPr>
          </a:lstStyle>
          <a:p>
            <a:pPr lvl="0"/>
            <a:endParaRPr lang="en-US"/>
          </a:p>
        </p:txBody>
      </p:sp>
      <p:sp>
        <p:nvSpPr>
          <p:cNvPr id="28" name="Text Placeholder 6">
            <a:extLst>
              <a:ext uri="{FF2B5EF4-FFF2-40B4-BE49-F238E27FC236}">
                <a16:creationId xmlns:a16="http://schemas.microsoft.com/office/drawing/2014/main" id="{9601163C-612D-444C-9CF6-F491EC16327A}"/>
              </a:ext>
            </a:extLst>
          </p:cNvPr>
          <p:cNvSpPr>
            <a:spLocks noGrp="1"/>
          </p:cNvSpPr>
          <p:nvPr>
            <p:ph type="body" sz="quarter" idx="65"/>
          </p:nvPr>
        </p:nvSpPr>
        <p:spPr>
          <a:xfrm>
            <a:off x="867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endParaRPr lang="en-US"/>
          </a:p>
        </p:txBody>
      </p:sp>
    </p:spTree>
    <p:extLst>
      <p:ext uri="{BB962C8B-B14F-4D97-AF65-F5344CB8AC3E}">
        <p14:creationId xmlns:p14="http://schemas.microsoft.com/office/powerpoint/2010/main" val="205224438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Columns 1-6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1" y="0"/>
            <a:ext cx="54000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69D3501D-3E7B-45F8-AE2F-2D72C51ED3BA}"/>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13" name="Text Placeholder 4">
            <a:extLst>
              <a:ext uri="{FF2B5EF4-FFF2-40B4-BE49-F238E27FC236}">
                <a16:creationId xmlns:a16="http://schemas.microsoft.com/office/drawing/2014/main" id="{4360A90E-BA53-47F9-8AC5-F55BF988B365}"/>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14" name="Text Placeholder 4">
            <a:extLst>
              <a:ext uri="{FF2B5EF4-FFF2-40B4-BE49-F238E27FC236}">
                <a16:creationId xmlns:a16="http://schemas.microsoft.com/office/drawing/2014/main" id="{8CDA0B6A-EE73-45DE-9A1D-DBC29501C24B}"/>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15" name="Text Placeholder 4">
            <a:extLst>
              <a:ext uri="{FF2B5EF4-FFF2-40B4-BE49-F238E27FC236}">
                <a16:creationId xmlns:a16="http://schemas.microsoft.com/office/drawing/2014/main" id="{1CC48621-8773-456A-849A-95B35E1CDDBA}"/>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16" name="Text Placeholder 4">
            <a:extLst>
              <a:ext uri="{FF2B5EF4-FFF2-40B4-BE49-F238E27FC236}">
                <a16:creationId xmlns:a16="http://schemas.microsoft.com/office/drawing/2014/main" id="{EB3917A7-796B-4D2C-9E99-CC559E61F71F}"/>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17" name="Text Placeholder 4">
            <a:extLst>
              <a:ext uri="{FF2B5EF4-FFF2-40B4-BE49-F238E27FC236}">
                <a16:creationId xmlns:a16="http://schemas.microsoft.com/office/drawing/2014/main" id="{62A21834-363E-4F86-8DE2-BF8B56CE5A8F}"/>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18" name="Measurements">
            <a:extLst>
              <a:ext uri="{FF2B5EF4-FFF2-40B4-BE49-F238E27FC236}">
                <a16:creationId xmlns:a16="http://schemas.microsoft.com/office/drawing/2014/main" id="{92D4ACD4-B04B-EC40-B11B-4DECFA7E6102}"/>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19" name="Measurements">
            <a:extLst>
              <a:ext uri="{FF2B5EF4-FFF2-40B4-BE49-F238E27FC236}">
                <a16:creationId xmlns:a16="http://schemas.microsoft.com/office/drawing/2014/main" id="{D36FBD0C-1EC1-334E-89E1-82D1EF5431DE}"/>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0" name="Measurements">
            <a:extLst>
              <a:ext uri="{FF2B5EF4-FFF2-40B4-BE49-F238E27FC236}">
                <a16:creationId xmlns:a16="http://schemas.microsoft.com/office/drawing/2014/main" id="{5159CB55-4738-754C-A380-499D0805D887}"/>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1" name="Measurements">
            <a:extLst>
              <a:ext uri="{FF2B5EF4-FFF2-40B4-BE49-F238E27FC236}">
                <a16:creationId xmlns:a16="http://schemas.microsoft.com/office/drawing/2014/main" id="{F791A673-5E86-CE4D-A964-CFEBFE556584}"/>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4" name="Measurements">
            <a:extLst>
              <a:ext uri="{FF2B5EF4-FFF2-40B4-BE49-F238E27FC236}">
                <a16:creationId xmlns:a16="http://schemas.microsoft.com/office/drawing/2014/main" id="{E45AB52D-1FDD-304D-B89E-D9FF6BB6B177}"/>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5" name="Measurements">
            <a:extLst>
              <a:ext uri="{FF2B5EF4-FFF2-40B4-BE49-F238E27FC236}">
                <a16:creationId xmlns:a16="http://schemas.microsoft.com/office/drawing/2014/main" id="{52B89791-47A7-5A4C-B9CD-F308FD85311E}"/>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Tree>
    <p:extLst>
      <p:ext uri="{BB962C8B-B14F-4D97-AF65-F5344CB8AC3E}">
        <p14:creationId xmlns:p14="http://schemas.microsoft.com/office/powerpoint/2010/main" val="23919941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olumns 1-6 Color">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E5C17-D48E-4584-AB09-900998A8D081}"/>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9" name="Miltton_Text_Black.png">
            <a:extLst>
              <a:ext uri="{FF2B5EF4-FFF2-40B4-BE49-F238E27FC236}">
                <a16:creationId xmlns:a16="http://schemas.microsoft.com/office/drawing/2014/main" id="{B4C90CE1-8955-462E-BE7A-2E57B3B309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18" name="Text Placeholder 4">
            <a:extLst>
              <a:ext uri="{FF2B5EF4-FFF2-40B4-BE49-F238E27FC236}">
                <a16:creationId xmlns:a16="http://schemas.microsoft.com/office/drawing/2014/main" id="{621BB9AA-A8DE-5A45-A49F-0C5ACAF43D99}"/>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21" name="Text Placeholder 4">
            <a:extLst>
              <a:ext uri="{FF2B5EF4-FFF2-40B4-BE49-F238E27FC236}">
                <a16:creationId xmlns:a16="http://schemas.microsoft.com/office/drawing/2014/main" id="{D8770DA4-26A0-9445-96FC-C57772DEDF93}"/>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22" name="Text Placeholder 4">
            <a:extLst>
              <a:ext uri="{FF2B5EF4-FFF2-40B4-BE49-F238E27FC236}">
                <a16:creationId xmlns:a16="http://schemas.microsoft.com/office/drawing/2014/main" id="{02BF6501-7E8D-964C-983D-5DBD2B4EB0B3}"/>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23" name="Text Placeholder 4">
            <a:extLst>
              <a:ext uri="{FF2B5EF4-FFF2-40B4-BE49-F238E27FC236}">
                <a16:creationId xmlns:a16="http://schemas.microsoft.com/office/drawing/2014/main" id="{3C26892C-EEDD-324B-A655-B1DCD5D405A7}"/>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24" name="Text Placeholder 4">
            <a:extLst>
              <a:ext uri="{FF2B5EF4-FFF2-40B4-BE49-F238E27FC236}">
                <a16:creationId xmlns:a16="http://schemas.microsoft.com/office/drawing/2014/main" id="{6FB1F827-F53C-4C4D-9F19-7E94E77DB5AD}"/>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25" name="Text Placeholder 4">
            <a:extLst>
              <a:ext uri="{FF2B5EF4-FFF2-40B4-BE49-F238E27FC236}">
                <a16:creationId xmlns:a16="http://schemas.microsoft.com/office/drawing/2014/main" id="{DA12A612-BAB3-4F4B-8428-E51B806EBDA5}"/>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26" name="Measurements">
            <a:extLst>
              <a:ext uri="{FF2B5EF4-FFF2-40B4-BE49-F238E27FC236}">
                <a16:creationId xmlns:a16="http://schemas.microsoft.com/office/drawing/2014/main" id="{37E252F8-166F-0447-BC35-92A1A86310E6}"/>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7" name="Measurements">
            <a:extLst>
              <a:ext uri="{FF2B5EF4-FFF2-40B4-BE49-F238E27FC236}">
                <a16:creationId xmlns:a16="http://schemas.microsoft.com/office/drawing/2014/main" id="{DDA85719-3158-CB4A-ABDD-DF1988F90178}"/>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8" name="Measurements">
            <a:extLst>
              <a:ext uri="{FF2B5EF4-FFF2-40B4-BE49-F238E27FC236}">
                <a16:creationId xmlns:a16="http://schemas.microsoft.com/office/drawing/2014/main" id="{5C8969B2-630D-E544-8E3E-28834DB7E13B}"/>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9" name="Measurements">
            <a:extLst>
              <a:ext uri="{FF2B5EF4-FFF2-40B4-BE49-F238E27FC236}">
                <a16:creationId xmlns:a16="http://schemas.microsoft.com/office/drawing/2014/main" id="{80CF7A2E-738A-594F-9031-19563F1620A7}"/>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30" name="Measurements">
            <a:extLst>
              <a:ext uri="{FF2B5EF4-FFF2-40B4-BE49-F238E27FC236}">
                <a16:creationId xmlns:a16="http://schemas.microsoft.com/office/drawing/2014/main" id="{A3662B3E-086D-BB4E-AEEB-E120AFA0F32A}"/>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31" name="Measurements">
            <a:extLst>
              <a:ext uri="{FF2B5EF4-FFF2-40B4-BE49-F238E27FC236}">
                <a16:creationId xmlns:a16="http://schemas.microsoft.com/office/drawing/2014/main" id="{42FCB728-0677-0644-8561-90307060CF7C}"/>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Tree>
    <p:extLst>
      <p:ext uri="{BB962C8B-B14F-4D97-AF65-F5344CB8AC3E}">
        <p14:creationId xmlns:p14="http://schemas.microsoft.com/office/powerpoint/2010/main" val="4571975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_Columns 1-6 Color">
    <p:bg>
      <p:bgPr>
        <a:solidFill>
          <a:srgbClr val="E4F12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E5C17-D48E-4584-AB09-900998A8D081}"/>
              </a:ext>
            </a:extLst>
          </p:cNvPr>
          <p:cNvSpPr/>
          <p:nvPr userDrawn="1"/>
        </p:nvSpPr>
        <p:spPr>
          <a:xfrm flipH="1">
            <a:off x="5400000" y="0"/>
            <a:ext cx="67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r>
              <a:rPr lang="fi-FI"/>
              <a:t>19/10/23</a:t>
            </a:r>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endParaRPr lang="en-GB"/>
          </a:p>
        </p:txBody>
      </p:sp>
      <p:sp>
        <p:nvSpPr>
          <p:cNvPr id="12" name="Text Placeholder 4">
            <a:extLst>
              <a:ext uri="{FF2B5EF4-FFF2-40B4-BE49-F238E27FC236}">
                <a16:creationId xmlns:a16="http://schemas.microsoft.com/office/drawing/2014/main" id="{B2FC95EC-4105-4BC0-A1F7-D0861812094F}"/>
              </a:ext>
            </a:extLst>
          </p:cNvPr>
          <p:cNvSpPr>
            <a:spLocks noGrp="1"/>
          </p:cNvSpPr>
          <p:nvPr>
            <p:ph type="body" sz="quarter" idx="17"/>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9" name="Miltton_Text_Black.png">
            <a:extLst>
              <a:ext uri="{FF2B5EF4-FFF2-40B4-BE49-F238E27FC236}">
                <a16:creationId xmlns:a16="http://schemas.microsoft.com/office/drawing/2014/main" id="{B4C90CE1-8955-462E-BE7A-2E57B3B309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18" name="Text Placeholder 4">
            <a:extLst>
              <a:ext uri="{FF2B5EF4-FFF2-40B4-BE49-F238E27FC236}">
                <a16:creationId xmlns:a16="http://schemas.microsoft.com/office/drawing/2014/main" id="{621BB9AA-A8DE-5A45-A49F-0C5ACAF43D99}"/>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US"/>
              <a:t>Click to edit Master text styles</a:t>
            </a:r>
          </a:p>
        </p:txBody>
      </p:sp>
      <p:sp>
        <p:nvSpPr>
          <p:cNvPr id="21" name="Text Placeholder 4">
            <a:extLst>
              <a:ext uri="{FF2B5EF4-FFF2-40B4-BE49-F238E27FC236}">
                <a16:creationId xmlns:a16="http://schemas.microsoft.com/office/drawing/2014/main" id="{D8770DA4-26A0-9445-96FC-C57772DEDF93}"/>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US"/>
              <a:t>Click to edit Master text styles</a:t>
            </a:r>
          </a:p>
        </p:txBody>
      </p:sp>
      <p:sp>
        <p:nvSpPr>
          <p:cNvPr id="22" name="Text Placeholder 4">
            <a:extLst>
              <a:ext uri="{FF2B5EF4-FFF2-40B4-BE49-F238E27FC236}">
                <a16:creationId xmlns:a16="http://schemas.microsoft.com/office/drawing/2014/main" id="{02BF6501-7E8D-964C-983D-5DBD2B4EB0B3}"/>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US"/>
              <a:t>Click to edit Master text styles</a:t>
            </a:r>
          </a:p>
        </p:txBody>
      </p:sp>
      <p:sp>
        <p:nvSpPr>
          <p:cNvPr id="23" name="Text Placeholder 4">
            <a:extLst>
              <a:ext uri="{FF2B5EF4-FFF2-40B4-BE49-F238E27FC236}">
                <a16:creationId xmlns:a16="http://schemas.microsoft.com/office/drawing/2014/main" id="{3C26892C-EEDD-324B-A655-B1DCD5D405A7}"/>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US"/>
              <a:t>Click to edit Master text styles</a:t>
            </a:r>
          </a:p>
        </p:txBody>
      </p:sp>
      <p:sp>
        <p:nvSpPr>
          <p:cNvPr id="24" name="Text Placeholder 4">
            <a:extLst>
              <a:ext uri="{FF2B5EF4-FFF2-40B4-BE49-F238E27FC236}">
                <a16:creationId xmlns:a16="http://schemas.microsoft.com/office/drawing/2014/main" id="{6FB1F827-F53C-4C4D-9F19-7E94E77DB5AD}"/>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US"/>
              <a:t>Click to edit Master text styles</a:t>
            </a:r>
          </a:p>
        </p:txBody>
      </p:sp>
      <p:sp>
        <p:nvSpPr>
          <p:cNvPr id="25" name="Text Placeholder 4">
            <a:extLst>
              <a:ext uri="{FF2B5EF4-FFF2-40B4-BE49-F238E27FC236}">
                <a16:creationId xmlns:a16="http://schemas.microsoft.com/office/drawing/2014/main" id="{DA12A612-BAB3-4F4B-8428-E51B806EBDA5}"/>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US"/>
              <a:t>Click to edit Master text styles</a:t>
            </a:r>
          </a:p>
        </p:txBody>
      </p:sp>
      <p:sp>
        <p:nvSpPr>
          <p:cNvPr id="26" name="Measurements">
            <a:extLst>
              <a:ext uri="{FF2B5EF4-FFF2-40B4-BE49-F238E27FC236}">
                <a16:creationId xmlns:a16="http://schemas.microsoft.com/office/drawing/2014/main" id="{37E252F8-166F-0447-BC35-92A1A86310E6}"/>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7" name="Measurements">
            <a:extLst>
              <a:ext uri="{FF2B5EF4-FFF2-40B4-BE49-F238E27FC236}">
                <a16:creationId xmlns:a16="http://schemas.microsoft.com/office/drawing/2014/main" id="{DDA85719-3158-CB4A-ABDD-DF1988F90178}"/>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8" name="Measurements">
            <a:extLst>
              <a:ext uri="{FF2B5EF4-FFF2-40B4-BE49-F238E27FC236}">
                <a16:creationId xmlns:a16="http://schemas.microsoft.com/office/drawing/2014/main" id="{5C8969B2-630D-E544-8E3E-28834DB7E13B}"/>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29" name="Measurements">
            <a:extLst>
              <a:ext uri="{FF2B5EF4-FFF2-40B4-BE49-F238E27FC236}">
                <a16:creationId xmlns:a16="http://schemas.microsoft.com/office/drawing/2014/main" id="{80CF7A2E-738A-594F-9031-19563F1620A7}"/>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30" name="Measurements">
            <a:extLst>
              <a:ext uri="{FF2B5EF4-FFF2-40B4-BE49-F238E27FC236}">
                <a16:creationId xmlns:a16="http://schemas.microsoft.com/office/drawing/2014/main" id="{A3662B3E-086D-BB4E-AEEB-E120AFA0F32A}"/>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
        <p:nvSpPr>
          <p:cNvPr id="31" name="Measurements">
            <a:extLst>
              <a:ext uri="{FF2B5EF4-FFF2-40B4-BE49-F238E27FC236}">
                <a16:creationId xmlns:a16="http://schemas.microsoft.com/office/drawing/2014/main" id="{42FCB728-0677-0644-8561-90307060CF7C}"/>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endParaRPr/>
          </a:p>
        </p:txBody>
      </p:sp>
    </p:spTree>
    <p:extLst>
      <p:ext uri="{BB962C8B-B14F-4D97-AF65-F5344CB8AC3E}">
        <p14:creationId xmlns:p14="http://schemas.microsoft.com/office/powerpoint/2010/main" val="160448008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883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722" name="LOREM IPSUM"/>
          <p:cNvSpPr txBox="1">
            <a:spLocks noGrp="1"/>
          </p:cNvSpPr>
          <p:nvPr>
            <p:ph type="body" sz="quarter" idx="34"/>
          </p:nvPr>
        </p:nvSpPr>
        <p:spPr>
          <a:xfrm rot="16200000">
            <a:off x="-441894" y="28433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endParaRP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r>
              <a:rPr lang="fi-FI"/>
              <a:t>19/10/23</a:t>
            </a:r>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39" name="Text Placeholder 4">
            <a:extLst>
              <a:ext uri="{FF2B5EF4-FFF2-40B4-BE49-F238E27FC236}">
                <a16:creationId xmlns:a16="http://schemas.microsoft.com/office/drawing/2014/main" id="{BEABA653-12B5-4CED-93DC-FEA6258D7BC1}"/>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883242" y="19494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5" name="Title 4">
            <a:extLst>
              <a:ext uri="{FF2B5EF4-FFF2-40B4-BE49-F238E27FC236}">
                <a16:creationId xmlns:a16="http://schemas.microsoft.com/office/drawing/2014/main" id="{82939920-E34F-4BFA-8ED1-BA327D827EBC}"/>
              </a:ext>
            </a:extLst>
          </p:cNvPr>
          <p:cNvSpPr>
            <a:spLocks noGrp="1"/>
          </p:cNvSpPr>
          <p:nvPr>
            <p:ph type="title"/>
          </p:nvPr>
        </p:nvSpPr>
        <p:spPr>
          <a:xfrm>
            <a:off x="953036" y="801479"/>
            <a:ext cx="10284807" cy="366921"/>
          </a:xfrm>
        </p:spPr>
        <p:txBody>
          <a:bodyPr/>
          <a:lstStyle>
            <a:lvl1pPr algn="ctr">
              <a:defRPr/>
            </a:lvl1pPr>
          </a:lstStyle>
          <a:p>
            <a:r>
              <a:rPr lang="en-US"/>
              <a:t>Click to edit Master title style</a:t>
            </a:r>
            <a:endParaRPr lang="en-GB"/>
          </a:p>
        </p:txBody>
      </p:sp>
      <p:sp>
        <p:nvSpPr>
          <p:cNvPr id="31" name="Lorem ipsum">
            <a:extLst>
              <a:ext uri="{FF2B5EF4-FFF2-40B4-BE49-F238E27FC236}">
                <a16:creationId xmlns:a16="http://schemas.microsoft.com/office/drawing/2014/main" id="{B9701954-748C-4AE4-8759-BE1A4A1B5CB4}"/>
              </a:ext>
            </a:extLst>
          </p:cNvPr>
          <p:cNvSpPr txBox="1">
            <a:spLocks noGrp="1"/>
          </p:cNvSpPr>
          <p:nvPr>
            <p:ph type="body" sz="quarter" idx="58"/>
          </p:nvPr>
        </p:nvSpPr>
        <p:spPr>
          <a:xfrm>
            <a:off x="270569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32" name="Text Placeholder 5">
            <a:extLst>
              <a:ext uri="{FF2B5EF4-FFF2-40B4-BE49-F238E27FC236}">
                <a16:creationId xmlns:a16="http://schemas.microsoft.com/office/drawing/2014/main" id="{3D0F4402-3CFD-4B0B-8B2A-13A2706D4C3A}"/>
              </a:ext>
            </a:extLst>
          </p:cNvPr>
          <p:cNvSpPr>
            <a:spLocks noGrp="1"/>
          </p:cNvSpPr>
          <p:nvPr>
            <p:ph type="body" sz="quarter" idx="59"/>
          </p:nvPr>
        </p:nvSpPr>
        <p:spPr>
          <a:xfrm>
            <a:off x="2705692" y="19494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33" name="Lorem ipsum">
            <a:extLst>
              <a:ext uri="{FF2B5EF4-FFF2-40B4-BE49-F238E27FC236}">
                <a16:creationId xmlns:a16="http://schemas.microsoft.com/office/drawing/2014/main" id="{7B61CB29-54F6-407E-AE0C-94FBE79EEF7B}"/>
              </a:ext>
            </a:extLst>
          </p:cNvPr>
          <p:cNvSpPr txBox="1">
            <a:spLocks noGrp="1"/>
          </p:cNvSpPr>
          <p:nvPr>
            <p:ph type="body" sz="quarter" idx="60"/>
          </p:nvPr>
        </p:nvSpPr>
        <p:spPr>
          <a:xfrm>
            <a:off x="45281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34" name="Text Placeholder 5">
            <a:extLst>
              <a:ext uri="{FF2B5EF4-FFF2-40B4-BE49-F238E27FC236}">
                <a16:creationId xmlns:a16="http://schemas.microsoft.com/office/drawing/2014/main" id="{860668A3-9EE1-4B6E-B136-8BE393DE2723}"/>
              </a:ext>
            </a:extLst>
          </p:cNvPr>
          <p:cNvSpPr>
            <a:spLocks noGrp="1"/>
          </p:cNvSpPr>
          <p:nvPr>
            <p:ph type="body" sz="quarter" idx="61"/>
          </p:nvPr>
        </p:nvSpPr>
        <p:spPr>
          <a:xfrm>
            <a:off x="4528142" y="19494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36" name="Lorem ipsum">
            <a:extLst>
              <a:ext uri="{FF2B5EF4-FFF2-40B4-BE49-F238E27FC236}">
                <a16:creationId xmlns:a16="http://schemas.microsoft.com/office/drawing/2014/main" id="{D28A22C9-69F1-4D22-A28C-E7BF087A6F23}"/>
              </a:ext>
            </a:extLst>
          </p:cNvPr>
          <p:cNvSpPr txBox="1">
            <a:spLocks noGrp="1"/>
          </p:cNvSpPr>
          <p:nvPr>
            <p:ph type="body" sz="quarter" idx="62"/>
          </p:nvPr>
        </p:nvSpPr>
        <p:spPr>
          <a:xfrm>
            <a:off x="6344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37" name="Text Placeholder 5">
            <a:extLst>
              <a:ext uri="{FF2B5EF4-FFF2-40B4-BE49-F238E27FC236}">
                <a16:creationId xmlns:a16="http://schemas.microsoft.com/office/drawing/2014/main" id="{CAD2EE6A-EB86-4F56-8D25-3EB173034082}"/>
              </a:ext>
            </a:extLst>
          </p:cNvPr>
          <p:cNvSpPr>
            <a:spLocks noGrp="1"/>
          </p:cNvSpPr>
          <p:nvPr>
            <p:ph type="body" sz="quarter" idx="63"/>
          </p:nvPr>
        </p:nvSpPr>
        <p:spPr>
          <a:xfrm>
            <a:off x="6344242" y="19494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38" name="Lorem ipsum">
            <a:extLst>
              <a:ext uri="{FF2B5EF4-FFF2-40B4-BE49-F238E27FC236}">
                <a16:creationId xmlns:a16="http://schemas.microsoft.com/office/drawing/2014/main" id="{428B3327-3908-4B2A-9437-5D5CE74770CD}"/>
              </a:ext>
            </a:extLst>
          </p:cNvPr>
          <p:cNvSpPr txBox="1">
            <a:spLocks noGrp="1"/>
          </p:cNvSpPr>
          <p:nvPr>
            <p:ph type="body" sz="quarter" idx="64"/>
          </p:nvPr>
        </p:nvSpPr>
        <p:spPr>
          <a:xfrm>
            <a:off x="81603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46" name="Text Placeholder 5">
            <a:extLst>
              <a:ext uri="{FF2B5EF4-FFF2-40B4-BE49-F238E27FC236}">
                <a16:creationId xmlns:a16="http://schemas.microsoft.com/office/drawing/2014/main" id="{B6121A90-8630-432E-A21C-8A8ACE5713A2}"/>
              </a:ext>
            </a:extLst>
          </p:cNvPr>
          <p:cNvSpPr>
            <a:spLocks noGrp="1"/>
          </p:cNvSpPr>
          <p:nvPr>
            <p:ph type="body" sz="quarter" idx="65"/>
          </p:nvPr>
        </p:nvSpPr>
        <p:spPr>
          <a:xfrm>
            <a:off x="8160342" y="19494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47" name="Lorem ipsum">
            <a:extLst>
              <a:ext uri="{FF2B5EF4-FFF2-40B4-BE49-F238E27FC236}">
                <a16:creationId xmlns:a16="http://schemas.microsoft.com/office/drawing/2014/main" id="{1977181A-0FA2-4C9F-B472-2A4D094BB8DF}"/>
              </a:ext>
            </a:extLst>
          </p:cNvPr>
          <p:cNvSpPr txBox="1">
            <a:spLocks noGrp="1"/>
          </p:cNvSpPr>
          <p:nvPr>
            <p:ph type="body" sz="quarter" idx="66"/>
          </p:nvPr>
        </p:nvSpPr>
        <p:spPr>
          <a:xfrm>
            <a:off x="99764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endParaRPr/>
          </a:p>
        </p:txBody>
      </p:sp>
      <p:sp>
        <p:nvSpPr>
          <p:cNvPr id="55" name="Text Placeholder 5">
            <a:extLst>
              <a:ext uri="{FF2B5EF4-FFF2-40B4-BE49-F238E27FC236}">
                <a16:creationId xmlns:a16="http://schemas.microsoft.com/office/drawing/2014/main" id="{B31CA322-292A-4AB5-8597-D8006631DAFE}"/>
              </a:ext>
            </a:extLst>
          </p:cNvPr>
          <p:cNvSpPr>
            <a:spLocks noGrp="1"/>
          </p:cNvSpPr>
          <p:nvPr>
            <p:ph type="body" sz="quarter" idx="67"/>
          </p:nvPr>
        </p:nvSpPr>
        <p:spPr>
          <a:xfrm>
            <a:off x="9976442" y="19494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56" name="LOREM IPSUM">
            <a:extLst>
              <a:ext uri="{FF2B5EF4-FFF2-40B4-BE49-F238E27FC236}">
                <a16:creationId xmlns:a16="http://schemas.microsoft.com/office/drawing/2014/main" id="{2063AB97-FCD3-46A8-AF90-64EE18312B66}"/>
              </a:ext>
            </a:extLst>
          </p:cNvPr>
          <p:cNvSpPr txBox="1">
            <a:spLocks noGrp="1"/>
          </p:cNvSpPr>
          <p:nvPr>
            <p:ph type="body" sz="quarter" idx="68"/>
          </p:nvPr>
        </p:nvSpPr>
        <p:spPr>
          <a:xfrm rot="16200000">
            <a:off x="-441894" y="49134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endParaRPr/>
          </a:p>
        </p:txBody>
      </p:sp>
      <p:sp>
        <p:nvSpPr>
          <p:cNvPr id="57" name="Text Placeholder 5">
            <a:extLst>
              <a:ext uri="{FF2B5EF4-FFF2-40B4-BE49-F238E27FC236}">
                <a16:creationId xmlns:a16="http://schemas.microsoft.com/office/drawing/2014/main" id="{F8FB577D-257A-4AB5-8D37-1B29DB4579F6}"/>
              </a:ext>
            </a:extLst>
          </p:cNvPr>
          <p:cNvSpPr>
            <a:spLocks noGrp="1"/>
          </p:cNvSpPr>
          <p:nvPr>
            <p:ph type="body" sz="quarter" idx="69"/>
          </p:nvPr>
        </p:nvSpPr>
        <p:spPr>
          <a:xfrm>
            <a:off x="883242" y="40195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58" name="Text Placeholder 5">
            <a:extLst>
              <a:ext uri="{FF2B5EF4-FFF2-40B4-BE49-F238E27FC236}">
                <a16:creationId xmlns:a16="http://schemas.microsoft.com/office/drawing/2014/main" id="{5151750F-4050-41D7-83E9-386947854EDE}"/>
              </a:ext>
            </a:extLst>
          </p:cNvPr>
          <p:cNvSpPr>
            <a:spLocks noGrp="1"/>
          </p:cNvSpPr>
          <p:nvPr>
            <p:ph type="body" sz="quarter" idx="70"/>
          </p:nvPr>
        </p:nvSpPr>
        <p:spPr>
          <a:xfrm>
            <a:off x="2705692" y="40195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59" name="Text Placeholder 5">
            <a:extLst>
              <a:ext uri="{FF2B5EF4-FFF2-40B4-BE49-F238E27FC236}">
                <a16:creationId xmlns:a16="http://schemas.microsoft.com/office/drawing/2014/main" id="{500F63F8-9C06-46DD-BF76-BCDFBE665FD3}"/>
              </a:ext>
            </a:extLst>
          </p:cNvPr>
          <p:cNvSpPr>
            <a:spLocks noGrp="1"/>
          </p:cNvSpPr>
          <p:nvPr>
            <p:ph type="body" sz="quarter" idx="71"/>
          </p:nvPr>
        </p:nvSpPr>
        <p:spPr>
          <a:xfrm>
            <a:off x="4528142" y="40195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60" name="Text Placeholder 5">
            <a:extLst>
              <a:ext uri="{FF2B5EF4-FFF2-40B4-BE49-F238E27FC236}">
                <a16:creationId xmlns:a16="http://schemas.microsoft.com/office/drawing/2014/main" id="{13B9EEEA-812B-4643-9768-9B6B5CA4152B}"/>
              </a:ext>
            </a:extLst>
          </p:cNvPr>
          <p:cNvSpPr>
            <a:spLocks noGrp="1"/>
          </p:cNvSpPr>
          <p:nvPr>
            <p:ph type="body" sz="quarter" idx="72"/>
          </p:nvPr>
        </p:nvSpPr>
        <p:spPr>
          <a:xfrm>
            <a:off x="6344242" y="40195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61" name="Text Placeholder 5">
            <a:extLst>
              <a:ext uri="{FF2B5EF4-FFF2-40B4-BE49-F238E27FC236}">
                <a16:creationId xmlns:a16="http://schemas.microsoft.com/office/drawing/2014/main" id="{AF048120-5A19-40D7-AB38-F2346DFDAEA2}"/>
              </a:ext>
            </a:extLst>
          </p:cNvPr>
          <p:cNvSpPr>
            <a:spLocks noGrp="1"/>
          </p:cNvSpPr>
          <p:nvPr>
            <p:ph type="body" sz="quarter" idx="73"/>
          </p:nvPr>
        </p:nvSpPr>
        <p:spPr>
          <a:xfrm>
            <a:off x="8160342" y="40195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
        <p:nvSpPr>
          <p:cNvPr id="62" name="Text Placeholder 5">
            <a:extLst>
              <a:ext uri="{FF2B5EF4-FFF2-40B4-BE49-F238E27FC236}">
                <a16:creationId xmlns:a16="http://schemas.microsoft.com/office/drawing/2014/main" id="{213AB770-A3EB-4470-9D98-0275A39147F4}"/>
              </a:ext>
            </a:extLst>
          </p:cNvPr>
          <p:cNvSpPr>
            <a:spLocks noGrp="1"/>
          </p:cNvSpPr>
          <p:nvPr>
            <p:ph type="body" sz="quarter" idx="74"/>
          </p:nvPr>
        </p:nvSpPr>
        <p:spPr>
          <a:xfrm>
            <a:off x="9976442" y="4019550"/>
            <a:ext cx="1758358" cy="2000250"/>
          </a:xfrm>
          <a:solidFill>
            <a:srgbClr val="F2F2F2"/>
          </a:solidFill>
        </p:spPr>
        <p:txBody>
          <a:bodyPr lIns="324000" tIns="180000" rIns="108000"/>
          <a:lstStyle>
            <a:lvl1pPr marL="0" indent="0">
              <a:lnSpc>
                <a:spcPct val="130000"/>
              </a:lnSpc>
              <a:buNone/>
              <a:defRPr sz="1000"/>
            </a:lvl1pPr>
          </a:lstStyle>
          <a:p>
            <a:pPr lvl="0"/>
            <a:endParaRPr lang="en-US"/>
          </a:p>
        </p:txBody>
      </p:sp>
    </p:spTree>
    <p:extLst>
      <p:ext uri="{BB962C8B-B14F-4D97-AF65-F5344CB8AC3E}">
        <p14:creationId xmlns:p14="http://schemas.microsoft.com/office/powerpoint/2010/main" val="389712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iltton Title Slide Pic">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141AB194-67B2-4312-A7FB-974494ADB3FB}"/>
              </a:ext>
            </a:extLst>
          </p:cNvPr>
          <p:cNvSpPr>
            <a:spLocks noGrp="1"/>
          </p:cNvSpPr>
          <p:nvPr>
            <p:ph type="pic" sz="quarter" idx="13"/>
          </p:nvPr>
        </p:nvSpPr>
        <p:spPr>
          <a:xfrm>
            <a:off x="0" y="0"/>
            <a:ext cx="12190287" cy="6858000"/>
          </a:xfrm>
          <a:solidFill>
            <a:schemeClr val="bg2"/>
          </a:solidFill>
        </p:spPr>
        <p:txBody>
          <a:bodyPr anchor="ctr" anchorCtr="0"/>
          <a:lstStyle>
            <a:lvl1pPr marL="0" indent="0" algn="ctr">
              <a:buNone/>
              <a:defRPr sz="1800"/>
            </a:lvl1pPr>
          </a:lstStyle>
          <a:p>
            <a:r>
              <a:rPr lang="en-GB"/>
              <a:t>Click icon to add picture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EE60546-78B2-D940-8747-8D02D2263794}"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0775D37E-A16E-FE48-A89E-68BFD91E74F5}"/>
              </a:ext>
            </a:extLst>
          </p:cNvPr>
          <p:cNvSpPr>
            <a:spLocks noGrp="1"/>
          </p:cNvSpPr>
          <p:nvPr>
            <p:ph type="ctrTitle" hasCustomPrompt="1"/>
          </p:nvPr>
        </p:nvSpPr>
        <p:spPr>
          <a:xfrm>
            <a:off x="437882" y="3095741"/>
            <a:ext cx="10915918" cy="2387600"/>
          </a:xfrm>
        </p:spPr>
        <p:txBody>
          <a:bodyPr anchor="t" anchorCtr="0"/>
          <a:lstStyle>
            <a:lvl1pPr algn="l">
              <a:defRPr sz="9200" b="0"/>
            </a:lvl1pPr>
          </a:lstStyle>
          <a:p>
            <a:r>
              <a:rPr lang="en-GB"/>
              <a:t>title</a:t>
            </a:r>
          </a:p>
        </p:txBody>
      </p:sp>
      <p:pic>
        <p:nvPicPr>
          <p:cNvPr id="13" name="Graphic 12">
            <a:extLst>
              <a:ext uri="{FF2B5EF4-FFF2-40B4-BE49-F238E27FC236}">
                <a16:creationId xmlns:a16="http://schemas.microsoft.com/office/drawing/2014/main" id="{4F35F721-0669-27CE-9565-82455783BA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pic>
        <p:nvPicPr>
          <p:cNvPr id="14" name="Graphic 13">
            <a:extLst>
              <a:ext uri="{FF2B5EF4-FFF2-40B4-BE49-F238E27FC236}">
                <a16:creationId xmlns:a16="http://schemas.microsoft.com/office/drawing/2014/main" id="{2F0E6360-D96B-3D4E-3B7B-C462008A6E0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240" y="989152"/>
            <a:ext cx="5832146" cy="2775297"/>
          </a:xfrm>
          <a:prstGeom prst="rect">
            <a:avLst/>
          </a:prstGeom>
        </p:spPr>
      </p:pic>
      <p:sp>
        <p:nvSpPr>
          <p:cNvPr id="3" name="SmartArt Placeholder 2">
            <a:extLst>
              <a:ext uri="{FF2B5EF4-FFF2-40B4-BE49-F238E27FC236}">
                <a16:creationId xmlns:a16="http://schemas.microsoft.com/office/drawing/2014/main" id="{C43D1698-5D7F-C187-3611-D432B604EABA}"/>
              </a:ext>
            </a:extLst>
          </p:cNvPr>
          <p:cNvSpPr>
            <a:spLocks noGrp="1"/>
          </p:cNvSpPr>
          <p:nvPr>
            <p:ph type="dgm" sz="quarter" idx="14" hasCustomPrompt="1"/>
          </p:nvPr>
        </p:nvSpPr>
        <p:spPr>
          <a:xfrm>
            <a:off x="4845301" y="1918399"/>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329118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Comms_platform">
    <p:bg>
      <p:bgPr>
        <a:solidFill>
          <a:srgbClr val="FFFFFF"/>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lvl1pPr>
              <a:defRPr>
                <a:solidFill>
                  <a:schemeClr val="tx1"/>
                </a:solidFill>
              </a:defRPr>
            </a:lvl1pPr>
          </a:lstStyle>
          <a:p>
            <a:fld id="{55FE3E9F-2C9F-5442-B10A-54CDFB7A5E5B}" type="datetime1">
              <a:rPr lang="fi-FI" noProof="0" smtClean="0"/>
              <a:t>7.10.2025</a:t>
            </a:fld>
            <a:endParaRPr lang="en-US" noProof="0"/>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lvl1pPr>
              <a:defRPr>
                <a:solidFill>
                  <a:schemeClr val="tx1"/>
                </a:solidFill>
              </a:defRPr>
            </a:lvl1pPr>
          </a:lstStyle>
          <a:p>
            <a:r>
              <a:rPr lang="en-US" noProof="0"/>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lvl1pPr>
              <a:defRPr>
                <a:solidFill>
                  <a:schemeClr val="tx1"/>
                </a:solidFill>
              </a:defRPr>
            </a:lvl1pPr>
          </a:lstStyle>
          <a:p>
            <a:fld id="{31160B98-140E-4345-B1A3-2A7247C42973}" type="slidenum">
              <a:rPr lang="en-US" noProof="0" smtClean="0"/>
              <a:pPr/>
              <a:t>‹#›</a:t>
            </a:fld>
            <a:endParaRPr lang="en-US" noProof="0"/>
          </a:p>
        </p:txBody>
      </p:sp>
      <p:sp>
        <p:nvSpPr>
          <p:cNvPr id="2" name="Text Placeholder 4">
            <a:extLst>
              <a:ext uri="{FF2B5EF4-FFF2-40B4-BE49-F238E27FC236}">
                <a16:creationId xmlns:a16="http://schemas.microsoft.com/office/drawing/2014/main" id="{BB68864A-F384-D42F-5E61-CD6CE2F739AB}"/>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642" name="GOAL 1">
            <a:extLst>
              <a:ext uri="{FF2B5EF4-FFF2-40B4-BE49-F238E27FC236}">
                <a16:creationId xmlns:a16="http://schemas.microsoft.com/office/drawing/2014/main" id="{04DE3B3A-531D-9BA5-5499-C4B813A603FE}"/>
              </a:ext>
            </a:extLst>
          </p:cNvPr>
          <p:cNvSpPr>
            <a:spLocks noGrp="1"/>
          </p:cNvSpPr>
          <p:nvPr>
            <p:ph type="body" sz="quarter" idx="79"/>
          </p:nvPr>
        </p:nvSpPr>
        <p:spPr>
          <a:xfrm>
            <a:off x="978406" y="5969478"/>
            <a:ext cx="10079419" cy="252000"/>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9" name="GOAL 1">
            <a:extLst>
              <a:ext uri="{FF2B5EF4-FFF2-40B4-BE49-F238E27FC236}">
                <a16:creationId xmlns:a16="http://schemas.microsoft.com/office/drawing/2014/main" id="{AF9F14AA-853A-E961-637A-17F0606E3884}"/>
              </a:ext>
            </a:extLst>
          </p:cNvPr>
          <p:cNvSpPr>
            <a:spLocks noGrp="1"/>
          </p:cNvSpPr>
          <p:nvPr>
            <p:ph type="body" sz="quarter" idx="80"/>
          </p:nvPr>
        </p:nvSpPr>
        <p:spPr>
          <a:xfrm>
            <a:off x="978406" y="803921"/>
            <a:ext cx="10079419" cy="396000"/>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pic>
        <p:nvPicPr>
          <p:cNvPr id="28" name="Graphic 27">
            <a:extLst>
              <a:ext uri="{FF2B5EF4-FFF2-40B4-BE49-F238E27FC236}">
                <a16:creationId xmlns:a16="http://schemas.microsoft.com/office/drawing/2014/main" id="{2F6A5E44-0225-826A-900E-B7EC56D2BEB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9" name="GOAL 1">
            <a:extLst>
              <a:ext uri="{FF2B5EF4-FFF2-40B4-BE49-F238E27FC236}">
                <a16:creationId xmlns:a16="http://schemas.microsoft.com/office/drawing/2014/main" id="{11AB4992-1FBA-711F-0BEC-CE8A32E3AD5C}"/>
              </a:ext>
            </a:extLst>
          </p:cNvPr>
          <p:cNvSpPr>
            <a:spLocks noGrp="1"/>
          </p:cNvSpPr>
          <p:nvPr>
            <p:ph type="body" sz="quarter" idx="37"/>
          </p:nvPr>
        </p:nvSpPr>
        <p:spPr>
          <a:xfrm>
            <a:off x="978407" y="2099216"/>
            <a:ext cx="3168000" cy="648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tx2"/>
                </a:solidFill>
                <a:latin typeface="+mn-lt"/>
                <a:ea typeface="+mn-ea"/>
                <a:cs typeface="+mn-cs"/>
                <a:sym typeface="Helvetica"/>
              </a:defRPr>
            </a:lvl1pPr>
          </a:lstStyle>
          <a:p>
            <a:pPr lvl="0"/>
            <a:r>
              <a:rPr lang="en-GB"/>
              <a:t>Click to edit Master text styles</a:t>
            </a:r>
          </a:p>
        </p:txBody>
      </p:sp>
      <p:sp>
        <p:nvSpPr>
          <p:cNvPr id="31" name="GOAL 2">
            <a:extLst>
              <a:ext uri="{FF2B5EF4-FFF2-40B4-BE49-F238E27FC236}">
                <a16:creationId xmlns:a16="http://schemas.microsoft.com/office/drawing/2014/main" id="{343DBB41-DFF2-A8FF-BF5B-4EC22C9D47F8}"/>
              </a:ext>
            </a:extLst>
          </p:cNvPr>
          <p:cNvSpPr>
            <a:spLocks noGrp="1"/>
          </p:cNvSpPr>
          <p:nvPr>
            <p:ph type="body" sz="quarter" idx="38"/>
          </p:nvPr>
        </p:nvSpPr>
        <p:spPr>
          <a:xfrm>
            <a:off x="978409" y="2872258"/>
            <a:ext cx="972000"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2" name="Text Placeholder 7">
            <a:extLst>
              <a:ext uri="{FF2B5EF4-FFF2-40B4-BE49-F238E27FC236}">
                <a16:creationId xmlns:a16="http://schemas.microsoft.com/office/drawing/2014/main" id="{9F862B70-2EC1-3E27-12BD-5AA179918CC9}"/>
              </a:ext>
            </a:extLst>
          </p:cNvPr>
          <p:cNvSpPr>
            <a:spLocks noGrp="1"/>
          </p:cNvSpPr>
          <p:nvPr>
            <p:ph type="body" sz="quarter" idx="52"/>
          </p:nvPr>
        </p:nvSpPr>
        <p:spPr>
          <a:xfrm rot="16200000">
            <a:off x="-513194" y="2269929"/>
            <a:ext cx="2194086" cy="306574"/>
          </a:xfrm>
        </p:spPr>
        <p:txBody>
          <a:bodyPr/>
          <a:lstStyle>
            <a:lvl1pPr marL="0" indent="0" algn="ctr">
              <a:buNone/>
              <a:defRPr sz="900"/>
            </a:lvl1pPr>
          </a:lstStyle>
          <a:p>
            <a:pPr lvl="0"/>
            <a:r>
              <a:rPr lang="en-GB"/>
              <a:t>Click to edit Master text styles</a:t>
            </a:r>
          </a:p>
        </p:txBody>
      </p:sp>
      <p:sp>
        <p:nvSpPr>
          <p:cNvPr id="33" name="GOAL 1">
            <a:extLst>
              <a:ext uri="{FF2B5EF4-FFF2-40B4-BE49-F238E27FC236}">
                <a16:creationId xmlns:a16="http://schemas.microsoft.com/office/drawing/2014/main" id="{982AF15D-5E0D-3C86-1B11-46ADB414BFA1}"/>
              </a:ext>
            </a:extLst>
          </p:cNvPr>
          <p:cNvSpPr>
            <a:spLocks noGrp="1"/>
          </p:cNvSpPr>
          <p:nvPr>
            <p:ph type="body" sz="quarter" idx="53"/>
          </p:nvPr>
        </p:nvSpPr>
        <p:spPr>
          <a:xfrm>
            <a:off x="978408" y="1326174"/>
            <a:ext cx="10079419"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34" name="GOAL 2">
            <a:extLst>
              <a:ext uri="{FF2B5EF4-FFF2-40B4-BE49-F238E27FC236}">
                <a16:creationId xmlns:a16="http://schemas.microsoft.com/office/drawing/2014/main" id="{A258D41C-A250-9AC7-6672-3CEF284C1715}"/>
              </a:ext>
            </a:extLst>
          </p:cNvPr>
          <p:cNvSpPr>
            <a:spLocks noGrp="1"/>
          </p:cNvSpPr>
          <p:nvPr>
            <p:ph type="body" sz="quarter" idx="54"/>
          </p:nvPr>
        </p:nvSpPr>
        <p:spPr>
          <a:xfrm>
            <a:off x="2076408" y="2872258"/>
            <a:ext cx="972000"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5" name="GOAL 1">
            <a:extLst>
              <a:ext uri="{FF2B5EF4-FFF2-40B4-BE49-F238E27FC236}">
                <a16:creationId xmlns:a16="http://schemas.microsoft.com/office/drawing/2014/main" id="{8A681A59-6C9E-1FFA-6523-FA91A483A70B}"/>
              </a:ext>
            </a:extLst>
          </p:cNvPr>
          <p:cNvSpPr>
            <a:spLocks noGrp="1"/>
          </p:cNvSpPr>
          <p:nvPr>
            <p:ph type="body" sz="quarter" idx="55"/>
          </p:nvPr>
        </p:nvSpPr>
        <p:spPr>
          <a:xfrm>
            <a:off x="4434117" y="2099216"/>
            <a:ext cx="3168000" cy="648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2"/>
                </a:solidFill>
                <a:latin typeface="+mn-lt"/>
                <a:ea typeface="+mn-ea"/>
                <a:cs typeface="+mn-cs"/>
                <a:sym typeface="Helvetica"/>
              </a:defRPr>
            </a:lvl1pPr>
          </a:lstStyle>
          <a:p>
            <a:pPr lvl="0"/>
            <a:r>
              <a:rPr lang="en-GB"/>
              <a:t>Click to edit Master text styles</a:t>
            </a:r>
          </a:p>
        </p:txBody>
      </p:sp>
      <p:sp>
        <p:nvSpPr>
          <p:cNvPr id="36" name="GOAL 1">
            <a:extLst>
              <a:ext uri="{FF2B5EF4-FFF2-40B4-BE49-F238E27FC236}">
                <a16:creationId xmlns:a16="http://schemas.microsoft.com/office/drawing/2014/main" id="{E3217289-F4DA-3CC3-EB61-CAB9DDD3FC54}"/>
              </a:ext>
            </a:extLst>
          </p:cNvPr>
          <p:cNvSpPr>
            <a:spLocks noGrp="1"/>
          </p:cNvSpPr>
          <p:nvPr>
            <p:ph type="body" sz="quarter" idx="56"/>
          </p:nvPr>
        </p:nvSpPr>
        <p:spPr>
          <a:xfrm>
            <a:off x="7889827" y="2099216"/>
            <a:ext cx="3168000" cy="64800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3"/>
                </a:solidFill>
                <a:latin typeface="+mn-lt"/>
                <a:ea typeface="+mn-ea"/>
                <a:cs typeface="+mn-cs"/>
                <a:sym typeface="Helvetica"/>
              </a:defRPr>
            </a:lvl1pPr>
          </a:lstStyle>
          <a:p>
            <a:pPr lvl="0"/>
            <a:r>
              <a:rPr lang="en-GB"/>
              <a:t>Click to edit Master text styles</a:t>
            </a:r>
          </a:p>
        </p:txBody>
      </p:sp>
      <p:sp>
        <p:nvSpPr>
          <p:cNvPr id="38" name="GOAL 1">
            <a:extLst>
              <a:ext uri="{FF2B5EF4-FFF2-40B4-BE49-F238E27FC236}">
                <a16:creationId xmlns:a16="http://schemas.microsoft.com/office/drawing/2014/main" id="{836E486B-484C-F265-562C-E6785CB3274B}"/>
              </a:ext>
            </a:extLst>
          </p:cNvPr>
          <p:cNvSpPr>
            <a:spLocks noGrp="1"/>
          </p:cNvSpPr>
          <p:nvPr>
            <p:ph type="body" sz="quarter" idx="61"/>
          </p:nvPr>
        </p:nvSpPr>
        <p:spPr>
          <a:xfrm>
            <a:off x="978408" y="3645300"/>
            <a:ext cx="10079419" cy="398324"/>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39" name="GOAL 1">
            <a:extLst>
              <a:ext uri="{FF2B5EF4-FFF2-40B4-BE49-F238E27FC236}">
                <a16:creationId xmlns:a16="http://schemas.microsoft.com/office/drawing/2014/main" id="{7AAE87E8-B552-53C0-8D05-A6138ECF6789}"/>
              </a:ext>
            </a:extLst>
          </p:cNvPr>
          <p:cNvSpPr>
            <a:spLocks noGrp="1"/>
          </p:cNvSpPr>
          <p:nvPr>
            <p:ph type="body" sz="quarter" idx="62"/>
          </p:nvPr>
        </p:nvSpPr>
        <p:spPr>
          <a:xfrm>
            <a:off x="978408" y="4168666"/>
            <a:ext cx="10079419" cy="398324"/>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40" name="GOAL 1">
            <a:extLst>
              <a:ext uri="{FF2B5EF4-FFF2-40B4-BE49-F238E27FC236}">
                <a16:creationId xmlns:a16="http://schemas.microsoft.com/office/drawing/2014/main" id="{CEBF660B-ED17-71C5-0A20-D17A9A944646}"/>
              </a:ext>
            </a:extLst>
          </p:cNvPr>
          <p:cNvSpPr>
            <a:spLocks noGrp="1"/>
          </p:cNvSpPr>
          <p:nvPr>
            <p:ph type="body" sz="quarter" idx="63"/>
          </p:nvPr>
        </p:nvSpPr>
        <p:spPr>
          <a:xfrm>
            <a:off x="978408" y="4692032"/>
            <a:ext cx="10079419" cy="398324"/>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41" name="GOAL 2">
            <a:extLst>
              <a:ext uri="{FF2B5EF4-FFF2-40B4-BE49-F238E27FC236}">
                <a16:creationId xmlns:a16="http://schemas.microsoft.com/office/drawing/2014/main" id="{25E65254-828F-8C96-9D2B-19E48F6A97CA}"/>
              </a:ext>
            </a:extLst>
          </p:cNvPr>
          <p:cNvSpPr>
            <a:spLocks noGrp="1"/>
          </p:cNvSpPr>
          <p:nvPr>
            <p:ph type="body" sz="quarter" idx="64"/>
          </p:nvPr>
        </p:nvSpPr>
        <p:spPr>
          <a:xfrm>
            <a:off x="3174407" y="2872258"/>
            <a:ext cx="972000" cy="648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2" name="GOAL 2">
            <a:extLst>
              <a:ext uri="{FF2B5EF4-FFF2-40B4-BE49-F238E27FC236}">
                <a16:creationId xmlns:a16="http://schemas.microsoft.com/office/drawing/2014/main" id="{900447F9-87FC-AD45-1372-D9A67D3BD182}"/>
              </a:ext>
            </a:extLst>
          </p:cNvPr>
          <p:cNvSpPr>
            <a:spLocks noGrp="1"/>
          </p:cNvSpPr>
          <p:nvPr>
            <p:ph type="body" sz="quarter" idx="65"/>
          </p:nvPr>
        </p:nvSpPr>
        <p:spPr>
          <a:xfrm>
            <a:off x="4428722" y="2872258"/>
            <a:ext cx="972000" cy="648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3" name="GOAL 2">
            <a:extLst>
              <a:ext uri="{FF2B5EF4-FFF2-40B4-BE49-F238E27FC236}">
                <a16:creationId xmlns:a16="http://schemas.microsoft.com/office/drawing/2014/main" id="{5B0DA669-87BB-CA6B-C58E-3E12869A5353}"/>
              </a:ext>
            </a:extLst>
          </p:cNvPr>
          <p:cNvSpPr>
            <a:spLocks noGrp="1"/>
          </p:cNvSpPr>
          <p:nvPr>
            <p:ph type="body" sz="quarter" idx="66"/>
          </p:nvPr>
        </p:nvSpPr>
        <p:spPr>
          <a:xfrm>
            <a:off x="5529419" y="2872258"/>
            <a:ext cx="972000" cy="648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47" name="GOAL 2">
            <a:extLst>
              <a:ext uri="{FF2B5EF4-FFF2-40B4-BE49-F238E27FC236}">
                <a16:creationId xmlns:a16="http://schemas.microsoft.com/office/drawing/2014/main" id="{18CEFB70-87A9-5709-0C5B-D71B5968BECC}"/>
              </a:ext>
            </a:extLst>
          </p:cNvPr>
          <p:cNvSpPr>
            <a:spLocks noGrp="1"/>
          </p:cNvSpPr>
          <p:nvPr>
            <p:ph type="body" sz="quarter" idx="67"/>
          </p:nvPr>
        </p:nvSpPr>
        <p:spPr>
          <a:xfrm>
            <a:off x="6630117" y="2872258"/>
            <a:ext cx="972000" cy="648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3" name="GOAL 2">
            <a:extLst>
              <a:ext uri="{FF2B5EF4-FFF2-40B4-BE49-F238E27FC236}">
                <a16:creationId xmlns:a16="http://schemas.microsoft.com/office/drawing/2014/main" id="{D3ECAFF7-A872-9EC0-706D-2846BC5FFDC8}"/>
              </a:ext>
            </a:extLst>
          </p:cNvPr>
          <p:cNvSpPr>
            <a:spLocks noGrp="1"/>
          </p:cNvSpPr>
          <p:nvPr>
            <p:ph type="body" sz="quarter" idx="68"/>
          </p:nvPr>
        </p:nvSpPr>
        <p:spPr>
          <a:xfrm>
            <a:off x="7889827" y="2872258"/>
            <a:ext cx="972000" cy="648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7" name="GOAL 2">
            <a:extLst>
              <a:ext uri="{FF2B5EF4-FFF2-40B4-BE49-F238E27FC236}">
                <a16:creationId xmlns:a16="http://schemas.microsoft.com/office/drawing/2014/main" id="{AE68F469-00FB-A539-4411-494DD8E27827}"/>
              </a:ext>
            </a:extLst>
          </p:cNvPr>
          <p:cNvSpPr>
            <a:spLocks noGrp="1"/>
          </p:cNvSpPr>
          <p:nvPr>
            <p:ph type="body" sz="quarter" idx="69"/>
          </p:nvPr>
        </p:nvSpPr>
        <p:spPr>
          <a:xfrm>
            <a:off x="8989056" y="2872258"/>
            <a:ext cx="972000" cy="648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9" name="GOAL 2">
            <a:extLst>
              <a:ext uri="{FF2B5EF4-FFF2-40B4-BE49-F238E27FC236}">
                <a16:creationId xmlns:a16="http://schemas.microsoft.com/office/drawing/2014/main" id="{46A0F14D-6A7B-72F9-6436-30B6E9B9BCD2}"/>
              </a:ext>
            </a:extLst>
          </p:cNvPr>
          <p:cNvSpPr>
            <a:spLocks noGrp="1"/>
          </p:cNvSpPr>
          <p:nvPr>
            <p:ph type="body" sz="quarter" idx="70"/>
          </p:nvPr>
        </p:nvSpPr>
        <p:spPr>
          <a:xfrm>
            <a:off x="10088285" y="2872258"/>
            <a:ext cx="972000" cy="648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43" name="Vasen aaltosulje 28">
            <a:extLst>
              <a:ext uri="{FF2B5EF4-FFF2-40B4-BE49-F238E27FC236}">
                <a16:creationId xmlns:a16="http://schemas.microsoft.com/office/drawing/2014/main" id="{B8FBE0BC-3D64-4723-1379-34675459BC04}"/>
              </a:ext>
            </a:extLst>
          </p:cNvPr>
          <p:cNvSpPr/>
          <p:nvPr/>
        </p:nvSpPr>
        <p:spPr>
          <a:xfrm>
            <a:off x="749794" y="1326174"/>
            <a:ext cx="144000" cy="2194083"/>
          </a:xfrm>
          <a:prstGeom prst="leftBrace">
            <a:avLst>
              <a:gd name="adj1" fmla="val 60992"/>
              <a:gd name="adj2" fmla="val 50000"/>
            </a:avLst>
          </a:prstGeom>
          <a:ln w="12700">
            <a:solidFill>
              <a:srgbClr val="44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44" name="Text Placeholder 7">
            <a:extLst>
              <a:ext uri="{FF2B5EF4-FFF2-40B4-BE49-F238E27FC236}">
                <a16:creationId xmlns:a16="http://schemas.microsoft.com/office/drawing/2014/main" id="{EA2F66A1-B929-1F43-51F6-07F00583A66D}"/>
              </a:ext>
            </a:extLst>
          </p:cNvPr>
          <p:cNvSpPr>
            <a:spLocks noGrp="1"/>
          </p:cNvSpPr>
          <p:nvPr>
            <p:ph type="body" sz="quarter" idx="72"/>
          </p:nvPr>
        </p:nvSpPr>
        <p:spPr>
          <a:xfrm rot="16200000">
            <a:off x="-138678" y="4214541"/>
            <a:ext cx="1445056" cy="306574"/>
          </a:xfrm>
        </p:spPr>
        <p:txBody>
          <a:bodyPr/>
          <a:lstStyle>
            <a:lvl1pPr marL="0" indent="0" algn="ctr">
              <a:buNone/>
              <a:defRPr sz="900"/>
            </a:lvl1pPr>
          </a:lstStyle>
          <a:p>
            <a:pPr lvl="0"/>
            <a:r>
              <a:rPr lang="en-GB"/>
              <a:t>Click to edit Master text styles</a:t>
            </a:r>
          </a:p>
        </p:txBody>
      </p:sp>
      <p:sp>
        <p:nvSpPr>
          <p:cNvPr id="645" name="Text Placeholder 7">
            <a:extLst>
              <a:ext uri="{FF2B5EF4-FFF2-40B4-BE49-F238E27FC236}">
                <a16:creationId xmlns:a16="http://schemas.microsoft.com/office/drawing/2014/main" id="{05F32F30-C062-DC79-1F09-1F1CA6477967}"/>
              </a:ext>
            </a:extLst>
          </p:cNvPr>
          <p:cNvSpPr>
            <a:spLocks noGrp="1"/>
          </p:cNvSpPr>
          <p:nvPr>
            <p:ph type="body" sz="quarter" idx="74"/>
          </p:nvPr>
        </p:nvSpPr>
        <p:spPr>
          <a:xfrm rot="16200000">
            <a:off x="261503" y="5368807"/>
            <a:ext cx="644691" cy="306574"/>
          </a:xfrm>
        </p:spPr>
        <p:txBody>
          <a:bodyPr/>
          <a:lstStyle>
            <a:lvl1pPr marL="0" indent="0" algn="ctr">
              <a:buNone/>
              <a:defRPr sz="900"/>
            </a:lvl1pPr>
          </a:lstStyle>
          <a:p>
            <a:pPr lvl="0"/>
            <a:r>
              <a:rPr lang="en-GB"/>
              <a:t>Click to edit Master text styles</a:t>
            </a:r>
          </a:p>
        </p:txBody>
      </p:sp>
      <p:sp>
        <p:nvSpPr>
          <p:cNvPr id="646" name="Vasen aaltosulje 28">
            <a:extLst>
              <a:ext uri="{FF2B5EF4-FFF2-40B4-BE49-F238E27FC236}">
                <a16:creationId xmlns:a16="http://schemas.microsoft.com/office/drawing/2014/main" id="{8B10F6A2-CD41-6F3A-E5D8-0D8E49C0C6ED}"/>
              </a:ext>
            </a:extLst>
          </p:cNvPr>
          <p:cNvSpPr/>
          <p:nvPr/>
        </p:nvSpPr>
        <p:spPr>
          <a:xfrm>
            <a:off x="749794" y="3645300"/>
            <a:ext cx="144000" cy="1445056"/>
          </a:xfrm>
          <a:prstGeom prst="leftBrace">
            <a:avLst>
              <a:gd name="adj1" fmla="val 60992"/>
              <a:gd name="adj2" fmla="val 50000"/>
            </a:avLst>
          </a:prstGeom>
          <a:ln w="12700">
            <a:solidFill>
              <a:srgbClr val="44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47" name="Vasen aaltosulje 28">
            <a:extLst>
              <a:ext uri="{FF2B5EF4-FFF2-40B4-BE49-F238E27FC236}">
                <a16:creationId xmlns:a16="http://schemas.microsoft.com/office/drawing/2014/main" id="{A97B9F00-F333-7122-550D-C6FD4678DF65}"/>
              </a:ext>
            </a:extLst>
          </p:cNvPr>
          <p:cNvSpPr/>
          <p:nvPr/>
        </p:nvSpPr>
        <p:spPr>
          <a:xfrm>
            <a:off x="749794" y="5199748"/>
            <a:ext cx="144000" cy="644692"/>
          </a:xfrm>
          <a:prstGeom prst="leftBrace">
            <a:avLst>
              <a:gd name="adj1" fmla="val 60992"/>
              <a:gd name="adj2" fmla="val 50000"/>
            </a:avLst>
          </a:prstGeom>
          <a:ln w="12700">
            <a:solidFill>
              <a:srgbClr val="44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48" name="GOAL 1">
            <a:extLst>
              <a:ext uri="{FF2B5EF4-FFF2-40B4-BE49-F238E27FC236}">
                <a16:creationId xmlns:a16="http://schemas.microsoft.com/office/drawing/2014/main" id="{45C309DC-7BE1-AFE9-F4B2-5D2E3CDFDFA8}"/>
              </a:ext>
            </a:extLst>
          </p:cNvPr>
          <p:cNvSpPr>
            <a:spLocks noGrp="1"/>
          </p:cNvSpPr>
          <p:nvPr>
            <p:ph type="body" sz="quarter" idx="71"/>
          </p:nvPr>
        </p:nvSpPr>
        <p:spPr>
          <a:xfrm>
            <a:off x="978407" y="5215398"/>
            <a:ext cx="3168000" cy="252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49" name="GOAL 1">
            <a:extLst>
              <a:ext uri="{FF2B5EF4-FFF2-40B4-BE49-F238E27FC236}">
                <a16:creationId xmlns:a16="http://schemas.microsoft.com/office/drawing/2014/main" id="{A34C633B-86E8-8CEE-FF9A-D2B816ACB50B}"/>
              </a:ext>
            </a:extLst>
          </p:cNvPr>
          <p:cNvSpPr>
            <a:spLocks noGrp="1"/>
          </p:cNvSpPr>
          <p:nvPr>
            <p:ph type="body" sz="quarter" idx="73"/>
          </p:nvPr>
        </p:nvSpPr>
        <p:spPr>
          <a:xfrm>
            <a:off x="978407" y="5592440"/>
            <a:ext cx="1512000" cy="252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0" name="GOAL 1">
            <a:extLst>
              <a:ext uri="{FF2B5EF4-FFF2-40B4-BE49-F238E27FC236}">
                <a16:creationId xmlns:a16="http://schemas.microsoft.com/office/drawing/2014/main" id="{4D2DD20F-2CFA-9C34-E5D1-3D6C9689ACC9}"/>
              </a:ext>
            </a:extLst>
          </p:cNvPr>
          <p:cNvSpPr>
            <a:spLocks noGrp="1"/>
          </p:cNvSpPr>
          <p:nvPr>
            <p:ph type="body" sz="quarter" idx="75"/>
          </p:nvPr>
        </p:nvSpPr>
        <p:spPr>
          <a:xfrm>
            <a:off x="4434117" y="5215398"/>
            <a:ext cx="3168000" cy="252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1" name="GOAL 1">
            <a:extLst>
              <a:ext uri="{FF2B5EF4-FFF2-40B4-BE49-F238E27FC236}">
                <a16:creationId xmlns:a16="http://schemas.microsoft.com/office/drawing/2014/main" id="{2D3A837F-1597-9335-8598-73E4710740E7}"/>
              </a:ext>
            </a:extLst>
          </p:cNvPr>
          <p:cNvSpPr>
            <a:spLocks noGrp="1"/>
          </p:cNvSpPr>
          <p:nvPr>
            <p:ph type="body" sz="quarter" idx="76"/>
          </p:nvPr>
        </p:nvSpPr>
        <p:spPr>
          <a:xfrm>
            <a:off x="4425806" y="5592440"/>
            <a:ext cx="1512000" cy="252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2" name="GOAL 1">
            <a:extLst>
              <a:ext uri="{FF2B5EF4-FFF2-40B4-BE49-F238E27FC236}">
                <a16:creationId xmlns:a16="http://schemas.microsoft.com/office/drawing/2014/main" id="{F80A8110-C550-75C0-8CF9-03641DF7D6D2}"/>
              </a:ext>
            </a:extLst>
          </p:cNvPr>
          <p:cNvSpPr>
            <a:spLocks noGrp="1"/>
          </p:cNvSpPr>
          <p:nvPr>
            <p:ph type="body" sz="quarter" idx="77"/>
          </p:nvPr>
        </p:nvSpPr>
        <p:spPr>
          <a:xfrm>
            <a:off x="7889827" y="5215398"/>
            <a:ext cx="3173828" cy="252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3" name="GOAL 1">
            <a:extLst>
              <a:ext uri="{FF2B5EF4-FFF2-40B4-BE49-F238E27FC236}">
                <a16:creationId xmlns:a16="http://schemas.microsoft.com/office/drawing/2014/main" id="{2A3300C2-F75A-11BB-B641-48CB66199B9B}"/>
              </a:ext>
            </a:extLst>
          </p:cNvPr>
          <p:cNvSpPr>
            <a:spLocks noGrp="1"/>
          </p:cNvSpPr>
          <p:nvPr>
            <p:ph type="body" sz="quarter" idx="78"/>
          </p:nvPr>
        </p:nvSpPr>
        <p:spPr>
          <a:xfrm>
            <a:off x="7889825" y="5592440"/>
            <a:ext cx="1512000" cy="252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5" name="GOAL 1">
            <a:extLst>
              <a:ext uri="{FF2B5EF4-FFF2-40B4-BE49-F238E27FC236}">
                <a16:creationId xmlns:a16="http://schemas.microsoft.com/office/drawing/2014/main" id="{42142ECF-57DE-2D97-680A-92B9EDAF035A}"/>
              </a:ext>
            </a:extLst>
          </p:cNvPr>
          <p:cNvSpPr>
            <a:spLocks noGrp="1"/>
          </p:cNvSpPr>
          <p:nvPr>
            <p:ph type="body" sz="quarter" idx="81"/>
          </p:nvPr>
        </p:nvSpPr>
        <p:spPr>
          <a:xfrm>
            <a:off x="2634407" y="5592440"/>
            <a:ext cx="1512000" cy="252000"/>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6" name="GOAL 1">
            <a:extLst>
              <a:ext uri="{FF2B5EF4-FFF2-40B4-BE49-F238E27FC236}">
                <a16:creationId xmlns:a16="http://schemas.microsoft.com/office/drawing/2014/main" id="{024A6387-5DF5-8175-B457-004CCBB41E06}"/>
              </a:ext>
            </a:extLst>
          </p:cNvPr>
          <p:cNvSpPr>
            <a:spLocks noGrp="1"/>
          </p:cNvSpPr>
          <p:nvPr>
            <p:ph type="body" sz="quarter" idx="82"/>
          </p:nvPr>
        </p:nvSpPr>
        <p:spPr>
          <a:xfrm>
            <a:off x="6089143" y="5592440"/>
            <a:ext cx="1512000" cy="252000"/>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657" name="GOAL 1">
            <a:extLst>
              <a:ext uri="{FF2B5EF4-FFF2-40B4-BE49-F238E27FC236}">
                <a16:creationId xmlns:a16="http://schemas.microsoft.com/office/drawing/2014/main" id="{15E2CC84-0EA3-1C79-0BCC-E6885100DB9D}"/>
              </a:ext>
            </a:extLst>
          </p:cNvPr>
          <p:cNvSpPr>
            <a:spLocks noGrp="1"/>
          </p:cNvSpPr>
          <p:nvPr>
            <p:ph type="body" sz="quarter" idx="83"/>
          </p:nvPr>
        </p:nvSpPr>
        <p:spPr>
          <a:xfrm>
            <a:off x="9553162" y="5592440"/>
            <a:ext cx="1512000" cy="252000"/>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400077069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meline part 1">
    <p:bg>
      <p:bgPr>
        <a:solidFill>
          <a:srgbClr val="E4F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endParaRPr lang="en-US"/>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501469" y="3539169"/>
            <a:ext cx="11807127" cy="1"/>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endParaRPr lang="en-US"/>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endParaRPr lang="en-US"/>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endParaRPr lang="en-US"/>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247302787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meline part 2">
    <p:bg>
      <p:bgPr>
        <a:solidFill>
          <a:srgbClr val="E4F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endParaRPr lang="en-US"/>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120831" y="3539170"/>
            <a:ext cx="9626781" cy="0"/>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endParaRPr lang="en-US"/>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endParaRPr lang="en-US"/>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endParaRPr lang="en-US"/>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187350706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_Timeline part 1">
    <p:bg>
      <p:bgPr>
        <a:solidFill>
          <a:srgbClr val="E4F1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endParaRPr lang="en-US"/>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501469" y="3539169"/>
            <a:ext cx="11807127" cy="1"/>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endParaRPr lang="en-US"/>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endParaRPr lang="en-US"/>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endParaRPr lang="en-US"/>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210370476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_Timeline part 2">
    <p:bg>
      <p:bgPr>
        <a:solidFill>
          <a:srgbClr val="E4F1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endParaRPr lang="en-US"/>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userDrawn="1"/>
        </p:nvSpPr>
        <p:spPr>
          <a:xfrm>
            <a:off x="-120831" y="3539170"/>
            <a:ext cx="9626781" cy="0"/>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endParaRPr lang="en-US"/>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endParaRPr lang="en-US"/>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endParaRPr lang="en-US"/>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endParaRPr lang="en-US"/>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Tree>
    <p:extLst>
      <p:ext uri="{BB962C8B-B14F-4D97-AF65-F5344CB8AC3E}">
        <p14:creationId xmlns:p14="http://schemas.microsoft.com/office/powerpoint/2010/main" val="92798160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metable chart">
    <p:spTree>
      <p:nvGrpSpPr>
        <p:cNvPr id="1" name=""/>
        <p:cNvGrpSpPr/>
        <p:nvPr/>
      </p:nvGrpSpPr>
      <p:grpSpPr>
        <a:xfrm>
          <a:off x="0" y="0"/>
          <a:ext cx="0" cy="0"/>
          <a:chOff x="0" y="0"/>
          <a:chExt cx="0" cy="0"/>
        </a:xfrm>
      </p:grpSpPr>
      <p:sp>
        <p:nvSpPr>
          <p:cNvPr id="79" name="Text Placeholder 6">
            <a:extLst>
              <a:ext uri="{FF2B5EF4-FFF2-40B4-BE49-F238E27FC236}">
                <a16:creationId xmlns:a16="http://schemas.microsoft.com/office/drawing/2014/main" id="{C8B9C4C6-A2E2-478A-BFBE-6AC7C702B075}"/>
              </a:ext>
            </a:extLst>
          </p:cNvPr>
          <p:cNvSpPr>
            <a:spLocks noGrp="1"/>
          </p:cNvSpPr>
          <p:nvPr>
            <p:ph type="body" sz="quarter" idx="66" hasCustomPrompt="1"/>
          </p:nvPr>
        </p:nvSpPr>
        <p:spPr>
          <a:xfrm>
            <a:off x="1258431" y="10985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1" name="Text Placeholder 6">
            <a:extLst>
              <a:ext uri="{FF2B5EF4-FFF2-40B4-BE49-F238E27FC236}">
                <a16:creationId xmlns:a16="http://schemas.microsoft.com/office/drawing/2014/main" id="{7D79A45E-3475-4BC2-938E-493E19B337B5}"/>
              </a:ext>
            </a:extLst>
          </p:cNvPr>
          <p:cNvSpPr>
            <a:spLocks noGrp="1"/>
          </p:cNvSpPr>
          <p:nvPr>
            <p:ph type="body" sz="quarter" idx="68" hasCustomPrompt="1"/>
          </p:nvPr>
        </p:nvSpPr>
        <p:spPr>
          <a:xfrm>
            <a:off x="1258431" y="23875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3" name="Text Placeholder 6">
            <a:extLst>
              <a:ext uri="{FF2B5EF4-FFF2-40B4-BE49-F238E27FC236}">
                <a16:creationId xmlns:a16="http://schemas.microsoft.com/office/drawing/2014/main" id="{DF90E33E-7BDC-4075-958B-229B7F9FD420}"/>
              </a:ext>
            </a:extLst>
          </p:cNvPr>
          <p:cNvSpPr>
            <a:spLocks noGrp="1"/>
          </p:cNvSpPr>
          <p:nvPr>
            <p:ph type="body" sz="quarter" idx="70" hasCustomPrompt="1"/>
          </p:nvPr>
        </p:nvSpPr>
        <p:spPr>
          <a:xfrm>
            <a:off x="1258431" y="36702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4" name="Lorem ipsum">
            <a:extLst>
              <a:ext uri="{FF2B5EF4-FFF2-40B4-BE49-F238E27FC236}">
                <a16:creationId xmlns:a16="http://schemas.microsoft.com/office/drawing/2014/main" id="{0F629099-A2B5-479A-90EA-80BEB8C26FC6}"/>
              </a:ext>
            </a:extLst>
          </p:cNvPr>
          <p:cNvSpPr txBox="1">
            <a:spLocks noGrp="1"/>
          </p:cNvSpPr>
          <p:nvPr>
            <p:ph type="body" sz="quarter" idx="71"/>
          </p:nvPr>
        </p:nvSpPr>
        <p:spPr>
          <a:xfrm rot="16200000">
            <a:off x="398820" y="53098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endParaRPr/>
          </a:p>
        </p:txBody>
      </p:sp>
      <p:sp>
        <p:nvSpPr>
          <p:cNvPr id="85" name="Text Placeholder 6">
            <a:extLst>
              <a:ext uri="{FF2B5EF4-FFF2-40B4-BE49-F238E27FC236}">
                <a16:creationId xmlns:a16="http://schemas.microsoft.com/office/drawing/2014/main" id="{89B6A94D-8969-4FCA-8170-BE94E9DBEF40}"/>
              </a:ext>
            </a:extLst>
          </p:cNvPr>
          <p:cNvSpPr>
            <a:spLocks noGrp="1"/>
          </p:cNvSpPr>
          <p:nvPr>
            <p:ph type="body" sz="quarter" idx="72" hasCustomPrompt="1"/>
          </p:nvPr>
        </p:nvSpPr>
        <p:spPr>
          <a:xfrm>
            <a:off x="1258431" y="49593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1108" name="Line"/>
          <p:cNvSpPr/>
          <p:nvPr/>
        </p:nvSpPr>
        <p:spPr>
          <a:xfrm flipV="1">
            <a:off x="2772543" y="842735"/>
            <a:ext cx="1" cy="534207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09" name="Line"/>
          <p:cNvSpPr/>
          <p:nvPr/>
        </p:nvSpPr>
        <p:spPr>
          <a:xfrm flipV="1">
            <a:off x="4166036" y="842735"/>
            <a:ext cx="1" cy="534336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0" name="Line"/>
          <p:cNvSpPr/>
          <p:nvPr/>
        </p:nvSpPr>
        <p:spPr>
          <a:xfrm flipV="1">
            <a:off x="5565880" y="844465"/>
            <a:ext cx="1" cy="5336907"/>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1" name="Line"/>
          <p:cNvSpPr/>
          <p:nvPr/>
        </p:nvSpPr>
        <p:spPr>
          <a:xfrm flipV="1">
            <a:off x="6959374" y="844465"/>
            <a:ext cx="1" cy="533992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2" name="Line"/>
          <p:cNvSpPr/>
          <p:nvPr userDrawn="1"/>
        </p:nvSpPr>
        <p:spPr>
          <a:xfrm flipV="1">
            <a:off x="8359217" y="844465"/>
            <a:ext cx="1" cy="533758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3" name="Line"/>
          <p:cNvSpPr/>
          <p:nvPr/>
        </p:nvSpPr>
        <p:spPr>
          <a:xfrm flipV="1">
            <a:off x="9759062" y="842735"/>
            <a:ext cx="1" cy="5338033"/>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5" name="Jan"/>
          <p:cNvSpPr txBox="1">
            <a:spLocks noGrp="1"/>
          </p:cNvSpPr>
          <p:nvPr>
            <p:ph type="body" sz="quarter" idx="33" hasCustomPrompt="1"/>
          </p:nvPr>
        </p:nvSpPr>
        <p:spPr>
          <a:xfrm>
            <a:off x="2566534"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6" name="Feb"/>
          <p:cNvSpPr txBox="1">
            <a:spLocks noGrp="1"/>
          </p:cNvSpPr>
          <p:nvPr>
            <p:ph type="body" sz="quarter" idx="34" hasCustomPrompt="1"/>
          </p:nvPr>
        </p:nvSpPr>
        <p:spPr>
          <a:xfrm>
            <a:off x="3960027"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7" name="Mar"/>
          <p:cNvSpPr txBox="1">
            <a:spLocks noGrp="1"/>
          </p:cNvSpPr>
          <p:nvPr>
            <p:ph type="body" sz="quarter" idx="35" hasCustomPrompt="1"/>
          </p:nvPr>
        </p:nvSpPr>
        <p:spPr>
          <a:xfrm>
            <a:off x="5353521"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8" name="Apr"/>
          <p:cNvSpPr txBox="1">
            <a:spLocks noGrp="1"/>
          </p:cNvSpPr>
          <p:nvPr>
            <p:ph type="body" sz="quarter" idx="36" hasCustomPrompt="1"/>
          </p:nvPr>
        </p:nvSpPr>
        <p:spPr>
          <a:xfrm>
            <a:off x="6747015"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9" name="May"/>
          <p:cNvSpPr txBox="1">
            <a:spLocks noGrp="1"/>
          </p:cNvSpPr>
          <p:nvPr>
            <p:ph type="body" sz="quarter" idx="37" hasCustomPrompt="1"/>
          </p:nvPr>
        </p:nvSpPr>
        <p:spPr>
          <a:xfrm>
            <a:off x="8140509"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0" name="Jun"/>
          <p:cNvSpPr txBox="1">
            <a:spLocks noGrp="1"/>
          </p:cNvSpPr>
          <p:nvPr>
            <p:ph type="body" sz="quarter" idx="38" hasCustomPrompt="1"/>
          </p:nvPr>
        </p:nvSpPr>
        <p:spPr>
          <a:xfrm>
            <a:off x="9534003"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5" name="Lorem ipsum dolor"/>
          <p:cNvSpPr txBox="1">
            <a:spLocks noGrp="1"/>
          </p:cNvSpPr>
          <p:nvPr>
            <p:ph type="body" sz="quarter" idx="40"/>
          </p:nvPr>
        </p:nvSpPr>
        <p:spPr>
          <a:xfrm>
            <a:off x="4352221" y="1726413"/>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lang="en-GB"/>
          </a:p>
        </p:txBody>
      </p:sp>
      <p:sp>
        <p:nvSpPr>
          <p:cNvPr id="1126" name="Lorem ipsum dolor"/>
          <p:cNvSpPr txBox="1">
            <a:spLocks noGrp="1"/>
          </p:cNvSpPr>
          <p:nvPr>
            <p:ph type="body" sz="quarter" idx="41"/>
          </p:nvPr>
        </p:nvSpPr>
        <p:spPr>
          <a:xfrm>
            <a:off x="7248256" y="135873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27" name="Lorem ipsum dolor"/>
          <p:cNvSpPr txBox="1">
            <a:spLocks noGrp="1"/>
          </p:cNvSpPr>
          <p:nvPr>
            <p:ph type="body" sz="quarter" idx="42"/>
          </p:nvPr>
        </p:nvSpPr>
        <p:spPr>
          <a:xfrm>
            <a:off x="1849420"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29" name="Lorem ipsum dolor"/>
          <p:cNvSpPr txBox="1">
            <a:spLocks noGrp="1"/>
          </p:cNvSpPr>
          <p:nvPr>
            <p:ph type="body" sz="quarter" idx="43"/>
          </p:nvPr>
        </p:nvSpPr>
        <p:spPr>
          <a:xfrm>
            <a:off x="4008775" y="2553004"/>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lang="en-GB"/>
          </a:p>
        </p:txBody>
      </p:sp>
      <p:sp>
        <p:nvSpPr>
          <p:cNvPr id="1132" name="Lorem ipsum dolor"/>
          <p:cNvSpPr txBox="1">
            <a:spLocks noGrp="1"/>
          </p:cNvSpPr>
          <p:nvPr>
            <p:ph type="body" sz="quarter" idx="44"/>
          </p:nvPr>
        </p:nvSpPr>
        <p:spPr>
          <a:xfrm>
            <a:off x="7395404"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34" name="Lorem ipsum dolor"/>
          <p:cNvSpPr txBox="1">
            <a:spLocks noGrp="1"/>
          </p:cNvSpPr>
          <p:nvPr>
            <p:ph type="body" sz="quarter" idx="45"/>
          </p:nvPr>
        </p:nvSpPr>
        <p:spPr>
          <a:xfrm>
            <a:off x="4800950"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36" name="Lorem ipsum dolor"/>
          <p:cNvSpPr txBox="1">
            <a:spLocks noGrp="1"/>
          </p:cNvSpPr>
          <p:nvPr>
            <p:ph type="body" sz="quarter" idx="46"/>
          </p:nvPr>
        </p:nvSpPr>
        <p:spPr>
          <a:xfrm>
            <a:off x="7491304"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r>
              <a:t>Lorem ipsum dolor</a:t>
            </a:r>
          </a:p>
        </p:txBody>
      </p:sp>
      <p:sp>
        <p:nvSpPr>
          <p:cNvPr id="1138" name="Lorem"/>
          <p:cNvSpPr txBox="1">
            <a:spLocks noGrp="1"/>
          </p:cNvSpPr>
          <p:nvPr>
            <p:ph type="body" sz="quarter" idx="47"/>
          </p:nvPr>
        </p:nvSpPr>
        <p:spPr>
          <a:xfrm>
            <a:off x="9906496"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41" name="Lorem ipsum dolor"/>
          <p:cNvSpPr txBox="1">
            <a:spLocks noGrp="1"/>
          </p:cNvSpPr>
          <p:nvPr>
            <p:ph type="body" sz="quarter" idx="48"/>
          </p:nvPr>
        </p:nvSpPr>
        <p:spPr>
          <a:xfrm>
            <a:off x="1862120"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42" name="Lorem ipsum dolor"/>
          <p:cNvSpPr txBox="1">
            <a:spLocks noGrp="1"/>
          </p:cNvSpPr>
          <p:nvPr>
            <p:ph type="body" sz="quarter" idx="49"/>
          </p:nvPr>
        </p:nvSpPr>
        <p:spPr>
          <a:xfrm>
            <a:off x="4563209" y="3854037"/>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44" name="Lorem ipsum dolor"/>
          <p:cNvSpPr txBox="1">
            <a:spLocks noGrp="1"/>
          </p:cNvSpPr>
          <p:nvPr>
            <p:ph type="body" sz="quarter" idx="50"/>
          </p:nvPr>
        </p:nvSpPr>
        <p:spPr>
          <a:xfrm>
            <a:off x="4829312" y="4275965"/>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47" name="Lorem ipsum dolor"/>
          <p:cNvSpPr txBox="1">
            <a:spLocks noGrp="1"/>
          </p:cNvSpPr>
          <p:nvPr>
            <p:ph type="body" sz="quarter" idx="51"/>
          </p:nvPr>
        </p:nvSpPr>
        <p:spPr>
          <a:xfrm>
            <a:off x="7478604" y="4275965"/>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r>
              <a:t>Lorem ipsum dolor</a:t>
            </a:r>
          </a:p>
        </p:txBody>
      </p:sp>
      <p:sp>
        <p:nvSpPr>
          <p:cNvPr id="1148" name="Lorem"/>
          <p:cNvSpPr txBox="1">
            <a:spLocks noGrp="1"/>
          </p:cNvSpPr>
          <p:nvPr>
            <p:ph type="body" sz="quarter" idx="52"/>
          </p:nvPr>
        </p:nvSpPr>
        <p:spPr>
          <a:xfrm>
            <a:off x="8168861"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r>
              <a:t>Lorem</a:t>
            </a:r>
          </a:p>
        </p:txBody>
      </p:sp>
      <p:sp>
        <p:nvSpPr>
          <p:cNvPr id="1154" name="Lorem ipsum dolor"/>
          <p:cNvSpPr txBox="1">
            <a:spLocks noGrp="1"/>
          </p:cNvSpPr>
          <p:nvPr>
            <p:ph type="body" sz="quarter" idx="53"/>
          </p:nvPr>
        </p:nvSpPr>
        <p:spPr>
          <a:xfrm>
            <a:off x="2376470"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55" name="Lorem ipsum dolor"/>
          <p:cNvSpPr txBox="1">
            <a:spLocks noGrp="1"/>
          </p:cNvSpPr>
          <p:nvPr>
            <p:ph type="body" sz="quarter" idx="54"/>
          </p:nvPr>
        </p:nvSpPr>
        <p:spPr>
          <a:xfrm>
            <a:off x="6778275"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56" name="Lorem ipsum dolor"/>
          <p:cNvSpPr txBox="1">
            <a:spLocks noGrp="1"/>
          </p:cNvSpPr>
          <p:nvPr>
            <p:ph type="body" sz="quarter" idx="55"/>
          </p:nvPr>
        </p:nvSpPr>
        <p:spPr>
          <a:xfrm>
            <a:off x="4771129" y="556429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57" name="Lorem"/>
          <p:cNvSpPr txBox="1">
            <a:spLocks noGrp="1"/>
          </p:cNvSpPr>
          <p:nvPr>
            <p:ph type="body" sz="quarter" idx="56"/>
          </p:nvPr>
        </p:nvSpPr>
        <p:spPr>
          <a:xfrm>
            <a:off x="8499728" y="5564298"/>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58" name="Lorem"/>
          <p:cNvSpPr txBox="1">
            <a:spLocks noGrp="1"/>
          </p:cNvSpPr>
          <p:nvPr>
            <p:ph type="body" sz="quarter" idx="57"/>
          </p:nvPr>
        </p:nvSpPr>
        <p:spPr>
          <a:xfrm>
            <a:off x="9868396"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1160" name="Lorem ipsum dolor"/>
          <p:cNvSpPr txBox="1">
            <a:spLocks noGrp="1"/>
          </p:cNvSpPr>
          <p:nvPr>
            <p:ph type="body" sz="quarter" idx="58"/>
          </p:nvPr>
        </p:nvSpPr>
        <p:spPr>
          <a:xfrm>
            <a:off x="7622160" y="1726413"/>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endParaRPr/>
          </a:p>
        </p:txBody>
      </p:sp>
      <p:sp>
        <p:nvSpPr>
          <p:cNvPr id="71" name="Text Placeholder 4">
            <a:extLst>
              <a:ext uri="{FF2B5EF4-FFF2-40B4-BE49-F238E27FC236}">
                <a16:creationId xmlns:a16="http://schemas.microsoft.com/office/drawing/2014/main" id="{FF7DE67D-A0C2-4804-9147-E444D2EF02EA}"/>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9D47219D-5FF3-42FA-AD62-168681C859A4}"/>
              </a:ext>
            </a:extLst>
          </p:cNvPr>
          <p:cNvSpPr>
            <a:spLocks noGrp="1"/>
          </p:cNvSpPr>
          <p:nvPr>
            <p:ph type="dt" sz="half" idx="59"/>
          </p:nvPr>
        </p:nvSpPr>
        <p:spPr/>
        <p:txBody>
          <a:bodyPr/>
          <a:lstStyle/>
          <a:p>
            <a:r>
              <a:rPr lang="fi-FI"/>
              <a:t>19/10/23</a:t>
            </a:r>
          </a:p>
        </p:txBody>
      </p:sp>
      <p:sp>
        <p:nvSpPr>
          <p:cNvPr id="3" name="Footer Placeholder 2">
            <a:extLst>
              <a:ext uri="{FF2B5EF4-FFF2-40B4-BE49-F238E27FC236}">
                <a16:creationId xmlns:a16="http://schemas.microsoft.com/office/drawing/2014/main" id="{D9D8CB1C-32CA-4B7B-BA35-CE5960F0AF08}"/>
              </a:ext>
            </a:extLst>
          </p:cNvPr>
          <p:cNvSpPr>
            <a:spLocks noGrp="1"/>
          </p:cNvSpPr>
          <p:nvPr>
            <p:ph type="ftr" sz="quarter" idx="60"/>
          </p:nvPr>
        </p:nvSpPr>
        <p:spPr/>
        <p:txBody>
          <a:bodyPr/>
          <a:lstStyle/>
          <a:p>
            <a:r>
              <a:rPr lang="fi-FI"/>
              <a:t>Yleisesitys</a:t>
            </a:r>
          </a:p>
        </p:txBody>
      </p:sp>
      <p:sp>
        <p:nvSpPr>
          <p:cNvPr id="4" name="Slide Number Placeholder 3">
            <a:extLst>
              <a:ext uri="{FF2B5EF4-FFF2-40B4-BE49-F238E27FC236}">
                <a16:creationId xmlns:a16="http://schemas.microsoft.com/office/drawing/2014/main" id="{5A606D13-2632-46EC-B03A-5DD3FCC9CBD0}"/>
              </a:ext>
            </a:extLst>
          </p:cNvPr>
          <p:cNvSpPr>
            <a:spLocks noGrp="1"/>
          </p:cNvSpPr>
          <p:nvPr>
            <p:ph type="sldNum" sz="quarter" idx="61"/>
          </p:nvPr>
        </p:nvSpPr>
        <p:spPr/>
        <p:txBody>
          <a:bodyPr/>
          <a:lstStyle/>
          <a:p>
            <a:fld id="{31160B98-140E-4345-B1A3-2A7247C42973}" type="slidenum">
              <a:rPr lang="fi-FI" smtClean="0"/>
              <a:pPr/>
              <a:t>‹#›</a:t>
            </a:fld>
            <a:endParaRPr lang="fi-FI"/>
          </a:p>
        </p:txBody>
      </p:sp>
      <p:sp>
        <p:nvSpPr>
          <p:cNvPr id="75" name="Lorem ipsum">
            <a:extLst>
              <a:ext uri="{FF2B5EF4-FFF2-40B4-BE49-F238E27FC236}">
                <a16:creationId xmlns:a16="http://schemas.microsoft.com/office/drawing/2014/main" id="{254277F6-19E5-4790-A3AD-8FAE040F9EE0}"/>
              </a:ext>
            </a:extLst>
          </p:cNvPr>
          <p:cNvSpPr txBox="1">
            <a:spLocks noGrp="1"/>
          </p:cNvSpPr>
          <p:nvPr>
            <p:ph type="body" sz="quarter" idx="62"/>
          </p:nvPr>
        </p:nvSpPr>
        <p:spPr>
          <a:xfrm rot="16200000">
            <a:off x="398820" y="14490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endParaRPr/>
          </a:p>
        </p:txBody>
      </p:sp>
      <p:sp>
        <p:nvSpPr>
          <p:cNvPr id="80" name="Lorem ipsum">
            <a:extLst>
              <a:ext uri="{FF2B5EF4-FFF2-40B4-BE49-F238E27FC236}">
                <a16:creationId xmlns:a16="http://schemas.microsoft.com/office/drawing/2014/main" id="{C2D3ACA8-5087-4EF0-B58F-F2ABA3C2B27A}"/>
              </a:ext>
            </a:extLst>
          </p:cNvPr>
          <p:cNvSpPr txBox="1">
            <a:spLocks noGrp="1"/>
          </p:cNvSpPr>
          <p:nvPr>
            <p:ph type="body" sz="quarter" idx="67"/>
          </p:nvPr>
        </p:nvSpPr>
        <p:spPr>
          <a:xfrm rot="16200000">
            <a:off x="398820" y="27380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endParaRPr/>
          </a:p>
        </p:txBody>
      </p:sp>
      <p:sp>
        <p:nvSpPr>
          <p:cNvPr id="82" name="Lorem ipsum">
            <a:extLst>
              <a:ext uri="{FF2B5EF4-FFF2-40B4-BE49-F238E27FC236}">
                <a16:creationId xmlns:a16="http://schemas.microsoft.com/office/drawing/2014/main" id="{C2B14BB7-182E-4CE4-ADCA-79EB2067B079}"/>
              </a:ext>
            </a:extLst>
          </p:cNvPr>
          <p:cNvSpPr txBox="1">
            <a:spLocks noGrp="1"/>
          </p:cNvSpPr>
          <p:nvPr>
            <p:ph type="body" sz="quarter" idx="69"/>
          </p:nvPr>
        </p:nvSpPr>
        <p:spPr>
          <a:xfrm rot="16200000">
            <a:off x="398820" y="40207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endParaRPr/>
          </a:p>
        </p:txBody>
      </p:sp>
    </p:spTree>
    <p:extLst>
      <p:ext uri="{BB962C8B-B14F-4D97-AF65-F5344CB8AC3E}">
        <p14:creationId xmlns:p14="http://schemas.microsoft.com/office/powerpoint/2010/main" val="206291782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Chart Steps 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388835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439738" y="3156129"/>
            <a:ext cx="2481262" cy="405853"/>
          </a:xfrm>
        </p:spPr>
        <p:txBody>
          <a:bodyPr anchor="b" anchorCtr="0"/>
          <a:lstStyle>
            <a:lvl1pPr marL="0" indent="0">
              <a:lnSpc>
                <a:spcPct val="90000"/>
              </a:lnSpc>
              <a:buNone/>
              <a:defRPr sz="2000" b="1"/>
            </a:lvl1pPr>
          </a:lstStyle>
          <a:p>
            <a:pPr lvl="0"/>
            <a:endParaRPr lang="en-US"/>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8" name="Title 7">
            <a:extLst>
              <a:ext uri="{FF2B5EF4-FFF2-40B4-BE49-F238E27FC236}">
                <a16:creationId xmlns:a16="http://schemas.microsoft.com/office/drawing/2014/main" id="{931B9EBF-2C2B-44BE-9AF0-F2FD43FDB8AB}"/>
              </a:ext>
            </a:extLst>
          </p:cNvPr>
          <p:cNvSpPr>
            <a:spLocks noGrp="1"/>
          </p:cNvSpPr>
          <p:nvPr>
            <p:ph type="title"/>
          </p:nvPr>
        </p:nvSpPr>
        <p:spPr/>
        <p:txBody>
          <a:bodyPr/>
          <a:lstStyle/>
          <a:p>
            <a:r>
              <a:rPr lang="en-US"/>
              <a:t>Click to edit Master title style</a:t>
            </a:r>
            <a:endParaRPr lang="en-GB"/>
          </a:p>
        </p:txBody>
      </p:sp>
      <p:pic>
        <p:nvPicPr>
          <p:cNvPr id="22" name="Mitton-arrow.png" descr="Mitton-arrow.png">
            <a:extLst>
              <a:ext uri="{FF2B5EF4-FFF2-40B4-BE49-F238E27FC236}">
                <a16:creationId xmlns:a16="http://schemas.microsoft.com/office/drawing/2014/main" id="{B4055E5C-536C-4DB3-927E-20A26E5A6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3" name="Text Placeholder 2">
            <a:extLst>
              <a:ext uri="{FF2B5EF4-FFF2-40B4-BE49-F238E27FC236}">
                <a16:creationId xmlns:a16="http://schemas.microsoft.com/office/drawing/2014/main" id="{E6B4EB69-54BC-4477-BC30-C3D9D4F61915}"/>
              </a:ext>
            </a:extLst>
          </p:cNvPr>
          <p:cNvSpPr>
            <a:spLocks noGrp="1"/>
          </p:cNvSpPr>
          <p:nvPr>
            <p:ph type="body" sz="quarter" idx="41"/>
          </p:nvPr>
        </p:nvSpPr>
        <p:spPr>
          <a:xfrm>
            <a:off x="439738" y="3733979"/>
            <a:ext cx="2481262" cy="405853"/>
          </a:xfrm>
        </p:spPr>
        <p:txBody>
          <a:bodyPr/>
          <a:lstStyle>
            <a:lvl1pPr marL="0" indent="0">
              <a:lnSpc>
                <a:spcPct val="90000"/>
              </a:lnSpc>
              <a:buNone/>
              <a:defRPr sz="1500" b="0"/>
            </a:lvl1pPr>
          </a:lstStyle>
          <a:p>
            <a:pPr lvl="0"/>
            <a:endParaRPr lang="en-US"/>
          </a:p>
        </p:txBody>
      </p:sp>
      <p:sp>
        <p:nvSpPr>
          <p:cNvPr id="24" name="1.">
            <a:extLst>
              <a:ext uri="{FF2B5EF4-FFF2-40B4-BE49-F238E27FC236}">
                <a16:creationId xmlns:a16="http://schemas.microsoft.com/office/drawing/2014/main" id="{93E34EA0-38CD-4F68-9F7D-52D44FEC89CC}"/>
              </a:ext>
            </a:extLst>
          </p:cNvPr>
          <p:cNvSpPr txBox="1">
            <a:spLocks noGrp="1"/>
          </p:cNvSpPr>
          <p:nvPr>
            <p:ph type="body" sz="quarter" idx="42" hasCustomPrompt="1"/>
          </p:nvPr>
        </p:nvSpPr>
        <p:spPr>
          <a:xfrm>
            <a:off x="388835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8ABCFEF9-9EF5-44A7-A126-A0C77F223836}"/>
              </a:ext>
            </a:extLst>
          </p:cNvPr>
          <p:cNvSpPr>
            <a:spLocks noGrp="1"/>
          </p:cNvSpPr>
          <p:nvPr>
            <p:ph type="body" sz="quarter" idx="43"/>
          </p:nvPr>
        </p:nvSpPr>
        <p:spPr>
          <a:xfrm>
            <a:off x="4954588" y="3772079"/>
            <a:ext cx="2481262" cy="405853"/>
          </a:xfrm>
        </p:spPr>
        <p:txBody>
          <a:bodyPr anchor="b" anchorCtr="0"/>
          <a:lstStyle>
            <a:lvl1pPr marL="0" indent="0">
              <a:lnSpc>
                <a:spcPct val="90000"/>
              </a:lnSpc>
              <a:buNone/>
              <a:defRPr sz="1500" b="1"/>
            </a:lvl1pPr>
          </a:lstStyle>
          <a:p>
            <a:pPr lvl="0"/>
            <a:endParaRPr lang="en-US"/>
          </a:p>
        </p:txBody>
      </p:sp>
      <p:sp>
        <p:nvSpPr>
          <p:cNvPr id="27" name="Text Placeholder 2">
            <a:extLst>
              <a:ext uri="{FF2B5EF4-FFF2-40B4-BE49-F238E27FC236}">
                <a16:creationId xmlns:a16="http://schemas.microsoft.com/office/drawing/2014/main" id="{8C0D0EF0-999E-4CE4-9F40-1E82B983F45E}"/>
              </a:ext>
            </a:extLst>
          </p:cNvPr>
          <p:cNvSpPr>
            <a:spLocks noGrp="1"/>
          </p:cNvSpPr>
          <p:nvPr>
            <p:ph type="body" sz="quarter" idx="44"/>
          </p:nvPr>
        </p:nvSpPr>
        <p:spPr>
          <a:xfrm>
            <a:off x="4954588" y="4222929"/>
            <a:ext cx="2481262" cy="405853"/>
          </a:xfrm>
        </p:spPr>
        <p:txBody>
          <a:bodyPr/>
          <a:lstStyle>
            <a:lvl1pPr marL="0" indent="0">
              <a:lnSpc>
                <a:spcPct val="90000"/>
              </a:lnSpc>
              <a:buNone/>
              <a:defRPr sz="1000" b="0"/>
            </a:lvl1pPr>
          </a:lstStyle>
          <a:p>
            <a:pPr lvl="0"/>
            <a:endParaRPr lang="en-US"/>
          </a:p>
        </p:txBody>
      </p:sp>
      <p:sp>
        <p:nvSpPr>
          <p:cNvPr id="28" name="1.">
            <a:extLst>
              <a:ext uri="{FF2B5EF4-FFF2-40B4-BE49-F238E27FC236}">
                <a16:creationId xmlns:a16="http://schemas.microsoft.com/office/drawing/2014/main" id="{2F3C3887-A1DC-468B-AB83-64A7212D5E55}"/>
              </a:ext>
            </a:extLst>
          </p:cNvPr>
          <p:cNvSpPr txBox="1">
            <a:spLocks noGrp="1"/>
          </p:cNvSpPr>
          <p:nvPr>
            <p:ph type="body" sz="quarter" idx="45" hasCustomPrompt="1"/>
          </p:nvPr>
        </p:nvSpPr>
        <p:spPr>
          <a:xfrm>
            <a:off x="757770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E49891FF-F0F7-488D-82E7-032C261F53E8}"/>
              </a:ext>
            </a:extLst>
          </p:cNvPr>
          <p:cNvSpPr>
            <a:spLocks noGrp="1"/>
          </p:cNvSpPr>
          <p:nvPr>
            <p:ph type="body" sz="quarter" idx="46"/>
          </p:nvPr>
        </p:nvSpPr>
        <p:spPr>
          <a:xfrm>
            <a:off x="8643938" y="2540179"/>
            <a:ext cx="2481262" cy="405853"/>
          </a:xfrm>
        </p:spPr>
        <p:txBody>
          <a:bodyPr anchor="b" anchorCtr="0"/>
          <a:lstStyle>
            <a:lvl1pPr marL="0" indent="0">
              <a:lnSpc>
                <a:spcPct val="90000"/>
              </a:lnSpc>
              <a:buNone/>
              <a:defRPr sz="1500" b="1"/>
            </a:lvl1pPr>
          </a:lstStyle>
          <a:p>
            <a:pPr lvl="0"/>
            <a:endParaRPr lang="en-US"/>
          </a:p>
        </p:txBody>
      </p:sp>
      <p:sp>
        <p:nvSpPr>
          <p:cNvPr id="30" name="Text Placeholder 2">
            <a:extLst>
              <a:ext uri="{FF2B5EF4-FFF2-40B4-BE49-F238E27FC236}">
                <a16:creationId xmlns:a16="http://schemas.microsoft.com/office/drawing/2014/main" id="{B5759D03-5146-4EEB-8E12-5FBDE5984AC7}"/>
              </a:ext>
            </a:extLst>
          </p:cNvPr>
          <p:cNvSpPr>
            <a:spLocks noGrp="1"/>
          </p:cNvSpPr>
          <p:nvPr>
            <p:ph type="body" sz="quarter" idx="47"/>
          </p:nvPr>
        </p:nvSpPr>
        <p:spPr>
          <a:xfrm>
            <a:off x="8643938" y="2991029"/>
            <a:ext cx="2481262" cy="405853"/>
          </a:xfrm>
        </p:spPr>
        <p:txBody>
          <a:bodyPr/>
          <a:lstStyle>
            <a:lvl1pPr marL="0" indent="0">
              <a:lnSpc>
                <a:spcPct val="90000"/>
              </a:lnSpc>
              <a:buNone/>
              <a:defRPr sz="1000" b="0"/>
            </a:lvl1pPr>
          </a:lstStyle>
          <a:p>
            <a:pPr lvl="0"/>
            <a:endParaRPr lang="en-US"/>
          </a:p>
        </p:txBody>
      </p:sp>
      <p:sp>
        <p:nvSpPr>
          <p:cNvPr id="31" name="1.">
            <a:extLst>
              <a:ext uri="{FF2B5EF4-FFF2-40B4-BE49-F238E27FC236}">
                <a16:creationId xmlns:a16="http://schemas.microsoft.com/office/drawing/2014/main" id="{4AE91FFF-3C7D-46A9-85EE-7E584B03B6CA}"/>
              </a:ext>
            </a:extLst>
          </p:cNvPr>
          <p:cNvSpPr txBox="1">
            <a:spLocks noGrp="1"/>
          </p:cNvSpPr>
          <p:nvPr>
            <p:ph type="body" sz="quarter" idx="48" hasCustomPrompt="1"/>
          </p:nvPr>
        </p:nvSpPr>
        <p:spPr>
          <a:xfrm>
            <a:off x="757770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2" name="Text Placeholder 2">
            <a:extLst>
              <a:ext uri="{FF2B5EF4-FFF2-40B4-BE49-F238E27FC236}">
                <a16:creationId xmlns:a16="http://schemas.microsoft.com/office/drawing/2014/main" id="{372A2D81-8527-4D73-98DF-0C39734D174B}"/>
              </a:ext>
            </a:extLst>
          </p:cNvPr>
          <p:cNvSpPr>
            <a:spLocks noGrp="1"/>
          </p:cNvSpPr>
          <p:nvPr>
            <p:ph type="body" sz="quarter" idx="49"/>
          </p:nvPr>
        </p:nvSpPr>
        <p:spPr>
          <a:xfrm>
            <a:off x="8643938" y="3772079"/>
            <a:ext cx="2481262" cy="405853"/>
          </a:xfrm>
        </p:spPr>
        <p:txBody>
          <a:bodyPr anchor="b" anchorCtr="0"/>
          <a:lstStyle>
            <a:lvl1pPr marL="0" indent="0">
              <a:lnSpc>
                <a:spcPct val="90000"/>
              </a:lnSpc>
              <a:buNone/>
              <a:defRPr sz="1500" b="1"/>
            </a:lvl1pPr>
          </a:lstStyle>
          <a:p>
            <a:pPr lvl="0"/>
            <a:endParaRPr lang="en-US"/>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8643938" y="4222929"/>
            <a:ext cx="2481262" cy="405853"/>
          </a:xfrm>
        </p:spPr>
        <p:txBody>
          <a:bodyPr/>
          <a:lstStyle>
            <a:lvl1pPr marL="0" indent="0">
              <a:lnSpc>
                <a:spcPct val="90000"/>
              </a:lnSpc>
              <a:buNone/>
              <a:defRPr sz="1000" b="0"/>
            </a:lvl1pPr>
          </a:lstStyle>
          <a:p>
            <a:pPr lvl="0"/>
            <a:endParaRPr lang="en-US"/>
          </a:p>
        </p:txBody>
      </p:sp>
      <p:cxnSp>
        <p:nvCxnSpPr>
          <p:cNvPr id="10" name="Straight Connector 9">
            <a:extLst>
              <a:ext uri="{FF2B5EF4-FFF2-40B4-BE49-F238E27FC236}">
                <a16:creationId xmlns:a16="http://schemas.microsoft.com/office/drawing/2014/main" id="{1288102E-E0EF-4410-A482-DEA876338714}"/>
              </a:ext>
            </a:extLst>
          </p:cNvPr>
          <p:cNvCxnSpPr/>
          <p:nvPr userDrawn="1"/>
        </p:nvCxnSpPr>
        <p:spPr>
          <a:xfrm>
            <a:off x="3524250" y="2330450"/>
            <a:ext cx="0" cy="279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DCDCABE-CDF0-4607-B7CE-EB701D29ED9F}"/>
              </a:ext>
            </a:extLst>
          </p:cNvPr>
          <p:cNvSpPr>
            <a:spLocks noGrp="1"/>
          </p:cNvSpPr>
          <p:nvPr>
            <p:ph type="body" sz="quarter" idx="51"/>
          </p:nvPr>
        </p:nvSpPr>
        <p:spPr>
          <a:xfrm>
            <a:off x="4954588" y="2540179"/>
            <a:ext cx="2481262" cy="405853"/>
          </a:xfrm>
        </p:spPr>
        <p:txBody>
          <a:bodyPr anchor="b" anchorCtr="0"/>
          <a:lstStyle>
            <a:lvl1pPr marL="0" indent="0">
              <a:lnSpc>
                <a:spcPct val="90000"/>
              </a:lnSpc>
              <a:buNone/>
              <a:defRPr sz="1500" b="1"/>
            </a:lvl1pPr>
          </a:lstStyle>
          <a:p>
            <a:pPr lvl="0"/>
            <a:endParaRPr lang="en-US"/>
          </a:p>
        </p:txBody>
      </p:sp>
      <p:sp>
        <p:nvSpPr>
          <p:cNvPr id="35" name="Text Placeholder 2">
            <a:extLst>
              <a:ext uri="{FF2B5EF4-FFF2-40B4-BE49-F238E27FC236}">
                <a16:creationId xmlns:a16="http://schemas.microsoft.com/office/drawing/2014/main" id="{AC9457B3-8F96-4E7C-825E-346FB57AFF5B}"/>
              </a:ext>
            </a:extLst>
          </p:cNvPr>
          <p:cNvSpPr>
            <a:spLocks noGrp="1"/>
          </p:cNvSpPr>
          <p:nvPr>
            <p:ph type="body" sz="quarter" idx="52"/>
          </p:nvPr>
        </p:nvSpPr>
        <p:spPr>
          <a:xfrm>
            <a:off x="4954588" y="2991029"/>
            <a:ext cx="2481262" cy="405853"/>
          </a:xfrm>
        </p:spPr>
        <p:txBody>
          <a:bodyPr/>
          <a:lstStyle>
            <a:lvl1pPr marL="0" indent="0">
              <a:lnSpc>
                <a:spcPct val="90000"/>
              </a:lnSpc>
              <a:buNone/>
              <a:defRPr sz="1000" b="0"/>
            </a:lvl1pPr>
          </a:lstStyle>
          <a:p>
            <a:pPr lvl="0"/>
            <a:endParaRPr lang="en-US"/>
          </a:p>
        </p:txBody>
      </p:sp>
    </p:spTree>
    <p:extLst>
      <p:ext uri="{BB962C8B-B14F-4D97-AF65-F5344CB8AC3E}">
        <p14:creationId xmlns:p14="http://schemas.microsoft.com/office/powerpoint/2010/main" val="300748547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_Chart Steps 4">
    <p:bg>
      <p:bgPr>
        <a:solidFill>
          <a:srgbClr val="E4F12F"/>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388835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439738" y="3156129"/>
            <a:ext cx="2481262" cy="405853"/>
          </a:xfrm>
        </p:spPr>
        <p:txBody>
          <a:bodyPr anchor="b" anchorCtr="0"/>
          <a:lstStyle>
            <a:lvl1pPr marL="0" indent="0">
              <a:lnSpc>
                <a:spcPct val="90000"/>
              </a:lnSpc>
              <a:buNone/>
              <a:defRPr sz="2000" b="1"/>
            </a:lvl1pPr>
          </a:lstStyle>
          <a:p>
            <a:pPr lvl="0"/>
            <a:endParaRPr lang="en-US"/>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8" name="Title 7">
            <a:extLst>
              <a:ext uri="{FF2B5EF4-FFF2-40B4-BE49-F238E27FC236}">
                <a16:creationId xmlns:a16="http://schemas.microsoft.com/office/drawing/2014/main" id="{931B9EBF-2C2B-44BE-9AF0-F2FD43FDB8AB}"/>
              </a:ext>
            </a:extLst>
          </p:cNvPr>
          <p:cNvSpPr>
            <a:spLocks noGrp="1"/>
          </p:cNvSpPr>
          <p:nvPr>
            <p:ph type="title"/>
          </p:nvPr>
        </p:nvSpPr>
        <p:spPr/>
        <p:txBody>
          <a:bodyPr/>
          <a:lstStyle/>
          <a:p>
            <a:r>
              <a:rPr lang="en-US"/>
              <a:t>Click to edit Master title style</a:t>
            </a:r>
            <a:endParaRPr lang="en-GB"/>
          </a:p>
        </p:txBody>
      </p:sp>
      <p:pic>
        <p:nvPicPr>
          <p:cNvPr id="22" name="Mitton-arrow.png" descr="Mitton-arrow.png">
            <a:extLst>
              <a:ext uri="{FF2B5EF4-FFF2-40B4-BE49-F238E27FC236}">
                <a16:creationId xmlns:a16="http://schemas.microsoft.com/office/drawing/2014/main" id="{B4055E5C-536C-4DB3-927E-20A26E5A6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23" name="Text Placeholder 2">
            <a:extLst>
              <a:ext uri="{FF2B5EF4-FFF2-40B4-BE49-F238E27FC236}">
                <a16:creationId xmlns:a16="http://schemas.microsoft.com/office/drawing/2014/main" id="{E6B4EB69-54BC-4477-BC30-C3D9D4F61915}"/>
              </a:ext>
            </a:extLst>
          </p:cNvPr>
          <p:cNvSpPr>
            <a:spLocks noGrp="1"/>
          </p:cNvSpPr>
          <p:nvPr>
            <p:ph type="body" sz="quarter" idx="41"/>
          </p:nvPr>
        </p:nvSpPr>
        <p:spPr>
          <a:xfrm>
            <a:off x="439738" y="3733979"/>
            <a:ext cx="2481262" cy="405853"/>
          </a:xfrm>
        </p:spPr>
        <p:txBody>
          <a:bodyPr/>
          <a:lstStyle>
            <a:lvl1pPr marL="0" indent="0">
              <a:lnSpc>
                <a:spcPct val="90000"/>
              </a:lnSpc>
              <a:buNone/>
              <a:defRPr sz="1500" b="0"/>
            </a:lvl1pPr>
          </a:lstStyle>
          <a:p>
            <a:pPr lvl="0"/>
            <a:endParaRPr lang="en-US"/>
          </a:p>
        </p:txBody>
      </p:sp>
      <p:sp>
        <p:nvSpPr>
          <p:cNvPr id="24" name="1.">
            <a:extLst>
              <a:ext uri="{FF2B5EF4-FFF2-40B4-BE49-F238E27FC236}">
                <a16:creationId xmlns:a16="http://schemas.microsoft.com/office/drawing/2014/main" id="{93E34EA0-38CD-4F68-9F7D-52D44FEC89CC}"/>
              </a:ext>
            </a:extLst>
          </p:cNvPr>
          <p:cNvSpPr txBox="1">
            <a:spLocks noGrp="1"/>
          </p:cNvSpPr>
          <p:nvPr>
            <p:ph type="body" sz="quarter" idx="42" hasCustomPrompt="1"/>
          </p:nvPr>
        </p:nvSpPr>
        <p:spPr>
          <a:xfrm>
            <a:off x="388835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8ABCFEF9-9EF5-44A7-A126-A0C77F223836}"/>
              </a:ext>
            </a:extLst>
          </p:cNvPr>
          <p:cNvSpPr>
            <a:spLocks noGrp="1"/>
          </p:cNvSpPr>
          <p:nvPr>
            <p:ph type="body" sz="quarter" idx="43"/>
          </p:nvPr>
        </p:nvSpPr>
        <p:spPr>
          <a:xfrm>
            <a:off x="4954588" y="3772079"/>
            <a:ext cx="2481262" cy="405853"/>
          </a:xfrm>
        </p:spPr>
        <p:txBody>
          <a:bodyPr anchor="b" anchorCtr="0"/>
          <a:lstStyle>
            <a:lvl1pPr marL="0" indent="0">
              <a:lnSpc>
                <a:spcPct val="90000"/>
              </a:lnSpc>
              <a:buNone/>
              <a:defRPr sz="1500" b="1"/>
            </a:lvl1pPr>
          </a:lstStyle>
          <a:p>
            <a:pPr lvl="0"/>
            <a:endParaRPr lang="en-US"/>
          </a:p>
        </p:txBody>
      </p:sp>
      <p:sp>
        <p:nvSpPr>
          <p:cNvPr id="27" name="Text Placeholder 2">
            <a:extLst>
              <a:ext uri="{FF2B5EF4-FFF2-40B4-BE49-F238E27FC236}">
                <a16:creationId xmlns:a16="http://schemas.microsoft.com/office/drawing/2014/main" id="{8C0D0EF0-999E-4CE4-9F40-1E82B983F45E}"/>
              </a:ext>
            </a:extLst>
          </p:cNvPr>
          <p:cNvSpPr>
            <a:spLocks noGrp="1"/>
          </p:cNvSpPr>
          <p:nvPr>
            <p:ph type="body" sz="quarter" idx="44"/>
          </p:nvPr>
        </p:nvSpPr>
        <p:spPr>
          <a:xfrm>
            <a:off x="4954588" y="4222929"/>
            <a:ext cx="2481262" cy="405853"/>
          </a:xfrm>
        </p:spPr>
        <p:txBody>
          <a:bodyPr/>
          <a:lstStyle>
            <a:lvl1pPr marL="0" indent="0">
              <a:lnSpc>
                <a:spcPct val="90000"/>
              </a:lnSpc>
              <a:buNone/>
              <a:defRPr sz="1000" b="0"/>
            </a:lvl1pPr>
          </a:lstStyle>
          <a:p>
            <a:pPr lvl="0"/>
            <a:endParaRPr lang="en-US"/>
          </a:p>
        </p:txBody>
      </p:sp>
      <p:sp>
        <p:nvSpPr>
          <p:cNvPr id="28" name="1.">
            <a:extLst>
              <a:ext uri="{FF2B5EF4-FFF2-40B4-BE49-F238E27FC236}">
                <a16:creationId xmlns:a16="http://schemas.microsoft.com/office/drawing/2014/main" id="{2F3C3887-A1DC-468B-AB83-64A7212D5E55}"/>
              </a:ext>
            </a:extLst>
          </p:cNvPr>
          <p:cNvSpPr txBox="1">
            <a:spLocks noGrp="1"/>
          </p:cNvSpPr>
          <p:nvPr>
            <p:ph type="body" sz="quarter" idx="45" hasCustomPrompt="1"/>
          </p:nvPr>
        </p:nvSpPr>
        <p:spPr>
          <a:xfrm>
            <a:off x="7577709" y="22668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E49891FF-F0F7-488D-82E7-032C261F53E8}"/>
              </a:ext>
            </a:extLst>
          </p:cNvPr>
          <p:cNvSpPr>
            <a:spLocks noGrp="1"/>
          </p:cNvSpPr>
          <p:nvPr>
            <p:ph type="body" sz="quarter" idx="46"/>
          </p:nvPr>
        </p:nvSpPr>
        <p:spPr>
          <a:xfrm>
            <a:off x="8643938" y="2540179"/>
            <a:ext cx="2481262" cy="405853"/>
          </a:xfrm>
        </p:spPr>
        <p:txBody>
          <a:bodyPr anchor="b" anchorCtr="0"/>
          <a:lstStyle>
            <a:lvl1pPr marL="0" indent="0">
              <a:lnSpc>
                <a:spcPct val="90000"/>
              </a:lnSpc>
              <a:buNone/>
              <a:defRPr sz="1500" b="1"/>
            </a:lvl1pPr>
          </a:lstStyle>
          <a:p>
            <a:pPr lvl="0"/>
            <a:endParaRPr lang="en-US"/>
          </a:p>
        </p:txBody>
      </p:sp>
      <p:sp>
        <p:nvSpPr>
          <p:cNvPr id="30" name="Text Placeholder 2">
            <a:extLst>
              <a:ext uri="{FF2B5EF4-FFF2-40B4-BE49-F238E27FC236}">
                <a16:creationId xmlns:a16="http://schemas.microsoft.com/office/drawing/2014/main" id="{B5759D03-5146-4EEB-8E12-5FBDE5984AC7}"/>
              </a:ext>
            </a:extLst>
          </p:cNvPr>
          <p:cNvSpPr>
            <a:spLocks noGrp="1"/>
          </p:cNvSpPr>
          <p:nvPr>
            <p:ph type="body" sz="quarter" idx="47"/>
          </p:nvPr>
        </p:nvSpPr>
        <p:spPr>
          <a:xfrm>
            <a:off x="8643938" y="2991029"/>
            <a:ext cx="2481262" cy="405853"/>
          </a:xfrm>
        </p:spPr>
        <p:txBody>
          <a:bodyPr/>
          <a:lstStyle>
            <a:lvl1pPr marL="0" indent="0">
              <a:lnSpc>
                <a:spcPct val="90000"/>
              </a:lnSpc>
              <a:buNone/>
              <a:defRPr sz="1000" b="0"/>
            </a:lvl1pPr>
          </a:lstStyle>
          <a:p>
            <a:pPr lvl="0"/>
            <a:endParaRPr lang="en-US"/>
          </a:p>
        </p:txBody>
      </p:sp>
      <p:sp>
        <p:nvSpPr>
          <p:cNvPr id="31" name="1.">
            <a:extLst>
              <a:ext uri="{FF2B5EF4-FFF2-40B4-BE49-F238E27FC236}">
                <a16:creationId xmlns:a16="http://schemas.microsoft.com/office/drawing/2014/main" id="{4AE91FFF-3C7D-46A9-85EE-7E584B03B6CA}"/>
              </a:ext>
            </a:extLst>
          </p:cNvPr>
          <p:cNvSpPr txBox="1">
            <a:spLocks noGrp="1"/>
          </p:cNvSpPr>
          <p:nvPr>
            <p:ph type="body" sz="quarter" idx="48" hasCustomPrompt="1"/>
          </p:nvPr>
        </p:nvSpPr>
        <p:spPr>
          <a:xfrm>
            <a:off x="7577709" y="34987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32" name="Text Placeholder 2">
            <a:extLst>
              <a:ext uri="{FF2B5EF4-FFF2-40B4-BE49-F238E27FC236}">
                <a16:creationId xmlns:a16="http://schemas.microsoft.com/office/drawing/2014/main" id="{372A2D81-8527-4D73-98DF-0C39734D174B}"/>
              </a:ext>
            </a:extLst>
          </p:cNvPr>
          <p:cNvSpPr>
            <a:spLocks noGrp="1"/>
          </p:cNvSpPr>
          <p:nvPr>
            <p:ph type="body" sz="quarter" idx="49"/>
          </p:nvPr>
        </p:nvSpPr>
        <p:spPr>
          <a:xfrm>
            <a:off x="8643938" y="3772079"/>
            <a:ext cx="2481262" cy="405853"/>
          </a:xfrm>
        </p:spPr>
        <p:txBody>
          <a:bodyPr anchor="b" anchorCtr="0"/>
          <a:lstStyle>
            <a:lvl1pPr marL="0" indent="0">
              <a:lnSpc>
                <a:spcPct val="90000"/>
              </a:lnSpc>
              <a:buNone/>
              <a:defRPr sz="1500" b="1"/>
            </a:lvl1pPr>
          </a:lstStyle>
          <a:p>
            <a:pPr lvl="0"/>
            <a:endParaRPr lang="en-US"/>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8643938" y="4222929"/>
            <a:ext cx="2481262" cy="405853"/>
          </a:xfrm>
        </p:spPr>
        <p:txBody>
          <a:bodyPr/>
          <a:lstStyle>
            <a:lvl1pPr marL="0" indent="0">
              <a:lnSpc>
                <a:spcPct val="90000"/>
              </a:lnSpc>
              <a:buNone/>
              <a:defRPr sz="1000" b="0"/>
            </a:lvl1pPr>
          </a:lstStyle>
          <a:p>
            <a:pPr lvl="0"/>
            <a:endParaRPr lang="en-US"/>
          </a:p>
        </p:txBody>
      </p:sp>
      <p:cxnSp>
        <p:nvCxnSpPr>
          <p:cNvPr id="10" name="Straight Connector 9">
            <a:extLst>
              <a:ext uri="{FF2B5EF4-FFF2-40B4-BE49-F238E27FC236}">
                <a16:creationId xmlns:a16="http://schemas.microsoft.com/office/drawing/2014/main" id="{1288102E-E0EF-4410-A482-DEA876338714}"/>
              </a:ext>
            </a:extLst>
          </p:cNvPr>
          <p:cNvCxnSpPr/>
          <p:nvPr userDrawn="1"/>
        </p:nvCxnSpPr>
        <p:spPr>
          <a:xfrm>
            <a:off x="3524250" y="2330450"/>
            <a:ext cx="0" cy="279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DCDCABE-CDF0-4607-B7CE-EB701D29ED9F}"/>
              </a:ext>
            </a:extLst>
          </p:cNvPr>
          <p:cNvSpPr>
            <a:spLocks noGrp="1"/>
          </p:cNvSpPr>
          <p:nvPr>
            <p:ph type="body" sz="quarter" idx="51"/>
          </p:nvPr>
        </p:nvSpPr>
        <p:spPr>
          <a:xfrm>
            <a:off x="4954588" y="2540179"/>
            <a:ext cx="2481262" cy="405853"/>
          </a:xfrm>
        </p:spPr>
        <p:txBody>
          <a:bodyPr anchor="b" anchorCtr="0"/>
          <a:lstStyle>
            <a:lvl1pPr marL="0" indent="0">
              <a:lnSpc>
                <a:spcPct val="90000"/>
              </a:lnSpc>
              <a:buNone/>
              <a:defRPr sz="1500" b="1"/>
            </a:lvl1pPr>
          </a:lstStyle>
          <a:p>
            <a:pPr lvl="0"/>
            <a:endParaRPr lang="en-US"/>
          </a:p>
        </p:txBody>
      </p:sp>
      <p:sp>
        <p:nvSpPr>
          <p:cNvPr id="35" name="Text Placeholder 2">
            <a:extLst>
              <a:ext uri="{FF2B5EF4-FFF2-40B4-BE49-F238E27FC236}">
                <a16:creationId xmlns:a16="http://schemas.microsoft.com/office/drawing/2014/main" id="{AC9457B3-8F96-4E7C-825E-346FB57AFF5B}"/>
              </a:ext>
            </a:extLst>
          </p:cNvPr>
          <p:cNvSpPr>
            <a:spLocks noGrp="1"/>
          </p:cNvSpPr>
          <p:nvPr>
            <p:ph type="body" sz="quarter" idx="52"/>
          </p:nvPr>
        </p:nvSpPr>
        <p:spPr>
          <a:xfrm>
            <a:off x="4954588" y="2991029"/>
            <a:ext cx="2481262" cy="405853"/>
          </a:xfrm>
        </p:spPr>
        <p:txBody>
          <a:bodyPr/>
          <a:lstStyle>
            <a:lvl1pPr marL="0" indent="0">
              <a:lnSpc>
                <a:spcPct val="90000"/>
              </a:lnSpc>
              <a:buNone/>
              <a:defRPr sz="1000" b="0"/>
            </a:lvl1pPr>
          </a:lstStyle>
          <a:p>
            <a:pPr lvl="0"/>
            <a:endParaRPr lang="en-US"/>
          </a:p>
        </p:txBody>
      </p:sp>
    </p:spTree>
    <p:extLst>
      <p:ext uri="{BB962C8B-B14F-4D97-AF65-F5344CB8AC3E}">
        <p14:creationId xmlns:p14="http://schemas.microsoft.com/office/powerpoint/2010/main" val="186684028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Chart 1">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1695451" y="2892015"/>
            <a:ext cx="2190741" cy="1042506"/>
          </a:xfrm>
        </p:spPr>
        <p:txBody>
          <a:bodyPr/>
          <a:lstStyle>
            <a:lvl1pPr marL="0" indent="0">
              <a:lnSpc>
                <a:spcPct val="130000"/>
              </a:lnSpc>
              <a:buNone/>
              <a:defRPr sz="1000" b="0"/>
            </a:lvl1pPr>
          </a:lstStyle>
          <a:p>
            <a:pPr lvl="0"/>
            <a:endParaRPr lang="en-US"/>
          </a:p>
        </p:txBody>
      </p:sp>
      <p:cxnSp>
        <p:nvCxnSpPr>
          <p:cNvPr id="10" name="Straight Connector 9">
            <a:extLst>
              <a:ext uri="{FF2B5EF4-FFF2-40B4-BE49-F238E27FC236}">
                <a16:creationId xmlns:a16="http://schemas.microsoft.com/office/drawing/2014/main" id="{1288102E-E0EF-4410-A482-DEA876338714}"/>
              </a:ext>
            </a:extLst>
          </p:cNvPr>
          <p:cNvCxnSpPr>
            <a:cxnSpLocks/>
          </p:cNvCxnSpPr>
          <p:nvPr userDrawn="1"/>
        </p:nvCxnSpPr>
        <p:spPr>
          <a:xfrm>
            <a:off x="43942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1581150" y="5670730"/>
            <a:ext cx="9036050" cy="339662"/>
          </a:xfrm>
        </p:spPr>
        <p:txBody>
          <a:bodyPr/>
          <a:lstStyle>
            <a:lvl1pPr marL="0" indent="0" algn="ctr">
              <a:lnSpc>
                <a:spcPct val="130000"/>
              </a:lnSpc>
              <a:buNone/>
              <a:defRPr sz="1000" b="0"/>
            </a:lvl1pPr>
          </a:lstStyle>
          <a:p>
            <a:pPr lvl="0"/>
            <a:endParaRPr lang="en-US"/>
          </a:p>
        </p:txBody>
      </p:sp>
      <p:cxnSp>
        <p:nvCxnSpPr>
          <p:cNvPr id="37" name="Straight Connector 36">
            <a:extLst>
              <a:ext uri="{FF2B5EF4-FFF2-40B4-BE49-F238E27FC236}">
                <a16:creationId xmlns:a16="http://schemas.microsoft.com/office/drawing/2014/main" id="{30503A27-6A24-4BC8-BF82-417CE559A0BE}"/>
              </a:ext>
            </a:extLst>
          </p:cNvPr>
          <p:cNvCxnSpPr>
            <a:cxnSpLocks/>
          </p:cNvCxnSpPr>
          <p:nvPr userDrawn="1"/>
        </p:nvCxnSpPr>
        <p:spPr>
          <a:xfrm>
            <a:off x="77851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97EDDB-D841-44D7-8695-C103551A1AEA}"/>
              </a:ext>
            </a:extLst>
          </p:cNvPr>
          <p:cNvCxnSpPr/>
          <p:nvPr userDrawn="1"/>
        </p:nvCxnSpPr>
        <p:spPr>
          <a:xfrm>
            <a:off x="1181100" y="4197350"/>
            <a:ext cx="10026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36B10009-C5AB-4781-BD96-07097A1CFEA1}"/>
              </a:ext>
            </a:extLst>
          </p:cNvPr>
          <p:cNvSpPr>
            <a:spLocks noGrp="1"/>
          </p:cNvSpPr>
          <p:nvPr>
            <p:ph type="body" sz="quarter" idx="52"/>
          </p:nvPr>
        </p:nvSpPr>
        <p:spPr>
          <a:xfrm>
            <a:off x="5041901" y="2892015"/>
            <a:ext cx="2190741" cy="1042506"/>
          </a:xfrm>
        </p:spPr>
        <p:txBody>
          <a:bodyPr/>
          <a:lstStyle>
            <a:lvl1pPr marL="0" indent="0">
              <a:lnSpc>
                <a:spcPct val="130000"/>
              </a:lnSpc>
              <a:buNone/>
              <a:defRPr sz="1000" b="0"/>
            </a:lvl1pPr>
          </a:lstStyle>
          <a:p>
            <a:pPr lvl="0"/>
            <a:endParaRPr lang="en-US"/>
          </a:p>
        </p:txBody>
      </p:sp>
      <p:sp>
        <p:nvSpPr>
          <p:cNvPr id="39" name="Text Placeholder 2">
            <a:extLst>
              <a:ext uri="{FF2B5EF4-FFF2-40B4-BE49-F238E27FC236}">
                <a16:creationId xmlns:a16="http://schemas.microsoft.com/office/drawing/2014/main" id="{88CFC8D8-F4AA-48CB-BE4A-58F35319D536}"/>
              </a:ext>
            </a:extLst>
          </p:cNvPr>
          <p:cNvSpPr>
            <a:spLocks noGrp="1"/>
          </p:cNvSpPr>
          <p:nvPr>
            <p:ph type="body" sz="quarter" idx="53"/>
          </p:nvPr>
        </p:nvSpPr>
        <p:spPr>
          <a:xfrm>
            <a:off x="8407401" y="2892015"/>
            <a:ext cx="2190741" cy="1042506"/>
          </a:xfrm>
        </p:spPr>
        <p:txBody>
          <a:bodyPr/>
          <a:lstStyle>
            <a:lvl1pPr marL="0" indent="0">
              <a:lnSpc>
                <a:spcPct val="130000"/>
              </a:lnSpc>
              <a:buNone/>
              <a:defRPr sz="1000" b="0"/>
            </a:lvl1pPr>
          </a:lstStyle>
          <a:p>
            <a:pPr lvl="0"/>
            <a:endParaRPr lang="en-US"/>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1581150" y="5264330"/>
            <a:ext cx="9036050" cy="339662"/>
          </a:xfrm>
        </p:spPr>
        <p:txBody>
          <a:bodyPr anchor="b" anchorCtr="0"/>
          <a:lstStyle>
            <a:lvl1pPr marL="0" indent="0" algn="ctr">
              <a:lnSpc>
                <a:spcPct val="100000"/>
              </a:lnSpc>
              <a:buNone/>
              <a:defRPr sz="1600" b="1"/>
            </a:lvl1pPr>
          </a:lstStyle>
          <a:p>
            <a:pPr lvl="0"/>
            <a:endParaRPr lang="en-US"/>
          </a:p>
        </p:txBody>
      </p:sp>
      <p:pic>
        <p:nvPicPr>
          <p:cNvPr id="41" name="Mitton-arrow.png" descr="Mitton-arrow.png">
            <a:extLst>
              <a:ext uri="{FF2B5EF4-FFF2-40B4-BE49-F238E27FC236}">
                <a16:creationId xmlns:a16="http://schemas.microsoft.com/office/drawing/2014/main" id="{E43F0597-C565-4BB0-9B9E-C71BB829A5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312430" y="4274244"/>
            <a:ext cx="613208" cy="540432"/>
          </a:xfrm>
          <a:prstGeom prst="rect">
            <a:avLst/>
          </a:prstGeom>
          <a:ln w="12700">
            <a:miter lim="400000"/>
          </a:ln>
        </p:spPr>
      </p:pic>
      <p:pic>
        <p:nvPicPr>
          <p:cNvPr id="42" name="Mitton-arrow.png" descr="Mitton-arrow.png">
            <a:extLst>
              <a:ext uri="{FF2B5EF4-FFF2-40B4-BE49-F238E27FC236}">
                <a16:creationId xmlns:a16="http://schemas.microsoft.com/office/drawing/2014/main" id="{0A57760B-D73A-455A-9BE6-6DD03D3F6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779530" y="4274244"/>
            <a:ext cx="613208" cy="540432"/>
          </a:xfrm>
          <a:prstGeom prst="rect">
            <a:avLst/>
          </a:prstGeom>
          <a:ln w="12700">
            <a:miter lim="400000"/>
          </a:ln>
        </p:spPr>
      </p:pic>
      <p:pic>
        <p:nvPicPr>
          <p:cNvPr id="43" name="Mitton-arrow.png" descr="Mitton-arrow.png">
            <a:extLst>
              <a:ext uri="{FF2B5EF4-FFF2-40B4-BE49-F238E27FC236}">
                <a16:creationId xmlns:a16="http://schemas.microsoft.com/office/drawing/2014/main" id="{11684AA3-2C17-4521-A345-5DC1E7E758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9252980" y="4274244"/>
            <a:ext cx="613208" cy="540432"/>
          </a:xfrm>
          <a:prstGeom prst="rect">
            <a:avLst/>
          </a:prstGeom>
          <a:ln w="12700">
            <a:miter lim="400000"/>
          </a:ln>
        </p:spPr>
      </p:pic>
    </p:spTree>
    <p:extLst>
      <p:ext uri="{BB962C8B-B14F-4D97-AF65-F5344CB8AC3E}">
        <p14:creationId xmlns:p14="http://schemas.microsoft.com/office/powerpoint/2010/main" val="17255194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Chart Steps 3">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4546600" y="5518330"/>
            <a:ext cx="3130550" cy="339662"/>
          </a:xfrm>
        </p:spPr>
        <p:txBody>
          <a:bodyPr/>
          <a:lstStyle>
            <a:lvl1pPr marL="0" indent="0" algn="ctr">
              <a:lnSpc>
                <a:spcPct val="130000"/>
              </a:lnSpc>
              <a:buNone/>
              <a:defRPr sz="1000" b="0"/>
            </a:lvl1pPr>
          </a:lstStyle>
          <a:p>
            <a:pPr lvl="0"/>
            <a:endParaRPr lang="en-US"/>
          </a:p>
        </p:txBody>
      </p:sp>
      <p:sp>
        <p:nvSpPr>
          <p:cNvPr id="18" name="1.">
            <a:extLst>
              <a:ext uri="{FF2B5EF4-FFF2-40B4-BE49-F238E27FC236}">
                <a16:creationId xmlns:a16="http://schemas.microsoft.com/office/drawing/2014/main" id="{99628B39-0709-452C-84ED-4A6CE1290E60}"/>
              </a:ext>
            </a:extLst>
          </p:cNvPr>
          <p:cNvSpPr txBox="1">
            <a:spLocks noGrp="1"/>
          </p:cNvSpPr>
          <p:nvPr>
            <p:ph type="body" sz="quarter" idx="25" hasCustomPrompt="1"/>
          </p:nvPr>
        </p:nvSpPr>
        <p:spPr>
          <a:xfrm>
            <a:off x="12975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2173288" y="3079657"/>
            <a:ext cx="1897062" cy="616043"/>
          </a:xfrm>
        </p:spPr>
        <p:txBody>
          <a:bodyPr anchor="b" anchorCtr="0"/>
          <a:lstStyle>
            <a:lvl1pPr marL="0" indent="0">
              <a:lnSpc>
                <a:spcPct val="90000"/>
              </a:lnSpc>
              <a:buNone/>
              <a:defRPr sz="1500" b="1"/>
            </a:lvl1pPr>
          </a:lstStyle>
          <a:p>
            <a:pPr lvl="0"/>
            <a:endParaRPr lang="en-US"/>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2173288" y="3803829"/>
            <a:ext cx="1897062" cy="725832"/>
          </a:xfrm>
        </p:spPr>
        <p:txBody>
          <a:bodyPr/>
          <a:lstStyle>
            <a:lvl1pPr marL="0" indent="0">
              <a:lnSpc>
                <a:spcPct val="110000"/>
              </a:lnSpc>
              <a:buNone/>
              <a:defRPr sz="1000" b="0"/>
            </a:lvl1pPr>
          </a:lstStyle>
          <a:p>
            <a:pPr lvl="0"/>
            <a:endParaRPr lang="en-US"/>
          </a:p>
        </p:txBody>
      </p:sp>
      <p:sp>
        <p:nvSpPr>
          <p:cNvPr id="24" name="1.">
            <a:extLst>
              <a:ext uri="{FF2B5EF4-FFF2-40B4-BE49-F238E27FC236}">
                <a16:creationId xmlns:a16="http://schemas.microsoft.com/office/drawing/2014/main" id="{B3523C85-A62F-40CC-8D34-35802663CBB4}"/>
              </a:ext>
            </a:extLst>
          </p:cNvPr>
          <p:cNvSpPr txBox="1">
            <a:spLocks noGrp="1"/>
          </p:cNvSpPr>
          <p:nvPr>
            <p:ph type="body" sz="quarter" idx="56" hasCustomPrompt="1"/>
          </p:nvPr>
        </p:nvSpPr>
        <p:spPr>
          <a:xfrm>
            <a:off x="479640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F818013B-5BD1-4C09-9509-DDAA7EE8E01C}"/>
              </a:ext>
            </a:extLst>
          </p:cNvPr>
          <p:cNvSpPr>
            <a:spLocks noGrp="1"/>
          </p:cNvSpPr>
          <p:nvPr>
            <p:ph type="body" sz="quarter" idx="57"/>
          </p:nvPr>
        </p:nvSpPr>
        <p:spPr>
          <a:xfrm>
            <a:off x="5672138" y="3079657"/>
            <a:ext cx="1897062" cy="616043"/>
          </a:xfrm>
        </p:spPr>
        <p:txBody>
          <a:bodyPr anchor="b" anchorCtr="0"/>
          <a:lstStyle>
            <a:lvl1pPr marL="0" indent="0">
              <a:lnSpc>
                <a:spcPct val="90000"/>
              </a:lnSpc>
              <a:buNone/>
              <a:defRPr sz="1500" b="1"/>
            </a:lvl1pPr>
          </a:lstStyle>
          <a:p>
            <a:pPr lvl="0"/>
            <a:endParaRPr lang="en-US"/>
          </a:p>
        </p:txBody>
      </p:sp>
      <p:sp>
        <p:nvSpPr>
          <p:cNvPr id="27" name="Text Placeholder 2">
            <a:extLst>
              <a:ext uri="{FF2B5EF4-FFF2-40B4-BE49-F238E27FC236}">
                <a16:creationId xmlns:a16="http://schemas.microsoft.com/office/drawing/2014/main" id="{AC8EFCAF-8E9E-433C-BD4D-37ADB66D029B}"/>
              </a:ext>
            </a:extLst>
          </p:cNvPr>
          <p:cNvSpPr>
            <a:spLocks noGrp="1"/>
          </p:cNvSpPr>
          <p:nvPr>
            <p:ph type="body" sz="quarter" idx="58"/>
          </p:nvPr>
        </p:nvSpPr>
        <p:spPr>
          <a:xfrm>
            <a:off x="5672138" y="3803829"/>
            <a:ext cx="1897062" cy="725832"/>
          </a:xfrm>
        </p:spPr>
        <p:txBody>
          <a:bodyPr/>
          <a:lstStyle>
            <a:lvl1pPr marL="0" indent="0">
              <a:lnSpc>
                <a:spcPct val="110000"/>
              </a:lnSpc>
              <a:buNone/>
              <a:defRPr sz="1000" b="0"/>
            </a:lvl1pPr>
          </a:lstStyle>
          <a:p>
            <a:pPr lvl="0"/>
            <a:endParaRPr lang="en-US"/>
          </a:p>
        </p:txBody>
      </p:sp>
      <p:sp>
        <p:nvSpPr>
          <p:cNvPr id="28" name="1.">
            <a:extLst>
              <a:ext uri="{FF2B5EF4-FFF2-40B4-BE49-F238E27FC236}">
                <a16:creationId xmlns:a16="http://schemas.microsoft.com/office/drawing/2014/main" id="{77FB31A9-1A41-42E0-9CA3-0CE261BBD374}"/>
              </a:ext>
            </a:extLst>
          </p:cNvPr>
          <p:cNvSpPr txBox="1">
            <a:spLocks noGrp="1"/>
          </p:cNvSpPr>
          <p:nvPr>
            <p:ph type="body" sz="quarter" idx="59" hasCustomPrompt="1"/>
          </p:nvPr>
        </p:nvSpPr>
        <p:spPr>
          <a:xfrm>
            <a:off x="82317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D38EE055-9CA3-480F-ADD4-F01A8181D373}"/>
              </a:ext>
            </a:extLst>
          </p:cNvPr>
          <p:cNvSpPr>
            <a:spLocks noGrp="1"/>
          </p:cNvSpPr>
          <p:nvPr>
            <p:ph type="body" sz="quarter" idx="60"/>
          </p:nvPr>
        </p:nvSpPr>
        <p:spPr>
          <a:xfrm>
            <a:off x="9107488" y="3079657"/>
            <a:ext cx="1897062" cy="616043"/>
          </a:xfrm>
        </p:spPr>
        <p:txBody>
          <a:bodyPr anchor="b" anchorCtr="0"/>
          <a:lstStyle>
            <a:lvl1pPr marL="0" indent="0">
              <a:lnSpc>
                <a:spcPct val="90000"/>
              </a:lnSpc>
              <a:buNone/>
              <a:defRPr sz="1500" b="1"/>
            </a:lvl1pPr>
          </a:lstStyle>
          <a:p>
            <a:pPr lvl="0"/>
            <a:endParaRPr lang="en-US"/>
          </a:p>
        </p:txBody>
      </p:sp>
      <p:sp>
        <p:nvSpPr>
          <p:cNvPr id="30" name="Text Placeholder 2">
            <a:extLst>
              <a:ext uri="{FF2B5EF4-FFF2-40B4-BE49-F238E27FC236}">
                <a16:creationId xmlns:a16="http://schemas.microsoft.com/office/drawing/2014/main" id="{73FAFB4E-C8E8-4D1D-93CF-8E18DFB73349}"/>
              </a:ext>
            </a:extLst>
          </p:cNvPr>
          <p:cNvSpPr>
            <a:spLocks noGrp="1"/>
          </p:cNvSpPr>
          <p:nvPr>
            <p:ph type="body" sz="quarter" idx="61"/>
          </p:nvPr>
        </p:nvSpPr>
        <p:spPr>
          <a:xfrm>
            <a:off x="9107488" y="3803829"/>
            <a:ext cx="1897062" cy="725832"/>
          </a:xfrm>
        </p:spPr>
        <p:txBody>
          <a:bodyPr/>
          <a:lstStyle>
            <a:lvl1pPr marL="0" indent="0">
              <a:lnSpc>
                <a:spcPct val="110000"/>
              </a:lnSpc>
              <a:buNone/>
              <a:defRPr sz="1000" b="0"/>
            </a:lvl1pPr>
          </a:lstStyle>
          <a:p>
            <a:pPr lvl="0"/>
            <a:endParaRPr lang="en-US"/>
          </a:p>
        </p:txBody>
      </p:sp>
      <p:sp>
        <p:nvSpPr>
          <p:cNvPr id="31" name="Text Placeholder 2">
            <a:extLst>
              <a:ext uri="{FF2B5EF4-FFF2-40B4-BE49-F238E27FC236}">
                <a16:creationId xmlns:a16="http://schemas.microsoft.com/office/drawing/2014/main" id="{B6062690-8A6B-4D12-BB5A-F9AF4915AF74}"/>
              </a:ext>
            </a:extLst>
          </p:cNvPr>
          <p:cNvSpPr>
            <a:spLocks noGrp="1"/>
          </p:cNvSpPr>
          <p:nvPr>
            <p:ph type="body" sz="quarter" idx="62"/>
          </p:nvPr>
        </p:nvSpPr>
        <p:spPr>
          <a:xfrm>
            <a:off x="4546600" y="1962330"/>
            <a:ext cx="3130550" cy="339662"/>
          </a:xfrm>
        </p:spPr>
        <p:txBody>
          <a:bodyPr anchor="ctr" anchorCtr="0"/>
          <a:lstStyle>
            <a:lvl1pPr marL="0" indent="0" algn="ctr">
              <a:lnSpc>
                <a:spcPct val="130000"/>
              </a:lnSpc>
              <a:buNone/>
              <a:defRPr sz="1000" b="0"/>
            </a:lvl1pPr>
          </a:lstStyle>
          <a:p>
            <a:pPr lvl="0"/>
            <a:endParaRPr lang="en-US"/>
          </a:p>
        </p:txBody>
      </p:sp>
      <p:sp>
        <p:nvSpPr>
          <p:cNvPr id="7" name="Rectangle 6">
            <a:extLst>
              <a:ext uri="{FF2B5EF4-FFF2-40B4-BE49-F238E27FC236}">
                <a16:creationId xmlns:a16="http://schemas.microsoft.com/office/drawing/2014/main" id="{9FDA428F-01C3-4136-AB24-EB98F5995397}"/>
              </a:ext>
            </a:extLst>
          </p:cNvPr>
          <p:cNvSpPr/>
          <p:nvPr userDrawn="1"/>
        </p:nvSpPr>
        <p:spPr>
          <a:xfrm>
            <a:off x="977900" y="2876550"/>
            <a:ext cx="34671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B45556B-EB9B-4E13-9821-460A9DC204F0}"/>
              </a:ext>
            </a:extLst>
          </p:cNvPr>
          <p:cNvSpPr/>
          <p:nvPr userDrawn="1"/>
        </p:nvSpPr>
        <p:spPr>
          <a:xfrm>
            <a:off x="4445000" y="2876550"/>
            <a:ext cx="33274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90D562-A1DC-4A7C-8FF6-A7CEF6443C91}"/>
              </a:ext>
            </a:extLst>
          </p:cNvPr>
          <p:cNvSpPr/>
          <p:nvPr userDrawn="1"/>
        </p:nvSpPr>
        <p:spPr>
          <a:xfrm>
            <a:off x="7772400" y="2876550"/>
            <a:ext cx="3517900" cy="307975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F8E05B87-2FD5-4AA5-90F1-DC43137F23ED}"/>
              </a:ext>
            </a:extLst>
          </p:cNvPr>
          <p:cNvSpPr>
            <a:spLocks noGrp="1"/>
          </p:cNvSpPr>
          <p:nvPr>
            <p:ph type="body" sz="quarter" idx="64" hasCustomPrompt="1"/>
          </p:nvPr>
        </p:nvSpPr>
        <p:spPr>
          <a:xfrm>
            <a:off x="5829299" y="48958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44" name="Text Placeholder 2">
            <a:extLst>
              <a:ext uri="{FF2B5EF4-FFF2-40B4-BE49-F238E27FC236}">
                <a16:creationId xmlns:a16="http://schemas.microsoft.com/office/drawing/2014/main" id="{0C93C0CD-9F81-483B-B4CB-8FD00B871F92}"/>
              </a:ext>
            </a:extLst>
          </p:cNvPr>
          <p:cNvSpPr>
            <a:spLocks noGrp="1"/>
          </p:cNvSpPr>
          <p:nvPr>
            <p:ph type="body" sz="quarter" idx="65" hasCustomPrompt="1"/>
          </p:nvPr>
        </p:nvSpPr>
        <p:spPr>
          <a:xfrm rot="10800000">
            <a:off x="5829299" y="23050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306307471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_Chart Steps 3">
    <p:bg>
      <p:bgPr>
        <a:solidFill>
          <a:srgbClr val="E4F1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4546600" y="5518330"/>
            <a:ext cx="3130550" cy="339662"/>
          </a:xfrm>
        </p:spPr>
        <p:txBody>
          <a:bodyPr/>
          <a:lstStyle>
            <a:lvl1pPr marL="0" indent="0" algn="ctr">
              <a:lnSpc>
                <a:spcPct val="130000"/>
              </a:lnSpc>
              <a:buNone/>
              <a:defRPr sz="1000" b="0"/>
            </a:lvl1pPr>
          </a:lstStyle>
          <a:p>
            <a:pPr lvl="0"/>
            <a:endParaRPr lang="en-US"/>
          </a:p>
        </p:txBody>
      </p:sp>
      <p:sp>
        <p:nvSpPr>
          <p:cNvPr id="18" name="1.">
            <a:extLst>
              <a:ext uri="{FF2B5EF4-FFF2-40B4-BE49-F238E27FC236}">
                <a16:creationId xmlns:a16="http://schemas.microsoft.com/office/drawing/2014/main" id="{99628B39-0709-452C-84ED-4A6CE1290E60}"/>
              </a:ext>
            </a:extLst>
          </p:cNvPr>
          <p:cNvSpPr txBox="1">
            <a:spLocks noGrp="1"/>
          </p:cNvSpPr>
          <p:nvPr>
            <p:ph type="body" sz="quarter" idx="25" hasCustomPrompt="1"/>
          </p:nvPr>
        </p:nvSpPr>
        <p:spPr>
          <a:xfrm>
            <a:off x="12975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2173288" y="3079657"/>
            <a:ext cx="1897062" cy="616043"/>
          </a:xfrm>
        </p:spPr>
        <p:txBody>
          <a:bodyPr anchor="b" anchorCtr="0"/>
          <a:lstStyle>
            <a:lvl1pPr marL="0" indent="0">
              <a:lnSpc>
                <a:spcPct val="90000"/>
              </a:lnSpc>
              <a:buNone/>
              <a:defRPr sz="1500" b="1"/>
            </a:lvl1pPr>
          </a:lstStyle>
          <a:p>
            <a:pPr lvl="0"/>
            <a:endParaRPr lang="en-US"/>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2173288" y="3803829"/>
            <a:ext cx="1897062" cy="725832"/>
          </a:xfrm>
        </p:spPr>
        <p:txBody>
          <a:bodyPr/>
          <a:lstStyle>
            <a:lvl1pPr marL="0" indent="0">
              <a:lnSpc>
                <a:spcPct val="110000"/>
              </a:lnSpc>
              <a:buNone/>
              <a:defRPr sz="1000" b="0"/>
            </a:lvl1pPr>
          </a:lstStyle>
          <a:p>
            <a:pPr lvl="0"/>
            <a:endParaRPr lang="en-US"/>
          </a:p>
        </p:txBody>
      </p:sp>
      <p:sp>
        <p:nvSpPr>
          <p:cNvPr id="24" name="1.">
            <a:extLst>
              <a:ext uri="{FF2B5EF4-FFF2-40B4-BE49-F238E27FC236}">
                <a16:creationId xmlns:a16="http://schemas.microsoft.com/office/drawing/2014/main" id="{B3523C85-A62F-40CC-8D34-35802663CBB4}"/>
              </a:ext>
            </a:extLst>
          </p:cNvPr>
          <p:cNvSpPr txBox="1">
            <a:spLocks noGrp="1"/>
          </p:cNvSpPr>
          <p:nvPr>
            <p:ph type="body" sz="quarter" idx="56" hasCustomPrompt="1"/>
          </p:nvPr>
        </p:nvSpPr>
        <p:spPr>
          <a:xfrm>
            <a:off x="479640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6" name="Text Placeholder 2">
            <a:extLst>
              <a:ext uri="{FF2B5EF4-FFF2-40B4-BE49-F238E27FC236}">
                <a16:creationId xmlns:a16="http://schemas.microsoft.com/office/drawing/2014/main" id="{F818013B-5BD1-4C09-9509-DDAA7EE8E01C}"/>
              </a:ext>
            </a:extLst>
          </p:cNvPr>
          <p:cNvSpPr>
            <a:spLocks noGrp="1"/>
          </p:cNvSpPr>
          <p:nvPr>
            <p:ph type="body" sz="quarter" idx="57"/>
          </p:nvPr>
        </p:nvSpPr>
        <p:spPr>
          <a:xfrm>
            <a:off x="5672138" y="3079657"/>
            <a:ext cx="1897062" cy="616043"/>
          </a:xfrm>
        </p:spPr>
        <p:txBody>
          <a:bodyPr anchor="b" anchorCtr="0"/>
          <a:lstStyle>
            <a:lvl1pPr marL="0" indent="0">
              <a:lnSpc>
                <a:spcPct val="90000"/>
              </a:lnSpc>
              <a:buNone/>
              <a:defRPr sz="1500" b="1"/>
            </a:lvl1pPr>
          </a:lstStyle>
          <a:p>
            <a:pPr lvl="0"/>
            <a:endParaRPr lang="en-US"/>
          </a:p>
        </p:txBody>
      </p:sp>
      <p:sp>
        <p:nvSpPr>
          <p:cNvPr id="27" name="Text Placeholder 2">
            <a:extLst>
              <a:ext uri="{FF2B5EF4-FFF2-40B4-BE49-F238E27FC236}">
                <a16:creationId xmlns:a16="http://schemas.microsoft.com/office/drawing/2014/main" id="{AC8EFCAF-8E9E-433C-BD4D-37ADB66D029B}"/>
              </a:ext>
            </a:extLst>
          </p:cNvPr>
          <p:cNvSpPr>
            <a:spLocks noGrp="1"/>
          </p:cNvSpPr>
          <p:nvPr>
            <p:ph type="body" sz="quarter" idx="58"/>
          </p:nvPr>
        </p:nvSpPr>
        <p:spPr>
          <a:xfrm>
            <a:off x="5672138" y="3803829"/>
            <a:ext cx="1897062" cy="725832"/>
          </a:xfrm>
        </p:spPr>
        <p:txBody>
          <a:bodyPr/>
          <a:lstStyle>
            <a:lvl1pPr marL="0" indent="0">
              <a:lnSpc>
                <a:spcPct val="110000"/>
              </a:lnSpc>
              <a:buNone/>
              <a:defRPr sz="1000" b="0"/>
            </a:lvl1pPr>
          </a:lstStyle>
          <a:p>
            <a:pPr lvl="0"/>
            <a:endParaRPr lang="en-US"/>
          </a:p>
        </p:txBody>
      </p:sp>
      <p:sp>
        <p:nvSpPr>
          <p:cNvPr id="28" name="1.">
            <a:extLst>
              <a:ext uri="{FF2B5EF4-FFF2-40B4-BE49-F238E27FC236}">
                <a16:creationId xmlns:a16="http://schemas.microsoft.com/office/drawing/2014/main" id="{77FB31A9-1A41-42E0-9CA3-0CE261BBD374}"/>
              </a:ext>
            </a:extLst>
          </p:cNvPr>
          <p:cNvSpPr txBox="1">
            <a:spLocks noGrp="1"/>
          </p:cNvSpPr>
          <p:nvPr>
            <p:ph type="body" sz="quarter" idx="59" hasCustomPrompt="1"/>
          </p:nvPr>
        </p:nvSpPr>
        <p:spPr>
          <a:xfrm>
            <a:off x="8231759" y="3079656"/>
            <a:ext cx="784187"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Domaine Display"/>
                <a:ea typeface="Domaine Display"/>
                <a:cs typeface="Domaine Display"/>
                <a:sym typeface="Domaine Display"/>
              </a:defRPr>
            </a:lvl1pPr>
          </a:lstStyle>
          <a:p>
            <a:r>
              <a:rPr lang="fi-FI"/>
              <a:t>X</a:t>
            </a:r>
            <a:endParaRPr/>
          </a:p>
        </p:txBody>
      </p:sp>
      <p:sp>
        <p:nvSpPr>
          <p:cNvPr id="29" name="Text Placeholder 2">
            <a:extLst>
              <a:ext uri="{FF2B5EF4-FFF2-40B4-BE49-F238E27FC236}">
                <a16:creationId xmlns:a16="http://schemas.microsoft.com/office/drawing/2014/main" id="{D38EE055-9CA3-480F-ADD4-F01A8181D373}"/>
              </a:ext>
            </a:extLst>
          </p:cNvPr>
          <p:cNvSpPr>
            <a:spLocks noGrp="1"/>
          </p:cNvSpPr>
          <p:nvPr>
            <p:ph type="body" sz="quarter" idx="60"/>
          </p:nvPr>
        </p:nvSpPr>
        <p:spPr>
          <a:xfrm>
            <a:off x="9107488" y="3079657"/>
            <a:ext cx="1897062" cy="616043"/>
          </a:xfrm>
        </p:spPr>
        <p:txBody>
          <a:bodyPr anchor="b" anchorCtr="0"/>
          <a:lstStyle>
            <a:lvl1pPr marL="0" indent="0">
              <a:lnSpc>
                <a:spcPct val="90000"/>
              </a:lnSpc>
              <a:buNone/>
              <a:defRPr sz="1500" b="1"/>
            </a:lvl1pPr>
          </a:lstStyle>
          <a:p>
            <a:pPr lvl="0"/>
            <a:endParaRPr lang="en-US"/>
          </a:p>
        </p:txBody>
      </p:sp>
      <p:sp>
        <p:nvSpPr>
          <p:cNvPr id="30" name="Text Placeholder 2">
            <a:extLst>
              <a:ext uri="{FF2B5EF4-FFF2-40B4-BE49-F238E27FC236}">
                <a16:creationId xmlns:a16="http://schemas.microsoft.com/office/drawing/2014/main" id="{73FAFB4E-C8E8-4D1D-93CF-8E18DFB73349}"/>
              </a:ext>
            </a:extLst>
          </p:cNvPr>
          <p:cNvSpPr>
            <a:spLocks noGrp="1"/>
          </p:cNvSpPr>
          <p:nvPr>
            <p:ph type="body" sz="quarter" idx="61"/>
          </p:nvPr>
        </p:nvSpPr>
        <p:spPr>
          <a:xfrm>
            <a:off x="9107488" y="3803829"/>
            <a:ext cx="1897062" cy="725832"/>
          </a:xfrm>
        </p:spPr>
        <p:txBody>
          <a:bodyPr/>
          <a:lstStyle>
            <a:lvl1pPr marL="0" indent="0">
              <a:lnSpc>
                <a:spcPct val="110000"/>
              </a:lnSpc>
              <a:buNone/>
              <a:defRPr sz="1000" b="0"/>
            </a:lvl1pPr>
          </a:lstStyle>
          <a:p>
            <a:pPr lvl="0"/>
            <a:endParaRPr lang="en-US"/>
          </a:p>
        </p:txBody>
      </p:sp>
      <p:sp>
        <p:nvSpPr>
          <p:cNvPr id="31" name="Text Placeholder 2">
            <a:extLst>
              <a:ext uri="{FF2B5EF4-FFF2-40B4-BE49-F238E27FC236}">
                <a16:creationId xmlns:a16="http://schemas.microsoft.com/office/drawing/2014/main" id="{B6062690-8A6B-4D12-BB5A-F9AF4915AF74}"/>
              </a:ext>
            </a:extLst>
          </p:cNvPr>
          <p:cNvSpPr>
            <a:spLocks noGrp="1"/>
          </p:cNvSpPr>
          <p:nvPr>
            <p:ph type="body" sz="quarter" idx="62"/>
          </p:nvPr>
        </p:nvSpPr>
        <p:spPr>
          <a:xfrm>
            <a:off x="4546600" y="1962330"/>
            <a:ext cx="3130550" cy="339662"/>
          </a:xfrm>
        </p:spPr>
        <p:txBody>
          <a:bodyPr anchor="ctr" anchorCtr="0"/>
          <a:lstStyle>
            <a:lvl1pPr marL="0" indent="0" algn="ctr">
              <a:lnSpc>
                <a:spcPct val="130000"/>
              </a:lnSpc>
              <a:buNone/>
              <a:defRPr sz="1000" b="0"/>
            </a:lvl1pPr>
          </a:lstStyle>
          <a:p>
            <a:pPr lvl="0"/>
            <a:endParaRPr lang="en-US"/>
          </a:p>
        </p:txBody>
      </p:sp>
      <p:sp>
        <p:nvSpPr>
          <p:cNvPr id="7" name="Rectangle 6">
            <a:extLst>
              <a:ext uri="{FF2B5EF4-FFF2-40B4-BE49-F238E27FC236}">
                <a16:creationId xmlns:a16="http://schemas.microsoft.com/office/drawing/2014/main" id="{9FDA428F-01C3-4136-AB24-EB98F5995397}"/>
              </a:ext>
            </a:extLst>
          </p:cNvPr>
          <p:cNvSpPr/>
          <p:nvPr userDrawn="1"/>
        </p:nvSpPr>
        <p:spPr>
          <a:xfrm>
            <a:off x="977900" y="2876550"/>
            <a:ext cx="34671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B45556B-EB9B-4E13-9821-460A9DC204F0}"/>
              </a:ext>
            </a:extLst>
          </p:cNvPr>
          <p:cNvSpPr/>
          <p:nvPr userDrawn="1"/>
        </p:nvSpPr>
        <p:spPr>
          <a:xfrm>
            <a:off x="4445000" y="2876550"/>
            <a:ext cx="33274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90D562-A1DC-4A7C-8FF6-A7CEF6443C91}"/>
              </a:ext>
            </a:extLst>
          </p:cNvPr>
          <p:cNvSpPr/>
          <p:nvPr userDrawn="1"/>
        </p:nvSpPr>
        <p:spPr>
          <a:xfrm>
            <a:off x="7772400" y="2876550"/>
            <a:ext cx="3517900" cy="307975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F8E05B87-2FD5-4AA5-90F1-DC43137F23ED}"/>
              </a:ext>
            </a:extLst>
          </p:cNvPr>
          <p:cNvSpPr>
            <a:spLocks noGrp="1"/>
          </p:cNvSpPr>
          <p:nvPr>
            <p:ph type="body" sz="quarter" idx="64" hasCustomPrompt="1"/>
          </p:nvPr>
        </p:nvSpPr>
        <p:spPr>
          <a:xfrm>
            <a:off x="5829299" y="48958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44" name="Text Placeholder 2">
            <a:extLst>
              <a:ext uri="{FF2B5EF4-FFF2-40B4-BE49-F238E27FC236}">
                <a16:creationId xmlns:a16="http://schemas.microsoft.com/office/drawing/2014/main" id="{0C93C0CD-9F81-483B-B4CB-8FD00B871F92}"/>
              </a:ext>
            </a:extLst>
          </p:cNvPr>
          <p:cNvSpPr>
            <a:spLocks noGrp="1"/>
          </p:cNvSpPr>
          <p:nvPr>
            <p:ph type="body" sz="quarter" idx="65" hasCustomPrompt="1"/>
          </p:nvPr>
        </p:nvSpPr>
        <p:spPr>
          <a:xfrm rot="10800000">
            <a:off x="5829299" y="23050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2401220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3_Comms_platform">
    <p:bg>
      <p:bgPr>
        <a:solidFill>
          <a:srgbClr val="FFFFFF"/>
        </a:solidFill>
        <a:effectLst/>
      </p:bgPr>
    </p:bg>
    <p:spTree>
      <p:nvGrpSpPr>
        <p:cNvPr id="1" name=""/>
        <p:cNvGrpSpPr/>
        <p:nvPr/>
      </p:nvGrpSpPr>
      <p:grpSpPr>
        <a:xfrm>
          <a:off x="0" y="0"/>
          <a:ext cx="0" cy="0"/>
          <a:chOff x="0" y="0"/>
          <a:chExt cx="0" cy="0"/>
        </a:xfrm>
      </p:grpSpPr>
      <p:sp>
        <p:nvSpPr>
          <p:cNvPr id="682" name="GOAL 1"/>
          <p:cNvSpPr>
            <a:spLocks noGrp="1"/>
          </p:cNvSpPr>
          <p:nvPr>
            <p:ph type="body" sz="quarter" idx="37"/>
          </p:nvPr>
        </p:nvSpPr>
        <p:spPr>
          <a:xfrm>
            <a:off x="771370" y="2503632"/>
            <a:ext cx="3224433" cy="726111"/>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tx2"/>
                </a:solidFill>
                <a:latin typeface="+mn-lt"/>
                <a:ea typeface="+mn-ea"/>
                <a:cs typeface="+mn-cs"/>
                <a:sym typeface="Helvetica"/>
              </a:defRPr>
            </a:lvl1pPr>
          </a:lstStyle>
          <a:p>
            <a:pPr lvl="0"/>
            <a:r>
              <a:rPr lang="en-GB"/>
              <a:t>Click to edit Master text styles</a:t>
            </a:r>
          </a:p>
        </p:txBody>
      </p:sp>
      <p:sp>
        <p:nvSpPr>
          <p:cNvPr id="683" name="GOAL 2"/>
          <p:cNvSpPr>
            <a:spLocks noGrp="1"/>
          </p:cNvSpPr>
          <p:nvPr>
            <p:ph type="body" sz="quarter" idx="38"/>
          </p:nvPr>
        </p:nvSpPr>
        <p:spPr>
          <a:xfrm>
            <a:off x="771370" y="3353485"/>
            <a:ext cx="987761" cy="988025"/>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5" name="Date Placeholder 4">
            <a:extLst>
              <a:ext uri="{FF2B5EF4-FFF2-40B4-BE49-F238E27FC236}">
                <a16:creationId xmlns:a16="http://schemas.microsoft.com/office/drawing/2014/main" id="{41733EB8-3263-45AC-8856-8371D1270F60}"/>
              </a:ext>
            </a:extLst>
          </p:cNvPr>
          <p:cNvSpPr>
            <a:spLocks noGrp="1"/>
          </p:cNvSpPr>
          <p:nvPr>
            <p:ph type="dt" sz="half" idx="49"/>
          </p:nvPr>
        </p:nvSpPr>
        <p:spPr/>
        <p:txBody>
          <a:bodyPr/>
          <a:lstStyle/>
          <a:p>
            <a:fld id="{B638C9D8-6F26-6F43-B128-8D798A34BD57}" type="datetime1">
              <a:rPr lang="fi-FI" noProof="0" smtClean="0"/>
              <a:t>7.10.2025</a:t>
            </a:fld>
            <a:endParaRPr lang="en-US" noProof="0"/>
          </a:p>
        </p:txBody>
      </p:sp>
      <p:sp>
        <p:nvSpPr>
          <p:cNvPr id="6" name="Footer Placeholder 5">
            <a:extLst>
              <a:ext uri="{FF2B5EF4-FFF2-40B4-BE49-F238E27FC236}">
                <a16:creationId xmlns:a16="http://schemas.microsoft.com/office/drawing/2014/main" id="{7BEC772E-CF72-4008-8876-1B236BC54B9D}"/>
              </a:ext>
            </a:extLst>
          </p:cNvPr>
          <p:cNvSpPr>
            <a:spLocks noGrp="1"/>
          </p:cNvSpPr>
          <p:nvPr>
            <p:ph type="ftr" sz="quarter" idx="50"/>
          </p:nvPr>
        </p:nvSpPr>
        <p:spPr/>
        <p:txBody>
          <a:bodyPr/>
          <a:lstStyle/>
          <a:p>
            <a:r>
              <a:rPr lang="en-US" noProof="0"/>
              <a:t>Yleisesitys</a:t>
            </a:r>
          </a:p>
        </p:txBody>
      </p:sp>
      <p:sp>
        <p:nvSpPr>
          <p:cNvPr id="7" name="Slide Number Placeholder 6">
            <a:extLst>
              <a:ext uri="{FF2B5EF4-FFF2-40B4-BE49-F238E27FC236}">
                <a16:creationId xmlns:a16="http://schemas.microsoft.com/office/drawing/2014/main" id="{091E6C54-9815-4238-825D-75E76D0CC568}"/>
              </a:ext>
            </a:extLst>
          </p:cNvPr>
          <p:cNvSpPr>
            <a:spLocks noGrp="1"/>
          </p:cNvSpPr>
          <p:nvPr>
            <p:ph type="sldNum" sz="quarter" idx="51"/>
          </p:nvPr>
        </p:nvSpPr>
        <p:spPr/>
        <p:txBody>
          <a:bodyPr/>
          <a:lstStyle/>
          <a:p>
            <a:fld id="{31160B98-140E-4345-B1A3-2A7247C42973}" type="slidenum">
              <a:rPr lang="en-US" noProof="0" smtClean="0"/>
              <a:pPr/>
              <a:t>‹#›</a:t>
            </a:fld>
            <a:endParaRPr lang="en-US" noProof="0"/>
          </a:p>
        </p:txBody>
      </p:sp>
      <p:pic>
        <p:nvPicPr>
          <p:cNvPr id="37" name="Graphic 36">
            <a:extLst>
              <a:ext uri="{FF2B5EF4-FFF2-40B4-BE49-F238E27FC236}">
                <a16:creationId xmlns:a16="http://schemas.microsoft.com/office/drawing/2014/main" id="{13AD9861-CBCC-457F-F340-7516965EFC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BB68864A-F384-D42F-5E61-CD6CE2F739AB}"/>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8" name="GOAL 1">
            <a:extLst>
              <a:ext uri="{FF2B5EF4-FFF2-40B4-BE49-F238E27FC236}">
                <a16:creationId xmlns:a16="http://schemas.microsoft.com/office/drawing/2014/main" id="{BDAD0D3C-9EE8-DCEE-A0E3-0DD94D71A64E}"/>
              </a:ext>
            </a:extLst>
          </p:cNvPr>
          <p:cNvSpPr>
            <a:spLocks noGrp="1"/>
          </p:cNvSpPr>
          <p:nvPr>
            <p:ph type="body" sz="quarter" idx="53"/>
          </p:nvPr>
        </p:nvSpPr>
        <p:spPr>
          <a:xfrm>
            <a:off x="771370" y="1653776"/>
            <a:ext cx="10286457" cy="726113"/>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2" name="GOAL 1">
            <a:extLst>
              <a:ext uri="{FF2B5EF4-FFF2-40B4-BE49-F238E27FC236}">
                <a16:creationId xmlns:a16="http://schemas.microsoft.com/office/drawing/2014/main" id="{D63BA3CA-6E8F-069E-40A6-CA187557EBA1}"/>
              </a:ext>
            </a:extLst>
          </p:cNvPr>
          <p:cNvSpPr>
            <a:spLocks noGrp="1"/>
          </p:cNvSpPr>
          <p:nvPr>
            <p:ph type="body" sz="quarter" idx="55"/>
          </p:nvPr>
        </p:nvSpPr>
        <p:spPr>
          <a:xfrm>
            <a:off x="4302381" y="2503632"/>
            <a:ext cx="3224434" cy="72611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2"/>
                </a:solidFill>
                <a:latin typeface="+mn-lt"/>
                <a:ea typeface="+mn-ea"/>
                <a:cs typeface="+mn-cs"/>
                <a:sym typeface="Helvetica"/>
              </a:defRPr>
            </a:lvl1pPr>
          </a:lstStyle>
          <a:p>
            <a:pPr lvl="0"/>
            <a:r>
              <a:rPr lang="en-GB"/>
              <a:t>Click to edit Master text styles</a:t>
            </a:r>
          </a:p>
        </p:txBody>
      </p:sp>
      <p:sp>
        <p:nvSpPr>
          <p:cNvPr id="13" name="GOAL 1">
            <a:extLst>
              <a:ext uri="{FF2B5EF4-FFF2-40B4-BE49-F238E27FC236}">
                <a16:creationId xmlns:a16="http://schemas.microsoft.com/office/drawing/2014/main" id="{632563D5-EDE4-AA66-9492-B15AB2293810}"/>
              </a:ext>
            </a:extLst>
          </p:cNvPr>
          <p:cNvSpPr>
            <a:spLocks noGrp="1"/>
          </p:cNvSpPr>
          <p:nvPr>
            <p:ph type="body" sz="quarter" idx="56"/>
          </p:nvPr>
        </p:nvSpPr>
        <p:spPr>
          <a:xfrm>
            <a:off x="7833393" y="2503632"/>
            <a:ext cx="3224434" cy="726110"/>
          </a:xfrm>
          <a:prstGeom prst="rect">
            <a:avLst/>
          </a:prstGeom>
          <a:solidFill>
            <a:schemeClr val="tx1"/>
          </a:solidFill>
        </p:spPr>
        <p:txBody>
          <a:bodyPr lIns="0" tIns="0" rIns="0" bIns="0" anchor="ctr">
            <a:noAutofit/>
          </a:bodyPr>
          <a:lstStyle>
            <a:lvl1pPr marL="0" indent="0" algn="ctr" defTabSz="412750">
              <a:lnSpc>
                <a:spcPct val="120000"/>
              </a:lnSpc>
              <a:spcBef>
                <a:spcPts val="0"/>
              </a:spcBef>
              <a:buSzTx/>
              <a:buNone/>
              <a:defRPr sz="1000" b="1">
                <a:solidFill>
                  <a:schemeClr val="accent3"/>
                </a:solidFill>
                <a:latin typeface="+mn-lt"/>
                <a:ea typeface="+mn-ea"/>
                <a:cs typeface="+mn-cs"/>
                <a:sym typeface="Helvetica"/>
              </a:defRPr>
            </a:lvl1pPr>
          </a:lstStyle>
          <a:p>
            <a:pPr lvl="0"/>
            <a:r>
              <a:rPr lang="en-GB"/>
              <a:t>Click to edit Master text styles</a:t>
            </a:r>
          </a:p>
        </p:txBody>
      </p:sp>
      <p:sp>
        <p:nvSpPr>
          <p:cNvPr id="642" name="GOAL 1">
            <a:extLst>
              <a:ext uri="{FF2B5EF4-FFF2-40B4-BE49-F238E27FC236}">
                <a16:creationId xmlns:a16="http://schemas.microsoft.com/office/drawing/2014/main" id="{04DE3B3A-531D-9BA5-5499-C4B813A603FE}"/>
              </a:ext>
            </a:extLst>
          </p:cNvPr>
          <p:cNvSpPr>
            <a:spLocks noGrp="1"/>
          </p:cNvSpPr>
          <p:nvPr>
            <p:ph type="body" sz="quarter" idx="79"/>
          </p:nvPr>
        </p:nvSpPr>
        <p:spPr>
          <a:xfrm>
            <a:off x="771368" y="5577021"/>
            <a:ext cx="10286457" cy="726112"/>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9" name="GOAL 1">
            <a:extLst>
              <a:ext uri="{FF2B5EF4-FFF2-40B4-BE49-F238E27FC236}">
                <a16:creationId xmlns:a16="http://schemas.microsoft.com/office/drawing/2014/main" id="{AF9F14AA-853A-E961-637A-17F0606E3884}"/>
              </a:ext>
            </a:extLst>
          </p:cNvPr>
          <p:cNvSpPr>
            <a:spLocks noGrp="1"/>
          </p:cNvSpPr>
          <p:nvPr>
            <p:ph type="body" sz="quarter" idx="80"/>
          </p:nvPr>
        </p:nvSpPr>
        <p:spPr>
          <a:xfrm>
            <a:off x="771370" y="803921"/>
            <a:ext cx="10286456" cy="726112"/>
          </a:xfrm>
          <a:prstGeom prst="rect">
            <a:avLst/>
          </a:prstGeom>
          <a:solidFill>
            <a:schemeClr val="bg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5" name="GOAL 2">
            <a:extLst>
              <a:ext uri="{FF2B5EF4-FFF2-40B4-BE49-F238E27FC236}">
                <a16:creationId xmlns:a16="http://schemas.microsoft.com/office/drawing/2014/main" id="{75ED1001-A1A6-8860-6C62-6FD8DD18DFF0}"/>
              </a:ext>
            </a:extLst>
          </p:cNvPr>
          <p:cNvSpPr>
            <a:spLocks noGrp="1"/>
          </p:cNvSpPr>
          <p:nvPr>
            <p:ph type="body" sz="quarter" idx="81"/>
          </p:nvPr>
        </p:nvSpPr>
        <p:spPr>
          <a:xfrm>
            <a:off x="1890422" y="3353485"/>
            <a:ext cx="987761" cy="988025"/>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6" name="GOAL 2">
            <a:extLst>
              <a:ext uri="{FF2B5EF4-FFF2-40B4-BE49-F238E27FC236}">
                <a16:creationId xmlns:a16="http://schemas.microsoft.com/office/drawing/2014/main" id="{5CFF836B-2BC9-F88D-84C3-FA50C1B1D4E8}"/>
              </a:ext>
            </a:extLst>
          </p:cNvPr>
          <p:cNvSpPr>
            <a:spLocks noGrp="1"/>
          </p:cNvSpPr>
          <p:nvPr>
            <p:ph type="body" sz="quarter" idx="82"/>
          </p:nvPr>
        </p:nvSpPr>
        <p:spPr>
          <a:xfrm>
            <a:off x="3009473" y="3353485"/>
            <a:ext cx="987761" cy="988025"/>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7" name="GOAL 2">
            <a:extLst>
              <a:ext uri="{FF2B5EF4-FFF2-40B4-BE49-F238E27FC236}">
                <a16:creationId xmlns:a16="http://schemas.microsoft.com/office/drawing/2014/main" id="{7C085AD1-A8DA-FD02-3029-FD5A45EEA406}"/>
              </a:ext>
            </a:extLst>
          </p:cNvPr>
          <p:cNvSpPr>
            <a:spLocks noGrp="1"/>
          </p:cNvSpPr>
          <p:nvPr>
            <p:ph type="body" sz="quarter" idx="83"/>
          </p:nvPr>
        </p:nvSpPr>
        <p:spPr>
          <a:xfrm>
            <a:off x="771370" y="4465253"/>
            <a:ext cx="987761" cy="988025"/>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8" name="GOAL 2">
            <a:extLst>
              <a:ext uri="{FF2B5EF4-FFF2-40B4-BE49-F238E27FC236}">
                <a16:creationId xmlns:a16="http://schemas.microsoft.com/office/drawing/2014/main" id="{A35CDB8A-412B-F47C-EB32-2C74F3B74882}"/>
              </a:ext>
            </a:extLst>
          </p:cNvPr>
          <p:cNvSpPr>
            <a:spLocks noGrp="1"/>
          </p:cNvSpPr>
          <p:nvPr>
            <p:ph type="body" sz="quarter" idx="84"/>
          </p:nvPr>
        </p:nvSpPr>
        <p:spPr>
          <a:xfrm>
            <a:off x="1890422" y="4465253"/>
            <a:ext cx="987761" cy="988025"/>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19" name="GOAL 2">
            <a:extLst>
              <a:ext uri="{FF2B5EF4-FFF2-40B4-BE49-F238E27FC236}">
                <a16:creationId xmlns:a16="http://schemas.microsoft.com/office/drawing/2014/main" id="{8DC8207D-E72B-A292-AB65-95F5EC3F0252}"/>
              </a:ext>
            </a:extLst>
          </p:cNvPr>
          <p:cNvSpPr>
            <a:spLocks noGrp="1"/>
          </p:cNvSpPr>
          <p:nvPr>
            <p:ph type="body" sz="quarter" idx="85"/>
          </p:nvPr>
        </p:nvSpPr>
        <p:spPr>
          <a:xfrm>
            <a:off x="3009473" y="4465253"/>
            <a:ext cx="987761" cy="988025"/>
          </a:xfrm>
          <a:prstGeom prst="rect">
            <a:avLst/>
          </a:prstGeom>
          <a:solidFill>
            <a:schemeClr val="tx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0" name="GOAL 2">
            <a:extLst>
              <a:ext uri="{FF2B5EF4-FFF2-40B4-BE49-F238E27FC236}">
                <a16:creationId xmlns:a16="http://schemas.microsoft.com/office/drawing/2014/main" id="{9729D6A1-6043-C6E9-313D-E7289634E357}"/>
              </a:ext>
            </a:extLst>
          </p:cNvPr>
          <p:cNvSpPr>
            <a:spLocks noGrp="1"/>
          </p:cNvSpPr>
          <p:nvPr>
            <p:ph type="body" sz="quarter" idx="86"/>
          </p:nvPr>
        </p:nvSpPr>
        <p:spPr>
          <a:xfrm>
            <a:off x="4310436" y="3353485"/>
            <a:ext cx="987761" cy="988025"/>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1" name="GOAL 2">
            <a:extLst>
              <a:ext uri="{FF2B5EF4-FFF2-40B4-BE49-F238E27FC236}">
                <a16:creationId xmlns:a16="http://schemas.microsoft.com/office/drawing/2014/main" id="{2ED8CE95-4AC5-EB27-EDAC-97019F858577}"/>
              </a:ext>
            </a:extLst>
          </p:cNvPr>
          <p:cNvSpPr>
            <a:spLocks noGrp="1"/>
          </p:cNvSpPr>
          <p:nvPr>
            <p:ph type="body" sz="quarter" idx="87"/>
          </p:nvPr>
        </p:nvSpPr>
        <p:spPr>
          <a:xfrm>
            <a:off x="5429488" y="3353485"/>
            <a:ext cx="987761" cy="988025"/>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5" name="GOAL 2">
            <a:extLst>
              <a:ext uri="{FF2B5EF4-FFF2-40B4-BE49-F238E27FC236}">
                <a16:creationId xmlns:a16="http://schemas.microsoft.com/office/drawing/2014/main" id="{B7590076-3540-8E26-C15A-2622DEB97EC9}"/>
              </a:ext>
            </a:extLst>
          </p:cNvPr>
          <p:cNvSpPr>
            <a:spLocks noGrp="1"/>
          </p:cNvSpPr>
          <p:nvPr>
            <p:ph type="body" sz="quarter" idx="88"/>
          </p:nvPr>
        </p:nvSpPr>
        <p:spPr>
          <a:xfrm>
            <a:off x="6548539" y="3353485"/>
            <a:ext cx="987761" cy="988025"/>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6" name="GOAL 2">
            <a:extLst>
              <a:ext uri="{FF2B5EF4-FFF2-40B4-BE49-F238E27FC236}">
                <a16:creationId xmlns:a16="http://schemas.microsoft.com/office/drawing/2014/main" id="{348E8226-3D64-EB81-F5DD-81C945A3FE4B}"/>
              </a:ext>
            </a:extLst>
          </p:cNvPr>
          <p:cNvSpPr>
            <a:spLocks noGrp="1"/>
          </p:cNvSpPr>
          <p:nvPr>
            <p:ph type="body" sz="quarter" idx="89"/>
          </p:nvPr>
        </p:nvSpPr>
        <p:spPr>
          <a:xfrm>
            <a:off x="4310436" y="4465253"/>
            <a:ext cx="987761" cy="988025"/>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7" name="GOAL 2">
            <a:extLst>
              <a:ext uri="{FF2B5EF4-FFF2-40B4-BE49-F238E27FC236}">
                <a16:creationId xmlns:a16="http://schemas.microsoft.com/office/drawing/2014/main" id="{D588070F-7946-9315-D334-8DE746005602}"/>
              </a:ext>
            </a:extLst>
          </p:cNvPr>
          <p:cNvSpPr>
            <a:spLocks noGrp="1"/>
          </p:cNvSpPr>
          <p:nvPr>
            <p:ph type="body" sz="quarter" idx="90"/>
          </p:nvPr>
        </p:nvSpPr>
        <p:spPr>
          <a:xfrm>
            <a:off x="5429488" y="4465253"/>
            <a:ext cx="987761" cy="988025"/>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8" name="GOAL 2">
            <a:extLst>
              <a:ext uri="{FF2B5EF4-FFF2-40B4-BE49-F238E27FC236}">
                <a16:creationId xmlns:a16="http://schemas.microsoft.com/office/drawing/2014/main" id="{1F89F98B-AD89-C936-831B-62BEC4BF1EAF}"/>
              </a:ext>
            </a:extLst>
          </p:cNvPr>
          <p:cNvSpPr>
            <a:spLocks noGrp="1"/>
          </p:cNvSpPr>
          <p:nvPr>
            <p:ph type="body" sz="quarter" idx="91"/>
          </p:nvPr>
        </p:nvSpPr>
        <p:spPr>
          <a:xfrm>
            <a:off x="6548539" y="4465253"/>
            <a:ext cx="987761" cy="988025"/>
          </a:xfrm>
          <a:prstGeom prst="rect">
            <a:avLst/>
          </a:prstGeom>
          <a:solidFill>
            <a:schemeClr val="accent2"/>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29" name="GOAL 2">
            <a:extLst>
              <a:ext uri="{FF2B5EF4-FFF2-40B4-BE49-F238E27FC236}">
                <a16:creationId xmlns:a16="http://schemas.microsoft.com/office/drawing/2014/main" id="{6BAFEA41-56B9-7598-B76F-CAD4719A1A34}"/>
              </a:ext>
            </a:extLst>
          </p:cNvPr>
          <p:cNvSpPr>
            <a:spLocks noGrp="1"/>
          </p:cNvSpPr>
          <p:nvPr>
            <p:ph type="body" sz="quarter" idx="92"/>
          </p:nvPr>
        </p:nvSpPr>
        <p:spPr>
          <a:xfrm>
            <a:off x="7832569" y="3353485"/>
            <a:ext cx="987761" cy="988025"/>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1" name="GOAL 2">
            <a:extLst>
              <a:ext uri="{FF2B5EF4-FFF2-40B4-BE49-F238E27FC236}">
                <a16:creationId xmlns:a16="http://schemas.microsoft.com/office/drawing/2014/main" id="{BCFC3832-D2A9-D4B6-4488-64F2A4E55F9B}"/>
              </a:ext>
            </a:extLst>
          </p:cNvPr>
          <p:cNvSpPr>
            <a:spLocks noGrp="1"/>
          </p:cNvSpPr>
          <p:nvPr>
            <p:ph type="body" sz="quarter" idx="93"/>
          </p:nvPr>
        </p:nvSpPr>
        <p:spPr>
          <a:xfrm>
            <a:off x="8951621" y="3353485"/>
            <a:ext cx="987761" cy="988025"/>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2" name="GOAL 2">
            <a:extLst>
              <a:ext uri="{FF2B5EF4-FFF2-40B4-BE49-F238E27FC236}">
                <a16:creationId xmlns:a16="http://schemas.microsoft.com/office/drawing/2014/main" id="{30F99A64-E45A-02EA-48FB-EC87297A9AD1}"/>
              </a:ext>
            </a:extLst>
          </p:cNvPr>
          <p:cNvSpPr>
            <a:spLocks noGrp="1"/>
          </p:cNvSpPr>
          <p:nvPr>
            <p:ph type="body" sz="quarter" idx="94"/>
          </p:nvPr>
        </p:nvSpPr>
        <p:spPr>
          <a:xfrm>
            <a:off x="10070672" y="3353485"/>
            <a:ext cx="987761" cy="988025"/>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3" name="GOAL 2">
            <a:extLst>
              <a:ext uri="{FF2B5EF4-FFF2-40B4-BE49-F238E27FC236}">
                <a16:creationId xmlns:a16="http://schemas.microsoft.com/office/drawing/2014/main" id="{D45D34B4-11F6-46B0-8B05-19BB1C525C12}"/>
              </a:ext>
            </a:extLst>
          </p:cNvPr>
          <p:cNvSpPr>
            <a:spLocks noGrp="1"/>
          </p:cNvSpPr>
          <p:nvPr>
            <p:ph type="body" sz="quarter" idx="95"/>
          </p:nvPr>
        </p:nvSpPr>
        <p:spPr>
          <a:xfrm>
            <a:off x="7832569" y="4465253"/>
            <a:ext cx="987761" cy="988025"/>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4" name="GOAL 2">
            <a:extLst>
              <a:ext uri="{FF2B5EF4-FFF2-40B4-BE49-F238E27FC236}">
                <a16:creationId xmlns:a16="http://schemas.microsoft.com/office/drawing/2014/main" id="{259107A2-5F09-627E-1E3A-5F58C8574771}"/>
              </a:ext>
            </a:extLst>
          </p:cNvPr>
          <p:cNvSpPr>
            <a:spLocks noGrp="1"/>
          </p:cNvSpPr>
          <p:nvPr>
            <p:ph type="body" sz="quarter" idx="96"/>
          </p:nvPr>
        </p:nvSpPr>
        <p:spPr>
          <a:xfrm>
            <a:off x="8951621" y="4465253"/>
            <a:ext cx="987761" cy="988025"/>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
        <p:nvSpPr>
          <p:cNvPr id="35" name="GOAL 2">
            <a:extLst>
              <a:ext uri="{FF2B5EF4-FFF2-40B4-BE49-F238E27FC236}">
                <a16:creationId xmlns:a16="http://schemas.microsoft.com/office/drawing/2014/main" id="{21745610-75D6-54ED-36DC-9342746BF8FB}"/>
              </a:ext>
            </a:extLst>
          </p:cNvPr>
          <p:cNvSpPr>
            <a:spLocks noGrp="1"/>
          </p:cNvSpPr>
          <p:nvPr>
            <p:ph type="body" sz="quarter" idx="97"/>
          </p:nvPr>
        </p:nvSpPr>
        <p:spPr>
          <a:xfrm>
            <a:off x="10070672" y="4465253"/>
            <a:ext cx="987761" cy="988025"/>
          </a:xfrm>
          <a:prstGeom prst="rect">
            <a:avLst/>
          </a:prstGeom>
          <a:solidFill>
            <a:schemeClr val="accent3"/>
          </a:solidFill>
        </p:spPr>
        <p:txBody>
          <a:bodyPr lIns="0" tIns="0" rIns="0" bIns="0" anchor="ctr">
            <a:noAutofit/>
          </a:bodyPr>
          <a:lstStyle>
            <a:lvl1pPr marL="0" indent="0" algn="ctr" defTabSz="412750">
              <a:lnSpc>
                <a:spcPct val="120000"/>
              </a:lnSpc>
              <a:spcBef>
                <a:spcPts val="0"/>
              </a:spcBef>
              <a:buSzTx/>
              <a:buNone/>
              <a:defRPr sz="1000" b="1">
                <a:solidFill>
                  <a:schemeClr val="tx1"/>
                </a:solidFill>
                <a:latin typeface="+mn-lt"/>
                <a:ea typeface="+mn-ea"/>
                <a:cs typeface="+mn-cs"/>
                <a:sym typeface="Helvetica"/>
              </a:defRPr>
            </a:lvl1pPr>
          </a:lstStyle>
          <a:p>
            <a:pPr lvl="0"/>
            <a:r>
              <a:rPr lang="en-GB"/>
              <a:t>Click to edit Master text styles</a:t>
            </a:r>
          </a:p>
        </p:txBody>
      </p:sp>
    </p:spTree>
    <p:extLst>
      <p:ext uri="{BB962C8B-B14F-4D97-AF65-F5344CB8AC3E}">
        <p14:creationId xmlns:p14="http://schemas.microsoft.com/office/powerpoint/2010/main" val="344166540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Chart Boxes 6">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US"/>
              <a:t>Click to edit Master title style</a:t>
            </a:r>
            <a:endParaRPr lang="en-GB"/>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933450" y="3029129"/>
            <a:ext cx="2139949" cy="965649"/>
          </a:xfrm>
        </p:spPr>
        <p:txBody>
          <a:bodyPr/>
          <a:lstStyle>
            <a:lvl1pPr marL="0" indent="0" algn="l">
              <a:lnSpc>
                <a:spcPct val="130000"/>
              </a:lnSpc>
              <a:buNone/>
              <a:defRPr sz="1000" b="0"/>
            </a:lvl1pPr>
          </a:lstStyle>
          <a:p>
            <a:pPr lvl="0"/>
            <a:endParaRPr lang="en-US"/>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933450" y="2622730"/>
            <a:ext cx="2139949" cy="339662"/>
          </a:xfrm>
        </p:spPr>
        <p:txBody>
          <a:bodyPr anchor="b" anchorCtr="0"/>
          <a:lstStyle>
            <a:lvl1pPr marL="0" indent="0" algn="l">
              <a:lnSpc>
                <a:spcPct val="100000"/>
              </a:lnSpc>
              <a:buNone/>
              <a:defRPr sz="1600" b="1"/>
            </a:lvl1pPr>
          </a:lstStyle>
          <a:p>
            <a:pPr lvl="0"/>
            <a:endParaRPr lang="en-US"/>
          </a:p>
        </p:txBody>
      </p:sp>
      <p:sp>
        <p:nvSpPr>
          <p:cNvPr id="20" name="Text Placeholder 2">
            <a:extLst>
              <a:ext uri="{FF2B5EF4-FFF2-40B4-BE49-F238E27FC236}">
                <a16:creationId xmlns:a16="http://schemas.microsoft.com/office/drawing/2014/main" id="{A0E14388-EEC2-451D-B10F-AA820D44A252}"/>
              </a:ext>
            </a:extLst>
          </p:cNvPr>
          <p:cNvSpPr>
            <a:spLocks noGrp="1"/>
          </p:cNvSpPr>
          <p:nvPr>
            <p:ph type="body" sz="quarter" idx="55"/>
          </p:nvPr>
        </p:nvSpPr>
        <p:spPr>
          <a:xfrm>
            <a:off x="3994150" y="3029129"/>
            <a:ext cx="2139949" cy="965649"/>
          </a:xfrm>
        </p:spPr>
        <p:txBody>
          <a:bodyPr/>
          <a:lstStyle>
            <a:lvl1pPr marL="0" indent="0" algn="l">
              <a:lnSpc>
                <a:spcPct val="130000"/>
              </a:lnSpc>
              <a:buNone/>
              <a:defRPr sz="1000" b="0"/>
            </a:lvl1pPr>
          </a:lstStyle>
          <a:p>
            <a:pPr lvl="0"/>
            <a:endParaRPr lang="en-US"/>
          </a:p>
        </p:txBody>
      </p:sp>
      <p:sp>
        <p:nvSpPr>
          <p:cNvPr id="21" name="Text Placeholder 2">
            <a:extLst>
              <a:ext uri="{FF2B5EF4-FFF2-40B4-BE49-F238E27FC236}">
                <a16:creationId xmlns:a16="http://schemas.microsoft.com/office/drawing/2014/main" id="{4EAE9775-AE3C-4664-968D-8D34E3F55A41}"/>
              </a:ext>
            </a:extLst>
          </p:cNvPr>
          <p:cNvSpPr>
            <a:spLocks noGrp="1"/>
          </p:cNvSpPr>
          <p:nvPr>
            <p:ph type="body" sz="quarter" idx="56"/>
          </p:nvPr>
        </p:nvSpPr>
        <p:spPr>
          <a:xfrm>
            <a:off x="3994150" y="2622730"/>
            <a:ext cx="2139949" cy="339662"/>
          </a:xfrm>
        </p:spPr>
        <p:txBody>
          <a:bodyPr anchor="b" anchorCtr="0"/>
          <a:lstStyle>
            <a:lvl1pPr marL="0" indent="0" algn="l">
              <a:lnSpc>
                <a:spcPct val="100000"/>
              </a:lnSpc>
              <a:buNone/>
              <a:defRPr sz="1600" b="1"/>
            </a:lvl1pPr>
          </a:lstStyle>
          <a:p>
            <a:pPr lvl="0"/>
            <a:endParaRPr lang="en-US"/>
          </a:p>
        </p:txBody>
      </p:sp>
      <p:sp>
        <p:nvSpPr>
          <p:cNvPr id="22" name="Text Placeholder 2">
            <a:extLst>
              <a:ext uri="{FF2B5EF4-FFF2-40B4-BE49-F238E27FC236}">
                <a16:creationId xmlns:a16="http://schemas.microsoft.com/office/drawing/2014/main" id="{9D17AC41-A159-4280-A6AC-35D62D5E1484}"/>
              </a:ext>
            </a:extLst>
          </p:cNvPr>
          <p:cNvSpPr>
            <a:spLocks noGrp="1"/>
          </p:cNvSpPr>
          <p:nvPr>
            <p:ph type="body" sz="quarter" idx="57"/>
          </p:nvPr>
        </p:nvSpPr>
        <p:spPr>
          <a:xfrm>
            <a:off x="7226301" y="3029129"/>
            <a:ext cx="1905000" cy="965649"/>
          </a:xfrm>
        </p:spPr>
        <p:txBody>
          <a:bodyPr/>
          <a:lstStyle>
            <a:lvl1pPr marL="0" indent="0" algn="l">
              <a:lnSpc>
                <a:spcPct val="130000"/>
              </a:lnSpc>
              <a:buNone/>
              <a:defRPr sz="1000" b="0"/>
            </a:lvl1pPr>
          </a:lstStyle>
          <a:p>
            <a:pPr lvl="0"/>
            <a:endParaRPr lang="en-US"/>
          </a:p>
        </p:txBody>
      </p:sp>
      <p:sp>
        <p:nvSpPr>
          <p:cNvPr id="23" name="Text Placeholder 2">
            <a:extLst>
              <a:ext uri="{FF2B5EF4-FFF2-40B4-BE49-F238E27FC236}">
                <a16:creationId xmlns:a16="http://schemas.microsoft.com/office/drawing/2014/main" id="{C8AA7727-8A08-4F7B-93BA-3E9408050FBD}"/>
              </a:ext>
            </a:extLst>
          </p:cNvPr>
          <p:cNvSpPr>
            <a:spLocks noGrp="1"/>
          </p:cNvSpPr>
          <p:nvPr>
            <p:ph type="body" sz="quarter" idx="58"/>
          </p:nvPr>
        </p:nvSpPr>
        <p:spPr>
          <a:xfrm>
            <a:off x="7226301" y="2622730"/>
            <a:ext cx="1905000" cy="339662"/>
          </a:xfrm>
        </p:spPr>
        <p:txBody>
          <a:bodyPr anchor="b" anchorCtr="0"/>
          <a:lstStyle>
            <a:lvl1pPr marL="0" indent="0" algn="l">
              <a:lnSpc>
                <a:spcPct val="100000"/>
              </a:lnSpc>
              <a:buNone/>
              <a:defRPr sz="1600" b="1"/>
            </a:lvl1pPr>
          </a:lstStyle>
          <a:p>
            <a:pPr lvl="0"/>
            <a:endParaRPr lang="en-US"/>
          </a:p>
        </p:txBody>
      </p:sp>
      <p:sp>
        <p:nvSpPr>
          <p:cNvPr id="24" name="Text Placeholder 2">
            <a:extLst>
              <a:ext uri="{FF2B5EF4-FFF2-40B4-BE49-F238E27FC236}">
                <a16:creationId xmlns:a16="http://schemas.microsoft.com/office/drawing/2014/main" id="{48734BAF-BD87-43DB-A579-F3F856A8647F}"/>
              </a:ext>
            </a:extLst>
          </p:cNvPr>
          <p:cNvSpPr>
            <a:spLocks noGrp="1"/>
          </p:cNvSpPr>
          <p:nvPr>
            <p:ph type="body" sz="quarter" idx="59"/>
          </p:nvPr>
        </p:nvSpPr>
        <p:spPr>
          <a:xfrm>
            <a:off x="9734551" y="3029129"/>
            <a:ext cx="1905000" cy="965649"/>
          </a:xfrm>
        </p:spPr>
        <p:txBody>
          <a:bodyPr/>
          <a:lstStyle>
            <a:lvl1pPr marL="0" indent="0" algn="l">
              <a:lnSpc>
                <a:spcPct val="130000"/>
              </a:lnSpc>
              <a:buNone/>
              <a:defRPr sz="1000" b="0"/>
            </a:lvl1pPr>
          </a:lstStyle>
          <a:p>
            <a:pPr lvl="0"/>
            <a:endParaRPr lang="en-US"/>
          </a:p>
        </p:txBody>
      </p:sp>
      <p:sp>
        <p:nvSpPr>
          <p:cNvPr id="26" name="Text Placeholder 2">
            <a:extLst>
              <a:ext uri="{FF2B5EF4-FFF2-40B4-BE49-F238E27FC236}">
                <a16:creationId xmlns:a16="http://schemas.microsoft.com/office/drawing/2014/main" id="{3D852D26-841F-4E4C-821D-8DA672E7B965}"/>
              </a:ext>
            </a:extLst>
          </p:cNvPr>
          <p:cNvSpPr>
            <a:spLocks noGrp="1"/>
          </p:cNvSpPr>
          <p:nvPr>
            <p:ph type="body" sz="quarter" idx="60"/>
          </p:nvPr>
        </p:nvSpPr>
        <p:spPr>
          <a:xfrm>
            <a:off x="9734551" y="2622730"/>
            <a:ext cx="1905000" cy="339662"/>
          </a:xfrm>
        </p:spPr>
        <p:txBody>
          <a:bodyPr anchor="b" anchorCtr="0"/>
          <a:lstStyle>
            <a:lvl1pPr marL="0" indent="0" algn="l">
              <a:lnSpc>
                <a:spcPct val="100000"/>
              </a:lnSpc>
              <a:buNone/>
              <a:defRPr sz="1600" b="1"/>
            </a:lvl1pPr>
          </a:lstStyle>
          <a:p>
            <a:pPr lvl="0"/>
            <a:endParaRPr lang="en-US"/>
          </a:p>
        </p:txBody>
      </p:sp>
      <p:sp>
        <p:nvSpPr>
          <p:cNvPr id="27" name="Text Placeholder 2">
            <a:extLst>
              <a:ext uri="{FF2B5EF4-FFF2-40B4-BE49-F238E27FC236}">
                <a16:creationId xmlns:a16="http://schemas.microsoft.com/office/drawing/2014/main" id="{93A1DB5F-5D5E-4A25-939F-E005A54F8BBE}"/>
              </a:ext>
            </a:extLst>
          </p:cNvPr>
          <p:cNvSpPr>
            <a:spLocks noGrp="1"/>
          </p:cNvSpPr>
          <p:nvPr>
            <p:ph type="body" sz="quarter" idx="61"/>
          </p:nvPr>
        </p:nvSpPr>
        <p:spPr>
          <a:xfrm>
            <a:off x="7226301" y="4832529"/>
            <a:ext cx="1905000" cy="965649"/>
          </a:xfrm>
        </p:spPr>
        <p:txBody>
          <a:bodyPr/>
          <a:lstStyle>
            <a:lvl1pPr marL="0" indent="0" algn="l">
              <a:lnSpc>
                <a:spcPct val="130000"/>
              </a:lnSpc>
              <a:buNone/>
              <a:defRPr sz="1000" b="0"/>
            </a:lvl1pPr>
          </a:lstStyle>
          <a:p>
            <a:pPr lvl="0"/>
            <a:endParaRPr lang="en-US"/>
          </a:p>
        </p:txBody>
      </p:sp>
      <p:sp>
        <p:nvSpPr>
          <p:cNvPr id="28" name="Text Placeholder 2">
            <a:extLst>
              <a:ext uri="{FF2B5EF4-FFF2-40B4-BE49-F238E27FC236}">
                <a16:creationId xmlns:a16="http://schemas.microsoft.com/office/drawing/2014/main" id="{57679EBA-8675-4CC9-81A8-12A2197FD73E}"/>
              </a:ext>
            </a:extLst>
          </p:cNvPr>
          <p:cNvSpPr>
            <a:spLocks noGrp="1"/>
          </p:cNvSpPr>
          <p:nvPr>
            <p:ph type="body" sz="quarter" idx="62"/>
          </p:nvPr>
        </p:nvSpPr>
        <p:spPr>
          <a:xfrm>
            <a:off x="7226301" y="4426130"/>
            <a:ext cx="1905000" cy="339662"/>
          </a:xfrm>
        </p:spPr>
        <p:txBody>
          <a:bodyPr anchor="b" anchorCtr="0"/>
          <a:lstStyle>
            <a:lvl1pPr marL="0" indent="0" algn="l">
              <a:lnSpc>
                <a:spcPct val="100000"/>
              </a:lnSpc>
              <a:buNone/>
              <a:defRPr sz="1600" b="1"/>
            </a:lvl1pPr>
          </a:lstStyle>
          <a:p>
            <a:pPr lvl="0"/>
            <a:endParaRPr lang="en-US"/>
          </a:p>
        </p:txBody>
      </p:sp>
      <p:sp>
        <p:nvSpPr>
          <p:cNvPr id="29" name="Text Placeholder 2">
            <a:extLst>
              <a:ext uri="{FF2B5EF4-FFF2-40B4-BE49-F238E27FC236}">
                <a16:creationId xmlns:a16="http://schemas.microsoft.com/office/drawing/2014/main" id="{15734EE7-46E1-455E-A4E6-6AEE259BB77C}"/>
              </a:ext>
            </a:extLst>
          </p:cNvPr>
          <p:cNvSpPr>
            <a:spLocks noGrp="1"/>
          </p:cNvSpPr>
          <p:nvPr>
            <p:ph type="body" sz="quarter" idx="63"/>
          </p:nvPr>
        </p:nvSpPr>
        <p:spPr>
          <a:xfrm>
            <a:off x="9734551" y="4832529"/>
            <a:ext cx="1905000" cy="965649"/>
          </a:xfrm>
        </p:spPr>
        <p:txBody>
          <a:bodyPr/>
          <a:lstStyle>
            <a:lvl1pPr marL="0" indent="0" algn="l">
              <a:lnSpc>
                <a:spcPct val="130000"/>
              </a:lnSpc>
              <a:buNone/>
              <a:defRPr sz="1000" b="0"/>
            </a:lvl1pPr>
          </a:lstStyle>
          <a:p>
            <a:pPr lvl="0"/>
            <a:endParaRPr lang="en-US"/>
          </a:p>
        </p:txBody>
      </p:sp>
      <p:sp>
        <p:nvSpPr>
          <p:cNvPr id="30" name="Text Placeholder 2">
            <a:extLst>
              <a:ext uri="{FF2B5EF4-FFF2-40B4-BE49-F238E27FC236}">
                <a16:creationId xmlns:a16="http://schemas.microsoft.com/office/drawing/2014/main" id="{64CBA524-0ABD-48C2-AC33-03818114B807}"/>
              </a:ext>
            </a:extLst>
          </p:cNvPr>
          <p:cNvSpPr>
            <a:spLocks noGrp="1"/>
          </p:cNvSpPr>
          <p:nvPr>
            <p:ph type="body" sz="quarter" idx="64"/>
          </p:nvPr>
        </p:nvSpPr>
        <p:spPr>
          <a:xfrm>
            <a:off x="9734551" y="4426130"/>
            <a:ext cx="1905000" cy="339662"/>
          </a:xfrm>
        </p:spPr>
        <p:txBody>
          <a:bodyPr anchor="b" anchorCtr="0"/>
          <a:lstStyle>
            <a:lvl1pPr marL="0" indent="0" algn="l">
              <a:lnSpc>
                <a:spcPct val="100000"/>
              </a:lnSpc>
              <a:buNone/>
              <a:defRPr sz="1600" b="1"/>
            </a:lvl1pPr>
          </a:lstStyle>
          <a:p>
            <a:pPr lvl="0"/>
            <a:endParaRPr lang="en-US"/>
          </a:p>
        </p:txBody>
      </p:sp>
      <p:sp>
        <p:nvSpPr>
          <p:cNvPr id="7" name="Rectangle 6">
            <a:extLst>
              <a:ext uri="{FF2B5EF4-FFF2-40B4-BE49-F238E27FC236}">
                <a16:creationId xmlns:a16="http://schemas.microsoft.com/office/drawing/2014/main" id="{8C342CC7-7429-4209-ACBE-75CE7214E296}"/>
              </a:ext>
            </a:extLst>
          </p:cNvPr>
          <p:cNvSpPr/>
          <p:nvPr userDrawn="1"/>
        </p:nvSpPr>
        <p:spPr>
          <a:xfrm>
            <a:off x="392044" y="2266950"/>
            <a:ext cx="303695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2854FFD-43F1-449B-8782-8B24A569D781}"/>
              </a:ext>
            </a:extLst>
          </p:cNvPr>
          <p:cNvSpPr/>
          <p:nvPr userDrawn="1"/>
        </p:nvSpPr>
        <p:spPr>
          <a:xfrm>
            <a:off x="3433694" y="2266950"/>
            <a:ext cx="33862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1DB8B98-F477-4904-816D-C30BCBCD807D}"/>
              </a:ext>
            </a:extLst>
          </p:cNvPr>
          <p:cNvSpPr/>
          <p:nvPr userDrawn="1"/>
        </p:nvSpPr>
        <p:spPr>
          <a:xfrm>
            <a:off x="6824594" y="2266950"/>
            <a:ext cx="49483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FD224784-DEDD-4727-89E7-EB6048566503}"/>
              </a:ext>
            </a:extLst>
          </p:cNvPr>
          <p:cNvCxnSpPr>
            <a:cxnSpLocks/>
          </p:cNvCxnSpPr>
          <p:nvPr userDrawn="1"/>
        </p:nvCxnSpPr>
        <p:spPr>
          <a:xfrm>
            <a:off x="9258300" y="2273300"/>
            <a:ext cx="0" cy="3581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C60021-3EB5-4E4F-82F0-20FB2FACDED7}"/>
              </a:ext>
            </a:extLst>
          </p:cNvPr>
          <p:cNvCxnSpPr>
            <a:cxnSpLocks/>
          </p:cNvCxnSpPr>
          <p:nvPr userDrawn="1"/>
        </p:nvCxnSpPr>
        <p:spPr>
          <a:xfrm>
            <a:off x="6832600" y="4076700"/>
            <a:ext cx="4959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71142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Chart Boxes 4">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41" name="Text Placeholder 2">
            <a:extLst>
              <a:ext uri="{FF2B5EF4-FFF2-40B4-BE49-F238E27FC236}">
                <a16:creationId xmlns:a16="http://schemas.microsoft.com/office/drawing/2014/main" id="{342F2F90-0057-499E-A5F9-3D94736CA6EC}"/>
              </a:ext>
            </a:extLst>
          </p:cNvPr>
          <p:cNvSpPr>
            <a:spLocks noGrp="1"/>
          </p:cNvSpPr>
          <p:nvPr>
            <p:ph type="body" sz="quarter" idx="65" hasCustomPrompt="1"/>
          </p:nvPr>
        </p:nvSpPr>
        <p:spPr>
          <a:xfrm rot="10800000">
            <a:off x="5804034" y="222243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endParaRPr lang="en-US"/>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endParaRPr lang="en-US"/>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endParaRPr lang="en-US"/>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endParaRPr lang="en-US"/>
          </a:p>
        </p:txBody>
      </p:sp>
      <p:sp>
        <p:nvSpPr>
          <p:cNvPr id="51" name="Text Placeholder 2">
            <a:extLst>
              <a:ext uri="{FF2B5EF4-FFF2-40B4-BE49-F238E27FC236}">
                <a16:creationId xmlns:a16="http://schemas.microsoft.com/office/drawing/2014/main" id="{720446C4-84B2-48B0-B13E-02C9019A7FBA}"/>
              </a:ext>
            </a:extLst>
          </p:cNvPr>
          <p:cNvSpPr>
            <a:spLocks noGrp="1"/>
          </p:cNvSpPr>
          <p:nvPr>
            <p:ph type="body" sz="quarter" idx="72" hasCustomPrompt="1"/>
          </p:nvPr>
        </p:nvSpPr>
        <p:spPr>
          <a:xfrm rot="10800000">
            <a:off x="48324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52" name="Text Placeholder 2">
            <a:extLst>
              <a:ext uri="{FF2B5EF4-FFF2-40B4-BE49-F238E27FC236}">
                <a16:creationId xmlns:a16="http://schemas.microsoft.com/office/drawing/2014/main" id="{065FC024-A656-4648-BFDE-78F8242E4E7F}"/>
              </a:ext>
            </a:extLst>
          </p:cNvPr>
          <p:cNvSpPr>
            <a:spLocks noGrp="1"/>
          </p:cNvSpPr>
          <p:nvPr>
            <p:ph type="body" sz="quarter" idx="73" hasCustomPrompt="1"/>
          </p:nvPr>
        </p:nvSpPr>
        <p:spPr>
          <a:xfrm rot="10800000">
            <a:off x="67882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124420560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_Chart Boxes 4">
    <p:bg>
      <p:bgPr>
        <a:solidFill>
          <a:srgbClr val="E4F1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r>
              <a:rPr lang="fi-FI"/>
              <a:t>19/10/23</a:t>
            </a:r>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5" name="Text Placeholder 4">
            <a:extLst>
              <a:ext uri="{FF2B5EF4-FFF2-40B4-BE49-F238E27FC236}">
                <a16:creationId xmlns:a16="http://schemas.microsoft.com/office/drawing/2014/main" id="{175893C6-6E31-4270-9F1A-18FF71A259BB}"/>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41" name="Text Placeholder 2">
            <a:extLst>
              <a:ext uri="{FF2B5EF4-FFF2-40B4-BE49-F238E27FC236}">
                <a16:creationId xmlns:a16="http://schemas.microsoft.com/office/drawing/2014/main" id="{342F2F90-0057-499E-A5F9-3D94736CA6EC}"/>
              </a:ext>
            </a:extLst>
          </p:cNvPr>
          <p:cNvSpPr>
            <a:spLocks noGrp="1"/>
          </p:cNvSpPr>
          <p:nvPr>
            <p:ph type="body" sz="quarter" idx="65" hasCustomPrompt="1"/>
          </p:nvPr>
        </p:nvSpPr>
        <p:spPr>
          <a:xfrm rot="10800000">
            <a:off x="5804034" y="222243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endParaRPr lang="en-US"/>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endParaRPr lang="en-US"/>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endParaRPr lang="en-US"/>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endParaRPr lang="en-US"/>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endParaRPr lang="en-US"/>
          </a:p>
        </p:txBody>
      </p:sp>
      <p:sp>
        <p:nvSpPr>
          <p:cNvPr id="51" name="Text Placeholder 2">
            <a:extLst>
              <a:ext uri="{FF2B5EF4-FFF2-40B4-BE49-F238E27FC236}">
                <a16:creationId xmlns:a16="http://schemas.microsoft.com/office/drawing/2014/main" id="{720446C4-84B2-48B0-B13E-02C9019A7FBA}"/>
              </a:ext>
            </a:extLst>
          </p:cNvPr>
          <p:cNvSpPr>
            <a:spLocks noGrp="1"/>
          </p:cNvSpPr>
          <p:nvPr>
            <p:ph type="body" sz="quarter" idx="72" hasCustomPrompt="1"/>
          </p:nvPr>
        </p:nvSpPr>
        <p:spPr>
          <a:xfrm rot="10800000">
            <a:off x="48324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52" name="Text Placeholder 2">
            <a:extLst>
              <a:ext uri="{FF2B5EF4-FFF2-40B4-BE49-F238E27FC236}">
                <a16:creationId xmlns:a16="http://schemas.microsoft.com/office/drawing/2014/main" id="{065FC024-A656-4648-BFDE-78F8242E4E7F}"/>
              </a:ext>
            </a:extLst>
          </p:cNvPr>
          <p:cNvSpPr>
            <a:spLocks noGrp="1"/>
          </p:cNvSpPr>
          <p:nvPr>
            <p:ph type="body" sz="quarter" idx="73" hasCustomPrompt="1"/>
          </p:nvPr>
        </p:nvSpPr>
        <p:spPr>
          <a:xfrm rot="10800000">
            <a:off x="6788284" y="4133784"/>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Tree>
    <p:extLst>
      <p:ext uri="{BB962C8B-B14F-4D97-AF65-F5344CB8AC3E}">
        <p14:creationId xmlns:p14="http://schemas.microsoft.com/office/powerpoint/2010/main" val="29026333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News">
    <p:bg>
      <p:bgPr>
        <a:solidFill>
          <a:schemeClr val="accent3">
            <a:hueOff val="1800000"/>
            <a:satOff val="1520"/>
            <a:lumOff val="-1764"/>
          </a:schemeClr>
        </a:solidFill>
        <a:effectLst/>
      </p:bgPr>
    </p:bg>
    <p:spTree>
      <p:nvGrpSpPr>
        <p:cNvPr id="1" name=""/>
        <p:cNvGrpSpPr/>
        <p:nvPr/>
      </p:nvGrpSpPr>
      <p:grpSpPr>
        <a:xfrm>
          <a:off x="0" y="0"/>
          <a:ext cx="0" cy="0"/>
          <a:chOff x="0" y="0"/>
          <a:chExt cx="0" cy="0"/>
        </a:xfrm>
      </p:grpSpPr>
      <p:sp>
        <p:nvSpPr>
          <p:cNvPr id="1284" name="Image"/>
          <p:cNvSpPr>
            <a:spLocks noGrp="1"/>
          </p:cNvSpPr>
          <p:nvPr>
            <p:ph type="pic" sz="quarter" idx="22"/>
          </p:nvPr>
        </p:nvSpPr>
        <p:spPr>
          <a:xfrm>
            <a:off x="6371282" y="3374109"/>
            <a:ext cx="4095751" cy="2292351"/>
          </a:xfrm>
          <a:prstGeom prst="rect">
            <a:avLst/>
          </a:prstGeom>
          <a:ln w="25400"/>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endParaRPr/>
          </a:p>
        </p:txBody>
      </p:sp>
      <p:sp>
        <p:nvSpPr>
          <p:cNvPr id="1285" name="Image"/>
          <p:cNvSpPr>
            <a:spLocks noGrp="1"/>
          </p:cNvSpPr>
          <p:nvPr>
            <p:ph type="pic" sz="quarter" idx="23"/>
          </p:nvPr>
        </p:nvSpPr>
        <p:spPr>
          <a:xfrm>
            <a:off x="2020739" y="1197891"/>
            <a:ext cx="4057651" cy="2549037"/>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endParaRPr/>
          </a:p>
        </p:txBody>
      </p:sp>
      <p:sp>
        <p:nvSpPr>
          <p:cNvPr id="1286" name="Image"/>
          <p:cNvSpPr>
            <a:spLocks noGrp="1"/>
          </p:cNvSpPr>
          <p:nvPr>
            <p:ph type="pic" sz="quarter" idx="24"/>
          </p:nvPr>
        </p:nvSpPr>
        <p:spPr>
          <a:xfrm>
            <a:off x="6390332" y="1786609"/>
            <a:ext cx="4057651" cy="137160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endParaRPr/>
          </a:p>
        </p:txBody>
      </p:sp>
      <p:sp>
        <p:nvSpPr>
          <p:cNvPr id="1287" name="Image"/>
          <p:cNvSpPr>
            <a:spLocks noGrp="1"/>
          </p:cNvSpPr>
          <p:nvPr>
            <p:ph type="pic" sz="quarter" idx="25"/>
          </p:nvPr>
        </p:nvSpPr>
        <p:spPr>
          <a:xfrm>
            <a:off x="2928888" y="3990059"/>
            <a:ext cx="3155951" cy="10604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endParaRPr/>
          </a:p>
        </p:txBody>
      </p:sp>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r>
              <a:rPr lang="fi-FI"/>
              <a:t>19/10/23</a:t>
            </a:r>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r>
              <a:rPr lang="fi-FI"/>
              <a:t>Yleisesitys</a:t>
            </a:r>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13" name="Text Placeholder 4">
            <a:extLst>
              <a:ext uri="{FF2B5EF4-FFF2-40B4-BE49-F238E27FC236}">
                <a16:creationId xmlns:a16="http://schemas.microsoft.com/office/drawing/2014/main" id="{F9BD8E8D-07D8-414D-909A-156A108E6626}"/>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1006894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What to we do start">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1" name="Text Placeholder 2">
            <a:extLst>
              <a:ext uri="{FF2B5EF4-FFF2-40B4-BE49-F238E27FC236}">
                <a16:creationId xmlns:a16="http://schemas.microsoft.com/office/drawing/2014/main" id="{123EC830-EE71-46B7-B2B7-C7D7B91E4FE5}"/>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2" name="Text Placeholder 2">
            <a:extLst>
              <a:ext uri="{FF2B5EF4-FFF2-40B4-BE49-F238E27FC236}">
                <a16:creationId xmlns:a16="http://schemas.microsoft.com/office/drawing/2014/main" id="{6BA17D7C-4D8C-4AD3-8CE8-0EB5C67B6B6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3" name="Text Placeholder 2">
            <a:extLst>
              <a:ext uri="{FF2B5EF4-FFF2-40B4-BE49-F238E27FC236}">
                <a16:creationId xmlns:a16="http://schemas.microsoft.com/office/drawing/2014/main" id="{E9656009-8C67-4CEC-9616-CD2FE680809E}"/>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4" name="Text Placeholder 2">
            <a:extLst>
              <a:ext uri="{FF2B5EF4-FFF2-40B4-BE49-F238E27FC236}">
                <a16:creationId xmlns:a16="http://schemas.microsoft.com/office/drawing/2014/main" id="{D36F9762-B249-480A-B5FD-292AC88436DE}"/>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5" name="Text Placeholder 2">
            <a:extLst>
              <a:ext uri="{FF2B5EF4-FFF2-40B4-BE49-F238E27FC236}">
                <a16:creationId xmlns:a16="http://schemas.microsoft.com/office/drawing/2014/main" id="{98B5E0C1-45B9-4587-8C33-061092680D4F}"/>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Tree>
    <p:extLst>
      <p:ext uri="{BB962C8B-B14F-4D97-AF65-F5344CB8AC3E}">
        <p14:creationId xmlns:p14="http://schemas.microsoft.com/office/powerpoint/2010/main" val="340629360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What to we do 1">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0" name="Text Placeholder 2">
            <a:extLst>
              <a:ext uri="{FF2B5EF4-FFF2-40B4-BE49-F238E27FC236}">
                <a16:creationId xmlns:a16="http://schemas.microsoft.com/office/drawing/2014/main" id="{17FE656E-691C-A440-AB03-091697748EC3}"/>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143696364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What to we do 2">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1" name="Text Placeholder 2">
            <a:extLst>
              <a:ext uri="{FF2B5EF4-FFF2-40B4-BE49-F238E27FC236}">
                <a16:creationId xmlns:a16="http://schemas.microsoft.com/office/drawing/2014/main" id="{AF676F71-19ED-E64B-9769-FD12C1997D0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311578151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What to we do 3">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2" name="Text Placeholder 2">
            <a:extLst>
              <a:ext uri="{FF2B5EF4-FFF2-40B4-BE49-F238E27FC236}">
                <a16:creationId xmlns:a16="http://schemas.microsoft.com/office/drawing/2014/main" id="{C296510B-9DEB-9440-B1E3-D28FA1ADEF29}"/>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211936586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What to we do 4">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chemeClr val="tx1"/>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3" name="Text Placeholder 2">
            <a:extLst>
              <a:ext uri="{FF2B5EF4-FFF2-40B4-BE49-F238E27FC236}">
                <a16:creationId xmlns:a16="http://schemas.microsoft.com/office/drawing/2014/main" id="{D4E0D44F-7F60-8D48-B4D2-78F5AA0D129A}"/>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167972192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What to we do 5">
    <p:bg>
      <p:bgPr>
        <a:solidFill>
          <a:srgbClr val="E5E5E7"/>
        </a:solidFill>
        <a:effectLst/>
      </p:bgPr>
    </p:bg>
    <p:spTree>
      <p:nvGrpSpPr>
        <p:cNvPr id="1" name=""/>
        <p:cNvGrpSpPr/>
        <p:nvPr/>
      </p:nvGrpSpPr>
      <p:grpSpPr>
        <a:xfrm>
          <a:off x="0" y="0"/>
          <a:ext cx="0" cy="0"/>
          <a:chOff x="0" y="0"/>
          <a:chExt cx="0" cy="0"/>
        </a:xfrm>
      </p:grpSpPr>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solidFill>
            <a:schemeClr val="tx1"/>
          </a:solidFill>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rgbClr val="E5E5E7"/>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31" name="Text Placeholder 2">
            <a:extLst>
              <a:ext uri="{FF2B5EF4-FFF2-40B4-BE49-F238E27FC236}">
                <a16:creationId xmlns:a16="http://schemas.microsoft.com/office/drawing/2014/main" id="{C58DA0A1-BA34-CA45-B40A-ED6F574357DE}"/>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233473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olumns 1-4">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13767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715" name="1"/>
          <p:cNvSpPr txBox="1">
            <a:spLocks noGrp="1"/>
          </p:cNvSpPr>
          <p:nvPr>
            <p:ph type="body" sz="quarter" idx="28" hasCustomPrompt="1"/>
          </p:nvPr>
        </p:nvSpPr>
        <p:spPr>
          <a:xfrm>
            <a:off x="7923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721" name="Line"/>
          <p:cNvSpPr/>
          <p:nvPr/>
        </p:nvSpPr>
        <p:spPr>
          <a:xfrm>
            <a:off x="426963" y="4041706"/>
            <a:ext cx="10959202" cy="1"/>
          </a:xfrm>
          <a:prstGeom prst="line">
            <a:avLst/>
          </a:prstGeom>
          <a:ln w="19050">
            <a:solidFill>
              <a:schemeClr val="accent1">
                <a:lumOff val="-7254"/>
              </a:schemeClr>
            </a:solidFill>
            <a:miter lim="400000"/>
          </a:ln>
        </p:spPr>
        <p:txBody>
          <a:bodyPr tIns="45720" bIns="45720"/>
          <a:lstStyle/>
          <a:p>
            <a:pPr defTabSz="914400">
              <a:lnSpc>
                <a:spcPct val="100000"/>
              </a:lnSpc>
              <a:defRPr sz="3600">
                <a:solidFill>
                  <a:srgbClr val="414359"/>
                </a:solidFill>
              </a:defRPr>
            </a:pPr>
            <a:endParaRPr sz="1800"/>
          </a:p>
        </p:txBody>
      </p:sp>
      <p:sp>
        <p:nvSpPr>
          <p:cNvPr id="722" name="LOREM IPSUM"/>
          <p:cNvSpPr txBox="1">
            <a:spLocks noGrp="1"/>
          </p:cNvSpPr>
          <p:nvPr>
            <p:ph type="body" sz="quarter" idx="34"/>
          </p:nvPr>
        </p:nvSpPr>
        <p:spPr>
          <a:xfrm rot="16200000">
            <a:off x="-426854" y="2912896"/>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726" name="LOREM IPSUM"/>
          <p:cNvSpPr txBox="1">
            <a:spLocks noGrp="1"/>
          </p:cNvSpPr>
          <p:nvPr>
            <p:ph type="body" sz="quarter" idx="38"/>
          </p:nvPr>
        </p:nvSpPr>
        <p:spPr>
          <a:xfrm rot="16200000">
            <a:off x="-424416" y="4863397"/>
            <a:ext cx="1797269" cy="153888"/>
          </a:xfrm>
          <a:prstGeom prst="rect">
            <a:avLst/>
          </a:prstGeom>
        </p:spPr>
        <p:txBody>
          <a:bodyPr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35" name="Title 3">
            <a:extLst>
              <a:ext uri="{FF2B5EF4-FFF2-40B4-BE49-F238E27FC236}">
                <a16:creationId xmlns:a16="http://schemas.microsoft.com/office/drawing/2014/main" id="{F226AD1B-2D4B-4DFF-A862-60F684385205}"/>
              </a:ext>
            </a:extLst>
          </p:cNvPr>
          <p:cNvSpPr>
            <a:spLocks noGrp="1"/>
          </p:cNvSpPr>
          <p:nvPr>
            <p:ph type="title"/>
          </p:nvPr>
        </p:nvSpPr>
        <p:spPr>
          <a:xfrm>
            <a:off x="737136" y="807829"/>
            <a:ext cx="10284807" cy="328821"/>
          </a:xfrm>
        </p:spPr>
        <p:txBody>
          <a:bodyPr/>
          <a:lstStyle>
            <a:lvl1pPr>
              <a:defRPr sz="1500"/>
            </a:lvl1pPr>
          </a:lstStyle>
          <a:p>
            <a:r>
              <a:rPr lang="en-GB"/>
              <a:t>Click to edit Master title style</a:t>
            </a: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fld id="{7F98D4A6-7000-324A-8960-59A3EAEDD485}" type="datetime1">
              <a:rPr lang="fi-FI" smtClean="0"/>
              <a:t>7.10.2025</a:t>
            </a:fld>
            <a:endParaRPr lang="fi-FI"/>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40" name="Lorem ipsum">
            <a:extLst>
              <a:ext uri="{FF2B5EF4-FFF2-40B4-BE49-F238E27FC236}">
                <a16:creationId xmlns:a16="http://schemas.microsoft.com/office/drawing/2014/main" id="{9E75F50C-9082-40C0-8739-6D3BA1F5F0B4}"/>
              </a:ext>
            </a:extLst>
          </p:cNvPr>
          <p:cNvSpPr txBox="1">
            <a:spLocks noGrp="1"/>
          </p:cNvSpPr>
          <p:nvPr>
            <p:ph type="body" sz="quarter" idx="51"/>
          </p:nvPr>
        </p:nvSpPr>
        <p:spPr>
          <a:xfrm>
            <a:off x="40564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1" name="1">
            <a:extLst>
              <a:ext uri="{FF2B5EF4-FFF2-40B4-BE49-F238E27FC236}">
                <a16:creationId xmlns:a16="http://schemas.microsoft.com/office/drawing/2014/main" id="{5F7E313D-FD03-4933-AC8C-B0DB042B7E04}"/>
              </a:ext>
            </a:extLst>
          </p:cNvPr>
          <p:cNvSpPr txBox="1">
            <a:spLocks noGrp="1"/>
          </p:cNvSpPr>
          <p:nvPr>
            <p:ph type="body" sz="quarter" idx="52" hasCustomPrompt="1"/>
          </p:nvPr>
        </p:nvSpPr>
        <p:spPr>
          <a:xfrm>
            <a:off x="34720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2" name="Lorem ipsum">
            <a:extLst>
              <a:ext uri="{FF2B5EF4-FFF2-40B4-BE49-F238E27FC236}">
                <a16:creationId xmlns:a16="http://schemas.microsoft.com/office/drawing/2014/main" id="{D89ADAB1-C383-4622-A543-0548B49B9296}"/>
              </a:ext>
            </a:extLst>
          </p:cNvPr>
          <p:cNvSpPr txBox="1">
            <a:spLocks noGrp="1"/>
          </p:cNvSpPr>
          <p:nvPr>
            <p:ph type="body" sz="quarter" idx="53"/>
          </p:nvPr>
        </p:nvSpPr>
        <p:spPr>
          <a:xfrm>
            <a:off x="676154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3" name="1">
            <a:extLst>
              <a:ext uri="{FF2B5EF4-FFF2-40B4-BE49-F238E27FC236}">
                <a16:creationId xmlns:a16="http://schemas.microsoft.com/office/drawing/2014/main" id="{A7B12C41-D2A3-401E-BCB2-3523C5F99F8B}"/>
              </a:ext>
            </a:extLst>
          </p:cNvPr>
          <p:cNvSpPr txBox="1">
            <a:spLocks noGrp="1"/>
          </p:cNvSpPr>
          <p:nvPr>
            <p:ph type="body" sz="quarter" idx="54" hasCustomPrompt="1"/>
          </p:nvPr>
        </p:nvSpPr>
        <p:spPr>
          <a:xfrm>
            <a:off x="617717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44" name="Lorem ipsum">
            <a:extLst>
              <a:ext uri="{FF2B5EF4-FFF2-40B4-BE49-F238E27FC236}">
                <a16:creationId xmlns:a16="http://schemas.microsoft.com/office/drawing/2014/main" id="{B4DB201F-B5EE-4383-8322-B40ACAE9DA24}"/>
              </a:ext>
            </a:extLst>
          </p:cNvPr>
          <p:cNvSpPr txBox="1">
            <a:spLocks noGrp="1"/>
          </p:cNvSpPr>
          <p:nvPr>
            <p:ph type="body" sz="quarter" idx="55"/>
          </p:nvPr>
        </p:nvSpPr>
        <p:spPr>
          <a:xfrm>
            <a:off x="9485690" y="1669054"/>
            <a:ext cx="1783758" cy="487020"/>
          </a:xfrm>
          <a:prstGeom prst="homePlate">
            <a:avLst/>
          </a:prstGeom>
          <a:solidFill>
            <a:srgbClr val="E9F352"/>
          </a:solidFill>
          <a:ln>
            <a:noFill/>
          </a:ln>
        </p:spPr>
        <p:txBody>
          <a:bodyPr bIns="18000"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5" name="1">
            <a:extLst>
              <a:ext uri="{FF2B5EF4-FFF2-40B4-BE49-F238E27FC236}">
                <a16:creationId xmlns:a16="http://schemas.microsoft.com/office/drawing/2014/main" id="{85D7E0DA-86AD-40D0-9237-B8D725A6C7F4}"/>
              </a:ext>
            </a:extLst>
          </p:cNvPr>
          <p:cNvSpPr txBox="1">
            <a:spLocks noGrp="1"/>
          </p:cNvSpPr>
          <p:nvPr>
            <p:ph type="body" sz="quarter" idx="56" hasCustomPrompt="1"/>
          </p:nvPr>
        </p:nvSpPr>
        <p:spPr>
          <a:xfrm>
            <a:off x="8901327" y="1447753"/>
            <a:ext cx="455944" cy="880108"/>
          </a:xfrm>
          <a:prstGeom prst="rect">
            <a:avLst/>
          </a:prstGeom>
        </p:spPr>
        <p:txBody>
          <a:bodyPr anchor="ctr">
            <a:noAutofit/>
          </a:bodyPr>
          <a:lstStyle>
            <a:lvl1pPr marL="0" indent="0" algn="ctr" defTabSz="412750">
              <a:lnSpc>
                <a:spcPct val="100000"/>
              </a:lnSpc>
              <a:spcBef>
                <a:spcPts val="0"/>
              </a:spcBef>
              <a:buSzTx/>
              <a:buNone/>
              <a:defRPr sz="64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1076059" y="2538893"/>
            <a:ext cx="2297704" cy="1093645"/>
          </a:xfrm>
        </p:spPr>
        <p:txBody>
          <a:bodyPr/>
          <a:lstStyle>
            <a:lvl1pPr marL="0" indent="0">
              <a:lnSpc>
                <a:spcPct val="130000"/>
              </a:lnSpc>
              <a:buNone/>
              <a:defRPr sz="1000"/>
            </a:lvl1pPr>
          </a:lstStyle>
          <a:p>
            <a:pPr lvl="0"/>
            <a:r>
              <a:rPr lang="en-GB"/>
              <a:t>Click to edit Master text styles</a:t>
            </a:r>
          </a:p>
        </p:txBody>
      </p:sp>
      <p:sp>
        <p:nvSpPr>
          <p:cNvPr id="48" name="Text Placeholder 5">
            <a:extLst>
              <a:ext uri="{FF2B5EF4-FFF2-40B4-BE49-F238E27FC236}">
                <a16:creationId xmlns:a16="http://schemas.microsoft.com/office/drawing/2014/main" id="{9FA20B6C-25FB-4F0E-8C70-C00FFFA6A398}"/>
              </a:ext>
            </a:extLst>
          </p:cNvPr>
          <p:cNvSpPr>
            <a:spLocks noGrp="1"/>
          </p:cNvSpPr>
          <p:nvPr>
            <p:ph type="body" sz="quarter" idx="58"/>
          </p:nvPr>
        </p:nvSpPr>
        <p:spPr>
          <a:xfrm>
            <a:off x="1076059" y="4443893"/>
            <a:ext cx="2297704" cy="1093645"/>
          </a:xfrm>
        </p:spPr>
        <p:txBody>
          <a:bodyPr/>
          <a:lstStyle>
            <a:lvl1pPr marL="0" indent="0">
              <a:lnSpc>
                <a:spcPct val="130000"/>
              </a:lnSpc>
              <a:buNone/>
              <a:defRPr sz="1000"/>
            </a:lvl1pPr>
          </a:lstStyle>
          <a:p>
            <a:pPr lvl="0"/>
            <a:r>
              <a:rPr lang="en-GB"/>
              <a:t>Click to edit Master text styles</a:t>
            </a:r>
          </a:p>
        </p:txBody>
      </p:sp>
      <p:sp>
        <p:nvSpPr>
          <p:cNvPr id="49" name="Text Placeholder 5">
            <a:extLst>
              <a:ext uri="{FF2B5EF4-FFF2-40B4-BE49-F238E27FC236}">
                <a16:creationId xmlns:a16="http://schemas.microsoft.com/office/drawing/2014/main" id="{1C8D7715-9B9E-4C0A-8099-075D7210B849}"/>
              </a:ext>
            </a:extLst>
          </p:cNvPr>
          <p:cNvSpPr>
            <a:spLocks noGrp="1"/>
          </p:cNvSpPr>
          <p:nvPr>
            <p:ph type="body" sz="quarter" idx="59"/>
          </p:nvPr>
        </p:nvSpPr>
        <p:spPr>
          <a:xfrm>
            <a:off x="3743059" y="2538893"/>
            <a:ext cx="2297704" cy="1093645"/>
          </a:xfrm>
        </p:spPr>
        <p:txBody>
          <a:bodyPr/>
          <a:lstStyle>
            <a:lvl1pPr marL="0" indent="0">
              <a:lnSpc>
                <a:spcPct val="130000"/>
              </a:lnSpc>
              <a:buNone/>
              <a:defRPr sz="1000"/>
            </a:lvl1pPr>
          </a:lstStyle>
          <a:p>
            <a:pPr lvl="0"/>
            <a:r>
              <a:rPr lang="en-GB"/>
              <a:t>Click to edit Master text styles</a:t>
            </a:r>
          </a:p>
        </p:txBody>
      </p:sp>
      <p:sp>
        <p:nvSpPr>
          <p:cNvPr id="50" name="Text Placeholder 5">
            <a:extLst>
              <a:ext uri="{FF2B5EF4-FFF2-40B4-BE49-F238E27FC236}">
                <a16:creationId xmlns:a16="http://schemas.microsoft.com/office/drawing/2014/main" id="{0D900064-DDD6-4BF2-92E2-301D636B2F8B}"/>
              </a:ext>
            </a:extLst>
          </p:cNvPr>
          <p:cNvSpPr>
            <a:spLocks noGrp="1"/>
          </p:cNvSpPr>
          <p:nvPr>
            <p:ph type="body" sz="quarter" idx="60"/>
          </p:nvPr>
        </p:nvSpPr>
        <p:spPr>
          <a:xfrm>
            <a:off x="3743059" y="4443893"/>
            <a:ext cx="2297704" cy="1093645"/>
          </a:xfrm>
        </p:spPr>
        <p:txBody>
          <a:bodyPr/>
          <a:lstStyle>
            <a:lvl1pPr marL="0" indent="0">
              <a:lnSpc>
                <a:spcPct val="130000"/>
              </a:lnSpc>
              <a:buNone/>
              <a:defRPr sz="1000"/>
            </a:lvl1pPr>
          </a:lstStyle>
          <a:p>
            <a:pPr lvl="0"/>
            <a:r>
              <a:rPr lang="en-GB"/>
              <a:t>Click to edit Master text styles</a:t>
            </a:r>
          </a:p>
        </p:txBody>
      </p:sp>
      <p:sp>
        <p:nvSpPr>
          <p:cNvPr id="51" name="Text Placeholder 5">
            <a:extLst>
              <a:ext uri="{FF2B5EF4-FFF2-40B4-BE49-F238E27FC236}">
                <a16:creationId xmlns:a16="http://schemas.microsoft.com/office/drawing/2014/main" id="{65FDC6C3-A94E-4380-824D-27EFFF2BBDCA}"/>
              </a:ext>
            </a:extLst>
          </p:cNvPr>
          <p:cNvSpPr>
            <a:spLocks noGrp="1"/>
          </p:cNvSpPr>
          <p:nvPr>
            <p:ph type="body" sz="quarter" idx="61"/>
          </p:nvPr>
        </p:nvSpPr>
        <p:spPr>
          <a:xfrm>
            <a:off x="6410059" y="2538893"/>
            <a:ext cx="2297704" cy="1093645"/>
          </a:xfrm>
        </p:spPr>
        <p:txBody>
          <a:bodyPr/>
          <a:lstStyle>
            <a:lvl1pPr marL="0" indent="0">
              <a:lnSpc>
                <a:spcPct val="130000"/>
              </a:lnSpc>
              <a:buNone/>
              <a:defRPr sz="1000"/>
            </a:lvl1pPr>
          </a:lstStyle>
          <a:p>
            <a:pPr lvl="0"/>
            <a:r>
              <a:rPr lang="en-GB"/>
              <a:t>Click to edit Master text styles</a:t>
            </a:r>
          </a:p>
        </p:txBody>
      </p:sp>
      <p:sp>
        <p:nvSpPr>
          <p:cNvPr id="52" name="Text Placeholder 5">
            <a:extLst>
              <a:ext uri="{FF2B5EF4-FFF2-40B4-BE49-F238E27FC236}">
                <a16:creationId xmlns:a16="http://schemas.microsoft.com/office/drawing/2014/main" id="{5ED5C250-AA53-448E-9114-61CDEC5DE472}"/>
              </a:ext>
            </a:extLst>
          </p:cNvPr>
          <p:cNvSpPr>
            <a:spLocks noGrp="1"/>
          </p:cNvSpPr>
          <p:nvPr>
            <p:ph type="body" sz="quarter" idx="62"/>
          </p:nvPr>
        </p:nvSpPr>
        <p:spPr>
          <a:xfrm>
            <a:off x="6410059" y="4443893"/>
            <a:ext cx="2297704" cy="1093645"/>
          </a:xfrm>
        </p:spPr>
        <p:txBody>
          <a:bodyPr/>
          <a:lstStyle>
            <a:lvl1pPr marL="0" indent="0">
              <a:lnSpc>
                <a:spcPct val="130000"/>
              </a:lnSpc>
              <a:buNone/>
              <a:defRPr sz="1000"/>
            </a:lvl1pPr>
          </a:lstStyle>
          <a:p>
            <a:pPr lvl="0"/>
            <a:r>
              <a:rPr lang="en-GB"/>
              <a:t>Click to edit Master text styles</a:t>
            </a:r>
          </a:p>
        </p:txBody>
      </p:sp>
      <p:sp>
        <p:nvSpPr>
          <p:cNvPr id="53" name="Text Placeholder 5">
            <a:extLst>
              <a:ext uri="{FF2B5EF4-FFF2-40B4-BE49-F238E27FC236}">
                <a16:creationId xmlns:a16="http://schemas.microsoft.com/office/drawing/2014/main" id="{AB2AD075-265A-4D36-AE02-7DCDC43C6A25}"/>
              </a:ext>
            </a:extLst>
          </p:cNvPr>
          <p:cNvSpPr>
            <a:spLocks noGrp="1"/>
          </p:cNvSpPr>
          <p:nvPr>
            <p:ph type="body" sz="quarter" idx="63"/>
          </p:nvPr>
        </p:nvSpPr>
        <p:spPr>
          <a:xfrm>
            <a:off x="9172309" y="2538893"/>
            <a:ext cx="2297704" cy="1093645"/>
          </a:xfrm>
        </p:spPr>
        <p:txBody>
          <a:bodyPr/>
          <a:lstStyle>
            <a:lvl1pPr marL="0" indent="0">
              <a:lnSpc>
                <a:spcPct val="130000"/>
              </a:lnSpc>
              <a:buNone/>
              <a:defRPr sz="1000"/>
            </a:lvl1pPr>
          </a:lstStyle>
          <a:p>
            <a:pPr lvl="0"/>
            <a:r>
              <a:rPr lang="en-GB"/>
              <a:t>Click to edit Master text styles</a:t>
            </a:r>
          </a:p>
        </p:txBody>
      </p:sp>
      <p:sp>
        <p:nvSpPr>
          <p:cNvPr id="54" name="Text Placeholder 5">
            <a:extLst>
              <a:ext uri="{FF2B5EF4-FFF2-40B4-BE49-F238E27FC236}">
                <a16:creationId xmlns:a16="http://schemas.microsoft.com/office/drawing/2014/main" id="{615F1502-6719-4D89-A7A5-EB3EF93E6729}"/>
              </a:ext>
            </a:extLst>
          </p:cNvPr>
          <p:cNvSpPr>
            <a:spLocks noGrp="1"/>
          </p:cNvSpPr>
          <p:nvPr>
            <p:ph type="body" sz="quarter" idx="64"/>
          </p:nvPr>
        </p:nvSpPr>
        <p:spPr>
          <a:xfrm>
            <a:off x="9172309" y="4443893"/>
            <a:ext cx="2297704" cy="1093645"/>
          </a:xfrm>
        </p:spPr>
        <p:txBody>
          <a:bodyPr/>
          <a:lstStyle>
            <a:lvl1pPr marL="0" indent="0">
              <a:lnSpc>
                <a:spcPct val="130000"/>
              </a:lnSpc>
              <a:buNone/>
              <a:defRPr sz="1000"/>
            </a:lvl1pPr>
          </a:lstStyle>
          <a:p>
            <a:pPr lvl="0"/>
            <a:r>
              <a:rPr lang="en-GB"/>
              <a:t>Click to edit Master text styles</a:t>
            </a:r>
          </a:p>
        </p:txBody>
      </p:sp>
      <p:pic>
        <p:nvPicPr>
          <p:cNvPr id="28" name="Graphic 27">
            <a:extLst>
              <a:ext uri="{FF2B5EF4-FFF2-40B4-BE49-F238E27FC236}">
                <a16:creationId xmlns:a16="http://schemas.microsoft.com/office/drawing/2014/main" id="{124DFBC5-CE55-0338-5769-C8B56B4853A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37759C29-9780-4218-FBB8-991AA264A530}"/>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7" name="SmartArt Placeholder 6">
            <a:extLst>
              <a:ext uri="{FF2B5EF4-FFF2-40B4-BE49-F238E27FC236}">
                <a16:creationId xmlns:a16="http://schemas.microsoft.com/office/drawing/2014/main" id="{663A153A-5FCB-79F6-9E08-6EB075B5635C}"/>
              </a:ext>
            </a:extLst>
          </p:cNvPr>
          <p:cNvSpPr>
            <a:spLocks noGrp="1"/>
          </p:cNvSpPr>
          <p:nvPr>
            <p:ph type="dgm" sz="quarter" idx="18" hasCustomPrompt="1"/>
          </p:nvPr>
        </p:nvSpPr>
        <p:spPr>
          <a:xfrm>
            <a:off x="392044" y="809080"/>
            <a:ext cx="221058" cy="202510"/>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72903610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Lähtökohta">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1" name="Text Placeholder 2">
            <a:extLst>
              <a:ext uri="{FF2B5EF4-FFF2-40B4-BE49-F238E27FC236}">
                <a16:creationId xmlns:a16="http://schemas.microsoft.com/office/drawing/2014/main" id="{123EC830-EE71-46B7-B2B7-C7D7B91E4FE5}"/>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2" name="Text Placeholder 2">
            <a:extLst>
              <a:ext uri="{FF2B5EF4-FFF2-40B4-BE49-F238E27FC236}">
                <a16:creationId xmlns:a16="http://schemas.microsoft.com/office/drawing/2014/main" id="{6BA17D7C-4D8C-4AD3-8CE8-0EB5C67B6B6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3" name="Text Placeholder 2">
            <a:extLst>
              <a:ext uri="{FF2B5EF4-FFF2-40B4-BE49-F238E27FC236}">
                <a16:creationId xmlns:a16="http://schemas.microsoft.com/office/drawing/2014/main" id="{E9656009-8C67-4CEC-9616-CD2FE680809E}"/>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4" name="Text Placeholder 2">
            <a:extLst>
              <a:ext uri="{FF2B5EF4-FFF2-40B4-BE49-F238E27FC236}">
                <a16:creationId xmlns:a16="http://schemas.microsoft.com/office/drawing/2014/main" id="{D36F9762-B249-480A-B5FD-292AC88436DE}"/>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5" name="Text Placeholder 2">
            <a:extLst>
              <a:ext uri="{FF2B5EF4-FFF2-40B4-BE49-F238E27FC236}">
                <a16:creationId xmlns:a16="http://schemas.microsoft.com/office/drawing/2014/main" id="{98B5E0C1-45B9-4587-8C33-061092680D4F}"/>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lvl1pPr>
            <a:lvl2pPr marL="457200" indent="0">
              <a:buNone/>
              <a:defRPr/>
            </a:lvl2pPr>
          </a:lstStyle>
          <a:p>
            <a:pPr lvl="0"/>
            <a:endParaRPr lang="en-US"/>
          </a:p>
        </p:txBody>
      </p:sp>
    </p:spTree>
    <p:extLst>
      <p:ext uri="{BB962C8B-B14F-4D97-AF65-F5344CB8AC3E}">
        <p14:creationId xmlns:p14="http://schemas.microsoft.com/office/powerpoint/2010/main" val="94066923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Näin teemme sen 1">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userDrawn="1"/>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0" name="Text Placeholder 2">
            <a:extLst>
              <a:ext uri="{FF2B5EF4-FFF2-40B4-BE49-F238E27FC236}">
                <a16:creationId xmlns:a16="http://schemas.microsoft.com/office/drawing/2014/main" id="{17FE656E-691C-A440-AB03-091697748EC3}"/>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217620213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Näin teemme sen 2">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userDrawn="1"/>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1" name="Text Placeholder 2">
            <a:extLst>
              <a:ext uri="{FF2B5EF4-FFF2-40B4-BE49-F238E27FC236}">
                <a16:creationId xmlns:a16="http://schemas.microsoft.com/office/drawing/2014/main" id="{AF676F71-19ED-E64B-9769-FD12C1997D0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66082016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Näin teemme sen 3">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userDrawn="1"/>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2" name="Text Placeholder 2">
            <a:extLst>
              <a:ext uri="{FF2B5EF4-FFF2-40B4-BE49-F238E27FC236}">
                <a16:creationId xmlns:a16="http://schemas.microsoft.com/office/drawing/2014/main" id="{C296510B-9DEB-9440-B1E3-D28FA1ADEF29}"/>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303428274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Näin teemme sen 4">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chemeClr val="tx1"/>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userDrawn="1"/>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3" name="Text Placeholder 2">
            <a:extLst>
              <a:ext uri="{FF2B5EF4-FFF2-40B4-BE49-F238E27FC236}">
                <a16:creationId xmlns:a16="http://schemas.microsoft.com/office/drawing/2014/main" id="{D4E0D44F-7F60-8D48-B4D2-78F5AA0D129A}"/>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334826194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Näin teemme sen 5">
    <p:bg>
      <p:bgPr>
        <a:solidFill>
          <a:srgbClr val="E5E5E7"/>
        </a:solidFill>
        <a:effectLst/>
      </p:bgPr>
    </p:bg>
    <p:spTree>
      <p:nvGrpSpPr>
        <p:cNvPr id="1" name=""/>
        <p:cNvGrpSpPr/>
        <p:nvPr/>
      </p:nvGrpSpPr>
      <p:grpSpPr>
        <a:xfrm>
          <a:off x="0" y="0"/>
          <a:ext cx="0" cy="0"/>
          <a:chOff x="0" y="0"/>
          <a:chExt cx="0" cy="0"/>
        </a:xfrm>
      </p:grpSpPr>
      <p:sp>
        <p:nvSpPr>
          <p:cNvPr id="19" name="Oval">
            <a:extLst>
              <a:ext uri="{FF2B5EF4-FFF2-40B4-BE49-F238E27FC236}">
                <a16:creationId xmlns:a16="http://schemas.microsoft.com/office/drawing/2014/main" id="{7BFCEECC-CEA4-4455-BA07-76891F2399B5}"/>
              </a:ext>
            </a:extLst>
          </p:cNvPr>
          <p:cNvSpPr/>
          <p:nvPr userDrawn="1"/>
        </p:nvSpPr>
        <p:spPr>
          <a:xfrm>
            <a:off x="687791" y="763142"/>
            <a:ext cx="5401682" cy="5420617"/>
          </a:xfrm>
          <a:prstGeom prst="ellipse">
            <a:avLst/>
          </a:prstGeom>
          <a:solidFill>
            <a:schemeClr val="tx1"/>
          </a:solidFill>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Circle">
            <a:extLst>
              <a:ext uri="{FF2B5EF4-FFF2-40B4-BE49-F238E27FC236}">
                <a16:creationId xmlns:a16="http://schemas.microsoft.com/office/drawing/2014/main" id="{A735AE84-4D9F-441B-9F49-80E6C18CF64B}"/>
              </a:ext>
            </a:extLst>
          </p:cNvPr>
          <p:cNvSpPr/>
          <p:nvPr userDrawn="1"/>
        </p:nvSpPr>
        <p:spPr>
          <a:xfrm>
            <a:off x="1398785" y="1501860"/>
            <a:ext cx="3955439" cy="3955439"/>
          </a:xfrm>
          <a:prstGeom prst="ellipse">
            <a:avLst/>
          </a:prstGeom>
          <a:solidFill>
            <a:srgbClr val="E5E5E7"/>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userDrawn="1"/>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userDrawn="1"/>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userDrawn="1"/>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20" name="Line">
            <a:extLst>
              <a:ext uri="{FF2B5EF4-FFF2-40B4-BE49-F238E27FC236}">
                <a16:creationId xmlns:a16="http://schemas.microsoft.com/office/drawing/2014/main" id="{BFAA111B-4AF5-4261-B839-5512B1176DD5}"/>
              </a:ext>
            </a:extLst>
          </p:cNvPr>
          <p:cNvSpPr/>
          <p:nvPr userDrawn="1"/>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solidFill>
                  <a:schemeClr val="bg1"/>
                </a:solidFill>
              </a:defRPr>
            </a:lvl1pPr>
            <a:lvl2pPr marL="457200" indent="0">
              <a:buNone/>
              <a:defRPr/>
            </a:lvl2pPr>
          </a:lstStyle>
          <a:p>
            <a:pPr lvl="0"/>
            <a:endParaRPr lang="en-US"/>
          </a:p>
        </p:txBody>
      </p:sp>
      <p:sp>
        <p:nvSpPr>
          <p:cNvPr id="31" name="Text Placeholder 2">
            <a:extLst>
              <a:ext uri="{FF2B5EF4-FFF2-40B4-BE49-F238E27FC236}">
                <a16:creationId xmlns:a16="http://schemas.microsoft.com/office/drawing/2014/main" id="{C58DA0A1-BA34-CA45-B40A-ED6F574357DE}"/>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endParaRPr lang="en-US"/>
          </a:p>
        </p:txBody>
      </p:sp>
    </p:spTree>
    <p:extLst>
      <p:ext uri="{BB962C8B-B14F-4D97-AF65-F5344CB8AC3E}">
        <p14:creationId xmlns:p14="http://schemas.microsoft.com/office/powerpoint/2010/main" val="382136925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9F352"/>
          </a:solidFill>
        </p:spPr>
        <p:txBody>
          <a:bodyPr anchor="ctr" anchorCtr="0"/>
          <a:lstStyle>
            <a:lvl1pPr algn="ctr">
              <a:defRPr/>
            </a:lvl1p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1">
              <a:lumMod val="95000"/>
            </a:schemeClr>
          </a:solidFill>
        </p:spPr>
        <p:txBody>
          <a:bodyPr anchor="ctr" anchorCtr="0"/>
          <a:lstStyle>
            <a:lvl1pPr marL="0" indent="0" algn="ctr">
              <a:buNone/>
              <a:defRPr sz="1400"/>
            </a:lvl1pPr>
          </a:lstStyle>
          <a:p>
            <a:endParaRPr lang="en-GB"/>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endParaRPr lang="en-US"/>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endParaRPr lang="en-US"/>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endParaRPr lang="en-US"/>
          </a:p>
        </p:txBody>
      </p:sp>
    </p:spTree>
    <p:extLst>
      <p:ext uri="{BB962C8B-B14F-4D97-AF65-F5344CB8AC3E}">
        <p14:creationId xmlns:p14="http://schemas.microsoft.com/office/powerpoint/2010/main" val="39647109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Extended Team">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939798"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692150"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692150"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39" name="Picture Placeholder 7">
            <a:extLst>
              <a:ext uri="{FF2B5EF4-FFF2-40B4-BE49-F238E27FC236}">
                <a16:creationId xmlns:a16="http://schemas.microsoft.com/office/drawing/2014/main" id="{FC6C7753-11BF-4C81-AF58-0E862561B5D1}"/>
              </a:ext>
            </a:extLst>
          </p:cNvPr>
          <p:cNvSpPr>
            <a:spLocks noGrp="1"/>
          </p:cNvSpPr>
          <p:nvPr>
            <p:ph type="pic" sz="quarter" idx="42"/>
          </p:nvPr>
        </p:nvSpPr>
        <p:spPr>
          <a:xfrm>
            <a:off x="2197098"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40" name="Text Placeholder 2">
            <a:extLst>
              <a:ext uri="{FF2B5EF4-FFF2-40B4-BE49-F238E27FC236}">
                <a16:creationId xmlns:a16="http://schemas.microsoft.com/office/drawing/2014/main" id="{2EC454F0-EC62-48A1-ABC7-ECBC67111197}"/>
              </a:ext>
            </a:extLst>
          </p:cNvPr>
          <p:cNvSpPr>
            <a:spLocks noGrp="1"/>
          </p:cNvSpPr>
          <p:nvPr>
            <p:ph type="body" sz="quarter" idx="43"/>
          </p:nvPr>
        </p:nvSpPr>
        <p:spPr>
          <a:xfrm>
            <a:off x="1949450"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41" name="Text Placeholder 2">
            <a:extLst>
              <a:ext uri="{FF2B5EF4-FFF2-40B4-BE49-F238E27FC236}">
                <a16:creationId xmlns:a16="http://schemas.microsoft.com/office/drawing/2014/main" id="{DC5477FE-DA8A-496C-8B74-05B8FBFC7A76}"/>
              </a:ext>
            </a:extLst>
          </p:cNvPr>
          <p:cNvSpPr>
            <a:spLocks noGrp="1"/>
          </p:cNvSpPr>
          <p:nvPr>
            <p:ph type="body" sz="quarter" idx="44"/>
          </p:nvPr>
        </p:nvSpPr>
        <p:spPr>
          <a:xfrm>
            <a:off x="1949450"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43" name="Picture Placeholder 7">
            <a:extLst>
              <a:ext uri="{FF2B5EF4-FFF2-40B4-BE49-F238E27FC236}">
                <a16:creationId xmlns:a16="http://schemas.microsoft.com/office/drawing/2014/main" id="{8D97726A-9B35-4B5A-8751-AEEC7EB6DAEC}"/>
              </a:ext>
            </a:extLst>
          </p:cNvPr>
          <p:cNvSpPr>
            <a:spLocks noGrp="1"/>
          </p:cNvSpPr>
          <p:nvPr>
            <p:ph type="pic" sz="quarter" idx="45"/>
          </p:nvPr>
        </p:nvSpPr>
        <p:spPr>
          <a:xfrm>
            <a:off x="939798"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44" name="Text Placeholder 2">
            <a:extLst>
              <a:ext uri="{FF2B5EF4-FFF2-40B4-BE49-F238E27FC236}">
                <a16:creationId xmlns:a16="http://schemas.microsoft.com/office/drawing/2014/main" id="{76A47E1C-E7B6-464B-80B5-FEEE136A86ED}"/>
              </a:ext>
            </a:extLst>
          </p:cNvPr>
          <p:cNvSpPr>
            <a:spLocks noGrp="1"/>
          </p:cNvSpPr>
          <p:nvPr>
            <p:ph type="body" sz="quarter" idx="46"/>
          </p:nvPr>
        </p:nvSpPr>
        <p:spPr>
          <a:xfrm>
            <a:off x="692150"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45" name="Text Placeholder 2">
            <a:extLst>
              <a:ext uri="{FF2B5EF4-FFF2-40B4-BE49-F238E27FC236}">
                <a16:creationId xmlns:a16="http://schemas.microsoft.com/office/drawing/2014/main" id="{E6DE5208-786D-4CC6-AAFE-B8D7A79429A1}"/>
              </a:ext>
            </a:extLst>
          </p:cNvPr>
          <p:cNvSpPr>
            <a:spLocks noGrp="1"/>
          </p:cNvSpPr>
          <p:nvPr>
            <p:ph type="body" sz="quarter" idx="47"/>
          </p:nvPr>
        </p:nvSpPr>
        <p:spPr>
          <a:xfrm>
            <a:off x="692150"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46" name="Picture Placeholder 7">
            <a:extLst>
              <a:ext uri="{FF2B5EF4-FFF2-40B4-BE49-F238E27FC236}">
                <a16:creationId xmlns:a16="http://schemas.microsoft.com/office/drawing/2014/main" id="{170FC4F6-9141-43F4-B1FB-8808EEDC6238}"/>
              </a:ext>
            </a:extLst>
          </p:cNvPr>
          <p:cNvSpPr>
            <a:spLocks noGrp="1"/>
          </p:cNvSpPr>
          <p:nvPr>
            <p:ph type="pic" sz="quarter" idx="48"/>
          </p:nvPr>
        </p:nvSpPr>
        <p:spPr>
          <a:xfrm>
            <a:off x="2197098"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47" name="Text Placeholder 2">
            <a:extLst>
              <a:ext uri="{FF2B5EF4-FFF2-40B4-BE49-F238E27FC236}">
                <a16:creationId xmlns:a16="http://schemas.microsoft.com/office/drawing/2014/main" id="{09C7801E-5987-4F1F-A1A5-08FAD070578C}"/>
              </a:ext>
            </a:extLst>
          </p:cNvPr>
          <p:cNvSpPr>
            <a:spLocks noGrp="1"/>
          </p:cNvSpPr>
          <p:nvPr>
            <p:ph type="body" sz="quarter" idx="49"/>
          </p:nvPr>
        </p:nvSpPr>
        <p:spPr>
          <a:xfrm>
            <a:off x="1949450"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48" name="Text Placeholder 2">
            <a:extLst>
              <a:ext uri="{FF2B5EF4-FFF2-40B4-BE49-F238E27FC236}">
                <a16:creationId xmlns:a16="http://schemas.microsoft.com/office/drawing/2014/main" id="{6332DF15-E16A-4A17-B3EA-641F563FC4DF}"/>
              </a:ext>
            </a:extLst>
          </p:cNvPr>
          <p:cNvSpPr>
            <a:spLocks noGrp="1"/>
          </p:cNvSpPr>
          <p:nvPr>
            <p:ph type="body" sz="quarter" idx="50"/>
          </p:nvPr>
        </p:nvSpPr>
        <p:spPr>
          <a:xfrm>
            <a:off x="1949450"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49" name="Picture Placeholder 7">
            <a:extLst>
              <a:ext uri="{FF2B5EF4-FFF2-40B4-BE49-F238E27FC236}">
                <a16:creationId xmlns:a16="http://schemas.microsoft.com/office/drawing/2014/main" id="{D3D6C455-5EDB-4951-BB1C-BD8F305941F6}"/>
              </a:ext>
            </a:extLst>
          </p:cNvPr>
          <p:cNvSpPr>
            <a:spLocks noGrp="1"/>
          </p:cNvSpPr>
          <p:nvPr>
            <p:ph type="pic" sz="quarter" idx="51"/>
          </p:nvPr>
        </p:nvSpPr>
        <p:spPr>
          <a:xfrm>
            <a:off x="939798"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50" name="Text Placeholder 2">
            <a:extLst>
              <a:ext uri="{FF2B5EF4-FFF2-40B4-BE49-F238E27FC236}">
                <a16:creationId xmlns:a16="http://schemas.microsoft.com/office/drawing/2014/main" id="{3336F89B-58A8-4AA8-9C61-3AC7EC0D6BEA}"/>
              </a:ext>
            </a:extLst>
          </p:cNvPr>
          <p:cNvSpPr>
            <a:spLocks noGrp="1"/>
          </p:cNvSpPr>
          <p:nvPr>
            <p:ph type="body" sz="quarter" idx="52"/>
          </p:nvPr>
        </p:nvSpPr>
        <p:spPr>
          <a:xfrm>
            <a:off x="692150"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51" name="Text Placeholder 2">
            <a:extLst>
              <a:ext uri="{FF2B5EF4-FFF2-40B4-BE49-F238E27FC236}">
                <a16:creationId xmlns:a16="http://schemas.microsoft.com/office/drawing/2014/main" id="{178E4FBD-01B1-4092-A849-D26A3B798C90}"/>
              </a:ext>
            </a:extLst>
          </p:cNvPr>
          <p:cNvSpPr>
            <a:spLocks noGrp="1"/>
          </p:cNvSpPr>
          <p:nvPr>
            <p:ph type="body" sz="quarter" idx="53"/>
          </p:nvPr>
        </p:nvSpPr>
        <p:spPr>
          <a:xfrm>
            <a:off x="692150"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52" name="Picture Placeholder 7">
            <a:extLst>
              <a:ext uri="{FF2B5EF4-FFF2-40B4-BE49-F238E27FC236}">
                <a16:creationId xmlns:a16="http://schemas.microsoft.com/office/drawing/2014/main" id="{8FAB93E7-3D37-486C-896E-5EBBF570DE80}"/>
              </a:ext>
            </a:extLst>
          </p:cNvPr>
          <p:cNvSpPr>
            <a:spLocks noGrp="1"/>
          </p:cNvSpPr>
          <p:nvPr>
            <p:ph type="pic" sz="quarter" idx="54"/>
          </p:nvPr>
        </p:nvSpPr>
        <p:spPr>
          <a:xfrm>
            <a:off x="2197098"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53" name="Text Placeholder 2">
            <a:extLst>
              <a:ext uri="{FF2B5EF4-FFF2-40B4-BE49-F238E27FC236}">
                <a16:creationId xmlns:a16="http://schemas.microsoft.com/office/drawing/2014/main" id="{1DFF403A-CBE2-484E-B71C-DBF63FB0194D}"/>
              </a:ext>
            </a:extLst>
          </p:cNvPr>
          <p:cNvSpPr>
            <a:spLocks noGrp="1"/>
          </p:cNvSpPr>
          <p:nvPr>
            <p:ph type="body" sz="quarter" idx="55"/>
          </p:nvPr>
        </p:nvSpPr>
        <p:spPr>
          <a:xfrm>
            <a:off x="1949450"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54" name="Text Placeholder 2">
            <a:extLst>
              <a:ext uri="{FF2B5EF4-FFF2-40B4-BE49-F238E27FC236}">
                <a16:creationId xmlns:a16="http://schemas.microsoft.com/office/drawing/2014/main" id="{877A05C8-D6A0-4655-866F-B821F6CC89CE}"/>
              </a:ext>
            </a:extLst>
          </p:cNvPr>
          <p:cNvSpPr>
            <a:spLocks noGrp="1"/>
          </p:cNvSpPr>
          <p:nvPr>
            <p:ph type="body" sz="quarter" idx="56"/>
          </p:nvPr>
        </p:nvSpPr>
        <p:spPr>
          <a:xfrm>
            <a:off x="1949450"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p:nvPr>
        </p:nvSpPr>
        <p:spPr>
          <a:xfrm>
            <a:off x="1132779"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endParaRPr lang="en-US"/>
          </a:p>
        </p:txBody>
      </p:sp>
      <p:sp>
        <p:nvSpPr>
          <p:cNvPr id="56" name="Picture Placeholder 7">
            <a:extLst>
              <a:ext uri="{FF2B5EF4-FFF2-40B4-BE49-F238E27FC236}">
                <a16:creationId xmlns:a16="http://schemas.microsoft.com/office/drawing/2014/main" id="{A9302AFC-34E2-411F-8008-AF5B6436FBB3}"/>
              </a:ext>
            </a:extLst>
          </p:cNvPr>
          <p:cNvSpPr>
            <a:spLocks noGrp="1"/>
          </p:cNvSpPr>
          <p:nvPr>
            <p:ph type="pic" sz="quarter" idx="58"/>
          </p:nvPr>
        </p:nvSpPr>
        <p:spPr>
          <a:xfrm>
            <a:off x="4451437"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57" name="Text Placeholder 2">
            <a:extLst>
              <a:ext uri="{FF2B5EF4-FFF2-40B4-BE49-F238E27FC236}">
                <a16:creationId xmlns:a16="http://schemas.microsoft.com/office/drawing/2014/main" id="{AC8F45BA-A6F8-46DD-9C36-060870286B51}"/>
              </a:ext>
            </a:extLst>
          </p:cNvPr>
          <p:cNvSpPr>
            <a:spLocks noGrp="1"/>
          </p:cNvSpPr>
          <p:nvPr>
            <p:ph type="body" sz="quarter" idx="59"/>
          </p:nvPr>
        </p:nvSpPr>
        <p:spPr>
          <a:xfrm>
            <a:off x="4203789"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58" name="Text Placeholder 2">
            <a:extLst>
              <a:ext uri="{FF2B5EF4-FFF2-40B4-BE49-F238E27FC236}">
                <a16:creationId xmlns:a16="http://schemas.microsoft.com/office/drawing/2014/main" id="{5976402F-315A-4E29-BCD4-35D7DFDEE87F}"/>
              </a:ext>
            </a:extLst>
          </p:cNvPr>
          <p:cNvSpPr>
            <a:spLocks noGrp="1"/>
          </p:cNvSpPr>
          <p:nvPr>
            <p:ph type="body" sz="quarter" idx="60"/>
          </p:nvPr>
        </p:nvSpPr>
        <p:spPr>
          <a:xfrm>
            <a:off x="4203789"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59" name="Picture Placeholder 7">
            <a:extLst>
              <a:ext uri="{FF2B5EF4-FFF2-40B4-BE49-F238E27FC236}">
                <a16:creationId xmlns:a16="http://schemas.microsoft.com/office/drawing/2014/main" id="{BF9F7E44-78E9-4680-9BEA-B40461702B73}"/>
              </a:ext>
            </a:extLst>
          </p:cNvPr>
          <p:cNvSpPr>
            <a:spLocks noGrp="1"/>
          </p:cNvSpPr>
          <p:nvPr>
            <p:ph type="pic" sz="quarter" idx="61"/>
          </p:nvPr>
        </p:nvSpPr>
        <p:spPr>
          <a:xfrm>
            <a:off x="5708737"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60" name="Text Placeholder 2">
            <a:extLst>
              <a:ext uri="{FF2B5EF4-FFF2-40B4-BE49-F238E27FC236}">
                <a16:creationId xmlns:a16="http://schemas.microsoft.com/office/drawing/2014/main" id="{07E36EE5-1F82-4584-AB7A-5F33805F5AF4}"/>
              </a:ext>
            </a:extLst>
          </p:cNvPr>
          <p:cNvSpPr>
            <a:spLocks noGrp="1"/>
          </p:cNvSpPr>
          <p:nvPr>
            <p:ph type="body" sz="quarter" idx="62"/>
          </p:nvPr>
        </p:nvSpPr>
        <p:spPr>
          <a:xfrm>
            <a:off x="5461089"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61" name="Text Placeholder 2">
            <a:extLst>
              <a:ext uri="{FF2B5EF4-FFF2-40B4-BE49-F238E27FC236}">
                <a16:creationId xmlns:a16="http://schemas.microsoft.com/office/drawing/2014/main" id="{12F330D1-8040-4FDC-90CA-CCF8C38DC2D4}"/>
              </a:ext>
            </a:extLst>
          </p:cNvPr>
          <p:cNvSpPr>
            <a:spLocks noGrp="1"/>
          </p:cNvSpPr>
          <p:nvPr>
            <p:ph type="body" sz="quarter" idx="63"/>
          </p:nvPr>
        </p:nvSpPr>
        <p:spPr>
          <a:xfrm>
            <a:off x="5461089"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62" name="Picture Placeholder 7">
            <a:extLst>
              <a:ext uri="{FF2B5EF4-FFF2-40B4-BE49-F238E27FC236}">
                <a16:creationId xmlns:a16="http://schemas.microsoft.com/office/drawing/2014/main" id="{2D2E3CA8-2D7F-4590-BBC8-38D44EE51033}"/>
              </a:ext>
            </a:extLst>
          </p:cNvPr>
          <p:cNvSpPr>
            <a:spLocks noGrp="1"/>
          </p:cNvSpPr>
          <p:nvPr>
            <p:ph type="pic" sz="quarter" idx="64"/>
          </p:nvPr>
        </p:nvSpPr>
        <p:spPr>
          <a:xfrm>
            <a:off x="4451437"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63" name="Text Placeholder 2">
            <a:extLst>
              <a:ext uri="{FF2B5EF4-FFF2-40B4-BE49-F238E27FC236}">
                <a16:creationId xmlns:a16="http://schemas.microsoft.com/office/drawing/2014/main" id="{AB8BA215-33A3-4734-88A5-1418CBE9D04F}"/>
              </a:ext>
            </a:extLst>
          </p:cNvPr>
          <p:cNvSpPr>
            <a:spLocks noGrp="1"/>
          </p:cNvSpPr>
          <p:nvPr>
            <p:ph type="body" sz="quarter" idx="65"/>
          </p:nvPr>
        </p:nvSpPr>
        <p:spPr>
          <a:xfrm>
            <a:off x="4203789"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64" name="Text Placeholder 2">
            <a:extLst>
              <a:ext uri="{FF2B5EF4-FFF2-40B4-BE49-F238E27FC236}">
                <a16:creationId xmlns:a16="http://schemas.microsoft.com/office/drawing/2014/main" id="{44336242-27F8-47A8-9DA9-26D551F12076}"/>
              </a:ext>
            </a:extLst>
          </p:cNvPr>
          <p:cNvSpPr>
            <a:spLocks noGrp="1"/>
          </p:cNvSpPr>
          <p:nvPr>
            <p:ph type="body" sz="quarter" idx="66"/>
          </p:nvPr>
        </p:nvSpPr>
        <p:spPr>
          <a:xfrm>
            <a:off x="4203789"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65" name="Picture Placeholder 7">
            <a:extLst>
              <a:ext uri="{FF2B5EF4-FFF2-40B4-BE49-F238E27FC236}">
                <a16:creationId xmlns:a16="http://schemas.microsoft.com/office/drawing/2014/main" id="{8A23EFA2-C155-4DF3-A953-69D9B210C806}"/>
              </a:ext>
            </a:extLst>
          </p:cNvPr>
          <p:cNvSpPr>
            <a:spLocks noGrp="1"/>
          </p:cNvSpPr>
          <p:nvPr>
            <p:ph type="pic" sz="quarter" idx="67"/>
          </p:nvPr>
        </p:nvSpPr>
        <p:spPr>
          <a:xfrm>
            <a:off x="5708737"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66" name="Text Placeholder 2">
            <a:extLst>
              <a:ext uri="{FF2B5EF4-FFF2-40B4-BE49-F238E27FC236}">
                <a16:creationId xmlns:a16="http://schemas.microsoft.com/office/drawing/2014/main" id="{0062C3DC-76A9-40ED-BD78-2C41FE117AF9}"/>
              </a:ext>
            </a:extLst>
          </p:cNvPr>
          <p:cNvSpPr>
            <a:spLocks noGrp="1"/>
          </p:cNvSpPr>
          <p:nvPr>
            <p:ph type="body" sz="quarter" idx="68"/>
          </p:nvPr>
        </p:nvSpPr>
        <p:spPr>
          <a:xfrm>
            <a:off x="5461089"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67" name="Text Placeholder 2">
            <a:extLst>
              <a:ext uri="{FF2B5EF4-FFF2-40B4-BE49-F238E27FC236}">
                <a16:creationId xmlns:a16="http://schemas.microsoft.com/office/drawing/2014/main" id="{9CCE7514-6462-455B-8AB4-D0B420541DF6}"/>
              </a:ext>
            </a:extLst>
          </p:cNvPr>
          <p:cNvSpPr>
            <a:spLocks noGrp="1"/>
          </p:cNvSpPr>
          <p:nvPr>
            <p:ph type="body" sz="quarter" idx="69"/>
          </p:nvPr>
        </p:nvSpPr>
        <p:spPr>
          <a:xfrm>
            <a:off x="5461089"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68" name="Picture Placeholder 7">
            <a:extLst>
              <a:ext uri="{FF2B5EF4-FFF2-40B4-BE49-F238E27FC236}">
                <a16:creationId xmlns:a16="http://schemas.microsoft.com/office/drawing/2014/main" id="{92AE6854-05A3-4C91-9AAB-41C85EEBC2A0}"/>
              </a:ext>
            </a:extLst>
          </p:cNvPr>
          <p:cNvSpPr>
            <a:spLocks noGrp="1"/>
          </p:cNvSpPr>
          <p:nvPr>
            <p:ph type="pic" sz="quarter" idx="70"/>
          </p:nvPr>
        </p:nvSpPr>
        <p:spPr>
          <a:xfrm>
            <a:off x="4451437"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69" name="Text Placeholder 2">
            <a:extLst>
              <a:ext uri="{FF2B5EF4-FFF2-40B4-BE49-F238E27FC236}">
                <a16:creationId xmlns:a16="http://schemas.microsoft.com/office/drawing/2014/main" id="{17CDBCD4-09E0-4900-8507-0130D2EE530D}"/>
              </a:ext>
            </a:extLst>
          </p:cNvPr>
          <p:cNvSpPr>
            <a:spLocks noGrp="1"/>
          </p:cNvSpPr>
          <p:nvPr>
            <p:ph type="body" sz="quarter" idx="71"/>
          </p:nvPr>
        </p:nvSpPr>
        <p:spPr>
          <a:xfrm>
            <a:off x="4203789"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70" name="Text Placeholder 2">
            <a:extLst>
              <a:ext uri="{FF2B5EF4-FFF2-40B4-BE49-F238E27FC236}">
                <a16:creationId xmlns:a16="http://schemas.microsoft.com/office/drawing/2014/main" id="{9C56191E-4511-4274-B674-07B5E0232C2E}"/>
              </a:ext>
            </a:extLst>
          </p:cNvPr>
          <p:cNvSpPr>
            <a:spLocks noGrp="1"/>
          </p:cNvSpPr>
          <p:nvPr>
            <p:ph type="body" sz="quarter" idx="72"/>
          </p:nvPr>
        </p:nvSpPr>
        <p:spPr>
          <a:xfrm>
            <a:off x="4203789"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71" name="Picture Placeholder 7">
            <a:extLst>
              <a:ext uri="{FF2B5EF4-FFF2-40B4-BE49-F238E27FC236}">
                <a16:creationId xmlns:a16="http://schemas.microsoft.com/office/drawing/2014/main" id="{F499C15C-30A2-4F66-888C-5DCC49EA5801}"/>
              </a:ext>
            </a:extLst>
          </p:cNvPr>
          <p:cNvSpPr>
            <a:spLocks noGrp="1"/>
          </p:cNvSpPr>
          <p:nvPr>
            <p:ph type="pic" sz="quarter" idx="73"/>
          </p:nvPr>
        </p:nvSpPr>
        <p:spPr>
          <a:xfrm>
            <a:off x="5708737"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72" name="Text Placeholder 2">
            <a:extLst>
              <a:ext uri="{FF2B5EF4-FFF2-40B4-BE49-F238E27FC236}">
                <a16:creationId xmlns:a16="http://schemas.microsoft.com/office/drawing/2014/main" id="{FD34D09D-2749-43A6-A87A-4D33974D6342}"/>
              </a:ext>
            </a:extLst>
          </p:cNvPr>
          <p:cNvSpPr>
            <a:spLocks noGrp="1"/>
          </p:cNvSpPr>
          <p:nvPr>
            <p:ph type="body" sz="quarter" idx="74"/>
          </p:nvPr>
        </p:nvSpPr>
        <p:spPr>
          <a:xfrm>
            <a:off x="5461089"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73" name="Text Placeholder 2">
            <a:extLst>
              <a:ext uri="{FF2B5EF4-FFF2-40B4-BE49-F238E27FC236}">
                <a16:creationId xmlns:a16="http://schemas.microsoft.com/office/drawing/2014/main" id="{A83FD17A-E359-4BDF-8E6A-D26667C997AA}"/>
              </a:ext>
            </a:extLst>
          </p:cNvPr>
          <p:cNvSpPr>
            <a:spLocks noGrp="1"/>
          </p:cNvSpPr>
          <p:nvPr>
            <p:ph type="body" sz="quarter" idx="75"/>
          </p:nvPr>
        </p:nvSpPr>
        <p:spPr>
          <a:xfrm>
            <a:off x="5461089"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74" name="Text Placeholder 2">
            <a:extLst>
              <a:ext uri="{FF2B5EF4-FFF2-40B4-BE49-F238E27FC236}">
                <a16:creationId xmlns:a16="http://schemas.microsoft.com/office/drawing/2014/main" id="{F390C353-82C0-4C83-9358-239018456BF5}"/>
              </a:ext>
            </a:extLst>
          </p:cNvPr>
          <p:cNvSpPr>
            <a:spLocks noGrp="1"/>
          </p:cNvSpPr>
          <p:nvPr>
            <p:ph type="body" sz="quarter" idx="76"/>
          </p:nvPr>
        </p:nvSpPr>
        <p:spPr>
          <a:xfrm>
            <a:off x="5266897"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endParaRPr lang="en-US"/>
          </a:p>
        </p:txBody>
      </p:sp>
      <p:sp>
        <p:nvSpPr>
          <p:cNvPr id="75" name="Picture Placeholder 7">
            <a:extLst>
              <a:ext uri="{FF2B5EF4-FFF2-40B4-BE49-F238E27FC236}">
                <a16:creationId xmlns:a16="http://schemas.microsoft.com/office/drawing/2014/main" id="{0085B03F-8DB7-46A2-9137-9D4E64FD9E0D}"/>
              </a:ext>
            </a:extLst>
          </p:cNvPr>
          <p:cNvSpPr>
            <a:spLocks noGrp="1"/>
          </p:cNvSpPr>
          <p:nvPr>
            <p:ph type="pic" sz="quarter" idx="77"/>
          </p:nvPr>
        </p:nvSpPr>
        <p:spPr>
          <a:xfrm>
            <a:off x="9220913"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76" name="Text Placeholder 2">
            <a:extLst>
              <a:ext uri="{FF2B5EF4-FFF2-40B4-BE49-F238E27FC236}">
                <a16:creationId xmlns:a16="http://schemas.microsoft.com/office/drawing/2014/main" id="{5E705DF5-3179-49B3-BE27-A36168A183B1}"/>
              </a:ext>
            </a:extLst>
          </p:cNvPr>
          <p:cNvSpPr>
            <a:spLocks noGrp="1"/>
          </p:cNvSpPr>
          <p:nvPr>
            <p:ph type="body" sz="quarter" idx="78"/>
          </p:nvPr>
        </p:nvSpPr>
        <p:spPr>
          <a:xfrm>
            <a:off x="8973265"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77" name="Text Placeholder 2">
            <a:extLst>
              <a:ext uri="{FF2B5EF4-FFF2-40B4-BE49-F238E27FC236}">
                <a16:creationId xmlns:a16="http://schemas.microsoft.com/office/drawing/2014/main" id="{9EC51A88-308D-44FE-A872-54E804F85EC5}"/>
              </a:ext>
            </a:extLst>
          </p:cNvPr>
          <p:cNvSpPr>
            <a:spLocks noGrp="1"/>
          </p:cNvSpPr>
          <p:nvPr>
            <p:ph type="body" sz="quarter" idx="79"/>
          </p:nvPr>
        </p:nvSpPr>
        <p:spPr>
          <a:xfrm>
            <a:off x="8973265"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78" name="Picture Placeholder 7">
            <a:extLst>
              <a:ext uri="{FF2B5EF4-FFF2-40B4-BE49-F238E27FC236}">
                <a16:creationId xmlns:a16="http://schemas.microsoft.com/office/drawing/2014/main" id="{69B7EFD3-73FF-45CE-B9C4-CABEE1791B6C}"/>
              </a:ext>
            </a:extLst>
          </p:cNvPr>
          <p:cNvSpPr>
            <a:spLocks noGrp="1"/>
          </p:cNvSpPr>
          <p:nvPr>
            <p:ph type="pic" sz="quarter" idx="80"/>
          </p:nvPr>
        </p:nvSpPr>
        <p:spPr>
          <a:xfrm>
            <a:off x="10478213"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79" name="Text Placeholder 2">
            <a:extLst>
              <a:ext uri="{FF2B5EF4-FFF2-40B4-BE49-F238E27FC236}">
                <a16:creationId xmlns:a16="http://schemas.microsoft.com/office/drawing/2014/main" id="{F9F7D599-6A01-468A-9971-309B7A58E123}"/>
              </a:ext>
            </a:extLst>
          </p:cNvPr>
          <p:cNvSpPr>
            <a:spLocks noGrp="1"/>
          </p:cNvSpPr>
          <p:nvPr>
            <p:ph type="body" sz="quarter" idx="81"/>
          </p:nvPr>
        </p:nvSpPr>
        <p:spPr>
          <a:xfrm>
            <a:off x="10230565"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80" name="Text Placeholder 2">
            <a:extLst>
              <a:ext uri="{FF2B5EF4-FFF2-40B4-BE49-F238E27FC236}">
                <a16:creationId xmlns:a16="http://schemas.microsoft.com/office/drawing/2014/main" id="{2B590076-3EEC-4198-B01A-63F8D0082299}"/>
              </a:ext>
            </a:extLst>
          </p:cNvPr>
          <p:cNvSpPr>
            <a:spLocks noGrp="1"/>
          </p:cNvSpPr>
          <p:nvPr>
            <p:ph type="body" sz="quarter" idx="82"/>
          </p:nvPr>
        </p:nvSpPr>
        <p:spPr>
          <a:xfrm>
            <a:off x="10230565"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81" name="Picture Placeholder 7">
            <a:extLst>
              <a:ext uri="{FF2B5EF4-FFF2-40B4-BE49-F238E27FC236}">
                <a16:creationId xmlns:a16="http://schemas.microsoft.com/office/drawing/2014/main" id="{0B28CE5D-020D-45A4-B53B-46483CCDB93C}"/>
              </a:ext>
            </a:extLst>
          </p:cNvPr>
          <p:cNvSpPr>
            <a:spLocks noGrp="1"/>
          </p:cNvSpPr>
          <p:nvPr>
            <p:ph type="pic" sz="quarter" idx="83"/>
          </p:nvPr>
        </p:nvSpPr>
        <p:spPr>
          <a:xfrm>
            <a:off x="9220913"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82" name="Text Placeholder 2">
            <a:extLst>
              <a:ext uri="{FF2B5EF4-FFF2-40B4-BE49-F238E27FC236}">
                <a16:creationId xmlns:a16="http://schemas.microsoft.com/office/drawing/2014/main" id="{A7C0CCF2-69EA-408A-8209-3FF192BD3EE3}"/>
              </a:ext>
            </a:extLst>
          </p:cNvPr>
          <p:cNvSpPr>
            <a:spLocks noGrp="1"/>
          </p:cNvSpPr>
          <p:nvPr>
            <p:ph type="body" sz="quarter" idx="84"/>
          </p:nvPr>
        </p:nvSpPr>
        <p:spPr>
          <a:xfrm>
            <a:off x="8973265"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83" name="Text Placeholder 2">
            <a:extLst>
              <a:ext uri="{FF2B5EF4-FFF2-40B4-BE49-F238E27FC236}">
                <a16:creationId xmlns:a16="http://schemas.microsoft.com/office/drawing/2014/main" id="{1D556B46-C363-41A7-80B3-D34D1C7A0566}"/>
              </a:ext>
            </a:extLst>
          </p:cNvPr>
          <p:cNvSpPr>
            <a:spLocks noGrp="1"/>
          </p:cNvSpPr>
          <p:nvPr>
            <p:ph type="body" sz="quarter" idx="85"/>
          </p:nvPr>
        </p:nvSpPr>
        <p:spPr>
          <a:xfrm>
            <a:off x="8973265"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84" name="Picture Placeholder 7">
            <a:extLst>
              <a:ext uri="{FF2B5EF4-FFF2-40B4-BE49-F238E27FC236}">
                <a16:creationId xmlns:a16="http://schemas.microsoft.com/office/drawing/2014/main" id="{ECA27076-7DF9-4EC0-BDC7-66791C96A982}"/>
              </a:ext>
            </a:extLst>
          </p:cNvPr>
          <p:cNvSpPr>
            <a:spLocks noGrp="1"/>
          </p:cNvSpPr>
          <p:nvPr>
            <p:ph type="pic" sz="quarter" idx="86"/>
          </p:nvPr>
        </p:nvSpPr>
        <p:spPr>
          <a:xfrm>
            <a:off x="10478213"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85" name="Text Placeholder 2">
            <a:extLst>
              <a:ext uri="{FF2B5EF4-FFF2-40B4-BE49-F238E27FC236}">
                <a16:creationId xmlns:a16="http://schemas.microsoft.com/office/drawing/2014/main" id="{4432E1CF-1991-4D2C-9E33-BDEBBFBD776E}"/>
              </a:ext>
            </a:extLst>
          </p:cNvPr>
          <p:cNvSpPr>
            <a:spLocks noGrp="1"/>
          </p:cNvSpPr>
          <p:nvPr>
            <p:ph type="body" sz="quarter" idx="87"/>
          </p:nvPr>
        </p:nvSpPr>
        <p:spPr>
          <a:xfrm>
            <a:off x="10230565"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86" name="Text Placeholder 2">
            <a:extLst>
              <a:ext uri="{FF2B5EF4-FFF2-40B4-BE49-F238E27FC236}">
                <a16:creationId xmlns:a16="http://schemas.microsoft.com/office/drawing/2014/main" id="{F6FEB7F3-F89A-46F3-9A25-E56F1EFE8361}"/>
              </a:ext>
            </a:extLst>
          </p:cNvPr>
          <p:cNvSpPr>
            <a:spLocks noGrp="1"/>
          </p:cNvSpPr>
          <p:nvPr>
            <p:ph type="body" sz="quarter" idx="88"/>
          </p:nvPr>
        </p:nvSpPr>
        <p:spPr>
          <a:xfrm>
            <a:off x="10230565"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87" name="Picture Placeholder 7">
            <a:extLst>
              <a:ext uri="{FF2B5EF4-FFF2-40B4-BE49-F238E27FC236}">
                <a16:creationId xmlns:a16="http://schemas.microsoft.com/office/drawing/2014/main" id="{69C585E1-409A-49B6-8042-525D94DE9FC7}"/>
              </a:ext>
            </a:extLst>
          </p:cNvPr>
          <p:cNvSpPr>
            <a:spLocks noGrp="1"/>
          </p:cNvSpPr>
          <p:nvPr>
            <p:ph type="pic" sz="quarter" idx="89"/>
          </p:nvPr>
        </p:nvSpPr>
        <p:spPr>
          <a:xfrm>
            <a:off x="9220913"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88" name="Text Placeholder 2">
            <a:extLst>
              <a:ext uri="{FF2B5EF4-FFF2-40B4-BE49-F238E27FC236}">
                <a16:creationId xmlns:a16="http://schemas.microsoft.com/office/drawing/2014/main" id="{EDD39040-A444-4B01-BE33-0D2A9EA00F79}"/>
              </a:ext>
            </a:extLst>
          </p:cNvPr>
          <p:cNvSpPr>
            <a:spLocks noGrp="1"/>
          </p:cNvSpPr>
          <p:nvPr>
            <p:ph type="body" sz="quarter" idx="90"/>
          </p:nvPr>
        </p:nvSpPr>
        <p:spPr>
          <a:xfrm>
            <a:off x="8973265"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89" name="Text Placeholder 2">
            <a:extLst>
              <a:ext uri="{FF2B5EF4-FFF2-40B4-BE49-F238E27FC236}">
                <a16:creationId xmlns:a16="http://schemas.microsoft.com/office/drawing/2014/main" id="{1255542B-6ACF-4789-9E7E-E6E391DD25C8}"/>
              </a:ext>
            </a:extLst>
          </p:cNvPr>
          <p:cNvSpPr>
            <a:spLocks noGrp="1"/>
          </p:cNvSpPr>
          <p:nvPr>
            <p:ph type="body" sz="quarter" idx="91"/>
          </p:nvPr>
        </p:nvSpPr>
        <p:spPr>
          <a:xfrm>
            <a:off x="8973265"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90" name="Picture Placeholder 7">
            <a:extLst>
              <a:ext uri="{FF2B5EF4-FFF2-40B4-BE49-F238E27FC236}">
                <a16:creationId xmlns:a16="http://schemas.microsoft.com/office/drawing/2014/main" id="{6E405DFE-6A06-4A3C-9024-CF1B1A5A1F18}"/>
              </a:ext>
            </a:extLst>
          </p:cNvPr>
          <p:cNvSpPr>
            <a:spLocks noGrp="1"/>
          </p:cNvSpPr>
          <p:nvPr>
            <p:ph type="pic" sz="quarter" idx="92"/>
          </p:nvPr>
        </p:nvSpPr>
        <p:spPr>
          <a:xfrm>
            <a:off x="10478213"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91" name="Text Placeholder 2">
            <a:extLst>
              <a:ext uri="{FF2B5EF4-FFF2-40B4-BE49-F238E27FC236}">
                <a16:creationId xmlns:a16="http://schemas.microsoft.com/office/drawing/2014/main" id="{E92D0E38-3723-413F-8503-CE80EFCB3D98}"/>
              </a:ext>
            </a:extLst>
          </p:cNvPr>
          <p:cNvSpPr>
            <a:spLocks noGrp="1"/>
          </p:cNvSpPr>
          <p:nvPr>
            <p:ph type="body" sz="quarter" idx="93"/>
          </p:nvPr>
        </p:nvSpPr>
        <p:spPr>
          <a:xfrm>
            <a:off x="10230565"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92" name="Text Placeholder 2">
            <a:extLst>
              <a:ext uri="{FF2B5EF4-FFF2-40B4-BE49-F238E27FC236}">
                <a16:creationId xmlns:a16="http://schemas.microsoft.com/office/drawing/2014/main" id="{7ECABE45-B923-4B2D-9B85-F1ECE2B08893}"/>
              </a:ext>
            </a:extLst>
          </p:cNvPr>
          <p:cNvSpPr>
            <a:spLocks noGrp="1"/>
          </p:cNvSpPr>
          <p:nvPr>
            <p:ph type="body" sz="quarter" idx="94"/>
          </p:nvPr>
        </p:nvSpPr>
        <p:spPr>
          <a:xfrm>
            <a:off x="10230565"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93" name="Text Placeholder 2">
            <a:extLst>
              <a:ext uri="{FF2B5EF4-FFF2-40B4-BE49-F238E27FC236}">
                <a16:creationId xmlns:a16="http://schemas.microsoft.com/office/drawing/2014/main" id="{29A0CD70-E495-4407-BAE0-BBA87FDD1AF8}"/>
              </a:ext>
            </a:extLst>
          </p:cNvPr>
          <p:cNvSpPr>
            <a:spLocks noGrp="1"/>
          </p:cNvSpPr>
          <p:nvPr>
            <p:ph type="body" sz="quarter" idx="95"/>
          </p:nvPr>
        </p:nvSpPr>
        <p:spPr>
          <a:xfrm>
            <a:off x="9413894"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endParaRPr lang="en-US"/>
          </a:p>
        </p:txBody>
      </p:sp>
      <p:sp>
        <p:nvSpPr>
          <p:cNvPr id="95" name="Picture Placeholder 7">
            <a:extLst>
              <a:ext uri="{FF2B5EF4-FFF2-40B4-BE49-F238E27FC236}">
                <a16:creationId xmlns:a16="http://schemas.microsoft.com/office/drawing/2014/main" id="{C2D01312-BEEB-4771-8BDA-2A3B00E8BA7B}"/>
              </a:ext>
            </a:extLst>
          </p:cNvPr>
          <p:cNvSpPr>
            <a:spLocks noGrp="1"/>
          </p:cNvSpPr>
          <p:nvPr>
            <p:ph type="pic" sz="quarter" idx="96"/>
          </p:nvPr>
        </p:nvSpPr>
        <p:spPr>
          <a:xfrm>
            <a:off x="6979453" y="1781175"/>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96" name="Text Placeholder 2">
            <a:extLst>
              <a:ext uri="{FF2B5EF4-FFF2-40B4-BE49-F238E27FC236}">
                <a16:creationId xmlns:a16="http://schemas.microsoft.com/office/drawing/2014/main" id="{59099A05-67E0-4402-8F58-0F2762CD3E9F}"/>
              </a:ext>
            </a:extLst>
          </p:cNvPr>
          <p:cNvSpPr>
            <a:spLocks noGrp="1"/>
          </p:cNvSpPr>
          <p:nvPr>
            <p:ph type="body" sz="quarter" idx="97"/>
          </p:nvPr>
        </p:nvSpPr>
        <p:spPr>
          <a:xfrm>
            <a:off x="6731805" y="2673349"/>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97" name="Text Placeholder 2">
            <a:extLst>
              <a:ext uri="{FF2B5EF4-FFF2-40B4-BE49-F238E27FC236}">
                <a16:creationId xmlns:a16="http://schemas.microsoft.com/office/drawing/2014/main" id="{FC50ADD2-40B3-4BCD-A783-E2A73F21CC4D}"/>
              </a:ext>
            </a:extLst>
          </p:cNvPr>
          <p:cNvSpPr>
            <a:spLocks noGrp="1"/>
          </p:cNvSpPr>
          <p:nvPr>
            <p:ph type="body" sz="quarter" idx="98"/>
          </p:nvPr>
        </p:nvSpPr>
        <p:spPr>
          <a:xfrm>
            <a:off x="6731805" y="2844799"/>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98" name="Picture Placeholder 7">
            <a:extLst>
              <a:ext uri="{FF2B5EF4-FFF2-40B4-BE49-F238E27FC236}">
                <a16:creationId xmlns:a16="http://schemas.microsoft.com/office/drawing/2014/main" id="{440E74CA-9E47-4497-A6FB-484F06330AD2}"/>
              </a:ext>
            </a:extLst>
          </p:cNvPr>
          <p:cNvSpPr>
            <a:spLocks noGrp="1"/>
          </p:cNvSpPr>
          <p:nvPr>
            <p:ph type="pic" sz="quarter" idx="99"/>
          </p:nvPr>
        </p:nvSpPr>
        <p:spPr>
          <a:xfrm>
            <a:off x="6979453" y="3283710"/>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99" name="Text Placeholder 2">
            <a:extLst>
              <a:ext uri="{FF2B5EF4-FFF2-40B4-BE49-F238E27FC236}">
                <a16:creationId xmlns:a16="http://schemas.microsoft.com/office/drawing/2014/main" id="{92165ABE-3297-4C92-9EBD-DFA5FEB96736}"/>
              </a:ext>
            </a:extLst>
          </p:cNvPr>
          <p:cNvSpPr>
            <a:spLocks noGrp="1"/>
          </p:cNvSpPr>
          <p:nvPr>
            <p:ph type="body" sz="quarter" idx="100"/>
          </p:nvPr>
        </p:nvSpPr>
        <p:spPr>
          <a:xfrm>
            <a:off x="6731805" y="4175884"/>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100" name="Text Placeholder 2">
            <a:extLst>
              <a:ext uri="{FF2B5EF4-FFF2-40B4-BE49-F238E27FC236}">
                <a16:creationId xmlns:a16="http://schemas.microsoft.com/office/drawing/2014/main" id="{B4806C27-B26E-4E27-BEDE-CCD3C7043D76}"/>
              </a:ext>
            </a:extLst>
          </p:cNvPr>
          <p:cNvSpPr>
            <a:spLocks noGrp="1"/>
          </p:cNvSpPr>
          <p:nvPr>
            <p:ph type="body" sz="quarter" idx="101"/>
          </p:nvPr>
        </p:nvSpPr>
        <p:spPr>
          <a:xfrm>
            <a:off x="6731805" y="4347334"/>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
        <p:nvSpPr>
          <p:cNvPr id="101" name="Picture Placeholder 7">
            <a:extLst>
              <a:ext uri="{FF2B5EF4-FFF2-40B4-BE49-F238E27FC236}">
                <a16:creationId xmlns:a16="http://schemas.microsoft.com/office/drawing/2014/main" id="{CE939D44-EFB6-4C4C-831A-B8E55341C980}"/>
              </a:ext>
            </a:extLst>
          </p:cNvPr>
          <p:cNvSpPr>
            <a:spLocks noGrp="1"/>
          </p:cNvSpPr>
          <p:nvPr>
            <p:ph type="pic" sz="quarter" idx="102"/>
          </p:nvPr>
        </p:nvSpPr>
        <p:spPr>
          <a:xfrm>
            <a:off x="6979453" y="4760487"/>
            <a:ext cx="790577" cy="790577"/>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102" name="Text Placeholder 2">
            <a:extLst>
              <a:ext uri="{FF2B5EF4-FFF2-40B4-BE49-F238E27FC236}">
                <a16:creationId xmlns:a16="http://schemas.microsoft.com/office/drawing/2014/main" id="{5801C97C-C5E2-4984-9082-5326E232039F}"/>
              </a:ext>
            </a:extLst>
          </p:cNvPr>
          <p:cNvSpPr>
            <a:spLocks noGrp="1"/>
          </p:cNvSpPr>
          <p:nvPr>
            <p:ph type="body" sz="quarter" idx="103"/>
          </p:nvPr>
        </p:nvSpPr>
        <p:spPr>
          <a:xfrm>
            <a:off x="6731805" y="5652661"/>
            <a:ext cx="1257300" cy="168276"/>
          </a:xfrm>
        </p:spPr>
        <p:txBody>
          <a:bodyPr anchor="ctr" anchorCtr="0"/>
          <a:lstStyle>
            <a:lvl1pPr marL="0" indent="0" algn="ctr">
              <a:lnSpc>
                <a:spcPct val="100000"/>
              </a:lnSpc>
              <a:buNone/>
              <a:defRPr sz="800" b="1"/>
            </a:lvl1pPr>
            <a:lvl2pPr marL="457200" indent="0">
              <a:buNone/>
              <a:defRPr/>
            </a:lvl2pPr>
          </a:lstStyle>
          <a:p>
            <a:pPr lvl="0"/>
            <a:endParaRPr lang="en-US"/>
          </a:p>
        </p:txBody>
      </p:sp>
      <p:sp>
        <p:nvSpPr>
          <p:cNvPr id="103" name="Text Placeholder 2">
            <a:extLst>
              <a:ext uri="{FF2B5EF4-FFF2-40B4-BE49-F238E27FC236}">
                <a16:creationId xmlns:a16="http://schemas.microsoft.com/office/drawing/2014/main" id="{2B88808E-1710-49F7-A9D5-AB0C986F520A}"/>
              </a:ext>
            </a:extLst>
          </p:cNvPr>
          <p:cNvSpPr>
            <a:spLocks noGrp="1"/>
          </p:cNvSpPr>
          <p:nvPr>
            <p:ph type="body" sz="quarter" idx="104"/>
          </p:nvPr>
        </p:nvSpPr>
        <p:spPr>
          <a:xfrm>
            <a:off x="6731805" y="5824111"/>
            <a:ext cx="1257300" cy="146051"/>
          </a:xfrm>
        </p:spPr>
        <p:txBody>
          <a:bodyPr anchor="ctr" anchorCtr="0"/>
          <a:lstStyle>
            <a:lvl1pPr marL="0" indent="0" algn="ctr">
              <a:lnSpc>
                <a:spcPct val="100000"/>
              </a:lnSpc>
              <a:buNone/>
              <a:defRPr sz="800" b="0"/>
            </a:lvl1pPr>
            <a:lvl2pPr marL="457200" indent="0">
              <a:buNone/>
              <a:defRPr/>
            </a:lvl2pPr>
          </a:lstStyle>
          <a:p>
            <a:pPr lvl="0"/>
            <a:endParaRPr lang="en-US"/>
          </a:p>
        </p:txBody>
      </p:sp>
    </p:spTree>
    <p:extLst>
      <p:ext uri="{BB962C8B-B14F-4D97-AF65-F5344CB8AC3E}">
        <p14:creationId xmlns:p14="http://schemas.microsoft.com/office/powerpoint/2010/main" val="201747079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205961" y="1755417"/>
            <a:ext cx="3348867" cy="3331738"/>
          </a:xfrm>
          <a:prstGeom prst="ellipse">
            <a:avLst/>
          </a:prstGeom>
          <a:solidFill>
            <a:schemeClr val="bg1">
              <a:lumMod val="95000"/>
            </a:schemeClr>
          </a:solidFill>
        </p:spPr>
        <p:txBody>
          <a:bodyPr anchor="ctr" anchorCtr="0"/>
          <a:lstStyle>
            <a:lvl1pPr marL="0" indent="0" algn="ctr">
              <a:buNone/>
              <a:defRPr sz="1200"/>
            </a:lvl1pPr>
          </a:lstStyle>
          <a:p>
            <a:endParaRPr lang="en-GB"/>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5721950" y="2155063"/>
            <a:ext cx="5104289" cy="1897489"/>
          </a:xfrm>
        </p:spPr>
        <p:txBody>
          <a:bodyPr anchor="t" anchorCtr="0"/>
          <a:lstStyle>
            <a:lvl1pPr marL="0" indent="0" algn="l">
              <a:lnSpc>
                <a:spcPct val="100000"/>
              </a:lnSpc>
              <a:buNone/>
              <a:defRPr sz="1000" b="0"/>
            </a:lvl1pPr>
            <a:lvl2pPr marL="457200" indent="0">
              <a:buNone/>
              <a:defRPr/>
            </a:lvl2pPr>
          </a:lstStyle>
          <a:p>
            <a:pPr lvl="0"/>
            <a:endParaRPr lang="en-US"/>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hasCustomPrompt="1"/>
          </p:nvPr>
        </p:nvSpPr>
        <p:spPr>
          <a:xfrm>
            <a:off x="5721950" y="1044640"/>
            <a:ext cx="5104889" cy="455642"/>
          </a:xfrm>
          <a:noFill/>
        </p:spPr>
        <p:txBody>
          <a:bodyPr anchor="t" anchorCtr="0"/>
          <a:lstStyle>
            <a:lvl1pPr marL="0" indent="0" algn="l">
              <a:lnSpc>
                <a:spcPct val="100000"/>
              </a:lnSpc>
              <a:buNone/>
              <a:defRPr sz="2800" b="1"/>
            </a:lvl1pPr>
            <a:lvl2pPr marL="457200" indent="0">
              <a:buNone/>
              <a:defRPr/>
            </a:lvl2pPr>
          </a:lstStyle>
          <a:p>
            <a:pPr lvl="0"/>
            <a:r>
              <a:rPr lang="en-US"/>
              <a:t>Name</a:t>
            </a:r>
          </a:p>
        </p:txBody>
      </p:sp>
      <p:sp>
        <p:nvSpPr>
          <p:cNvPr id="94" name="Text Placeholder 2">
            <a:extLst>
              <a:ext uri="{FF2B5EF4-FFF2-40B4-BE49-F238E27FC236}">
                <a16:creationId xmlns:a16="http://schemas.microsoft.com/office/drawing/2014/main" id="{4DBE4664-BCF2-4E5F-8CCD-B9FB765E9410}"/>
              </a:ext>
            </a:extLst>
          </p:cNvPr>
          <p:cNvSpPr>
            <a:spLocks noGrp="1"/>
          </p:cNvSpPr>
          <p:nvPr>
            <p:ph type="body" sz="quarter" idx="58" hasCustomPrompt="1"/>
          </p:nvPr>
        </p:nvSpPr>
        <p:spPr>
          <a:xfrm>
            <a:off x="5721950" y="1575514"/>
            <a:ext cx="5104889" cy="401285"/>
          </a:xfrm>
          <a:noFill/>
        </p:spPr>
        <p:txBody>
          <a:bodyPr anchor="t" anchorCtr="0"/>
          <a:lstStyle>
            <a:lvl1pPr marL="0" indent="0" algn="l">
              <a:lnSpc>
                <a:spcPct val="100000"/>
              </a:lnSpc>
              <a:buNone/>
              <a:defRPr sz="1600" b="0"/>
            </a:lvl1pPr>
            <a:lvl2pPr marL="457200" indent="0">
              <a:buNone/>
              <a:defRPr/>
            </a:lvl2pPr>
          </a:lstStyle>
          <a:p>
            <a:pPr lvl="0"/>
            <a:r>
              <a:rPr lang="en-US"/>
              <a:t>Title</a:t>
            </a:r>
          </a:p>
        </p:txBody>
      </p:sp>
      <p:sp>
        <p:nvSpPr>
          <p:cNvPr id="5" name="Content Placeholder 4">
            <a:extLst>
              <a:ext uri="{FF2B5EF4-FFF2-40B4-BE49-F238E27FC236}">
                <a16:creationId xmlns:a16="http://schemas.microsoft.com/office/drawing/2014/main" id="{41952661-1CB4-45C1-9439-DB0700BC2B6F}"/>
              </a:ext>
            </a:extLst>
          </p:cNvPr>
          <p:cNvSpPr>
            <a:spLocks noGrp="1"/>
          </p:cNvSpPr>
          <p:nvPr>
            <p:ph sz="quarter" idx="59"/>
          </p:nvPr>
        </p:nvSpPr>
        <p:spPr>
          <a:xfrm>
            <a:off x="5721350" y="4653566"/>
            <a:ext cx="5104889" cy="1454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733692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1"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7456778" y="3674772"/>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7448367" y="691166"/>
            <a:ext cx="4378731" cy="261872"/>
          </a:xfrm>
          <a:solidFill>
            <a:srgbClr val="E9F352"/>
          </a:solidFill>
        </p:spPr>
        <p:txBody>
          <a:bodyPr anchor="t" anchorCtr="0"/>
          <a:lstStyle>
            <a:lvl1pPr marL="0" indent="0" algn="l">
              <a:lnSpc>
                <a:spcPct val="100000"/>
              </a:lnSpc>
              <a:buNone/>
              <a:defRPr sz="1600" b="1"/>
            </a:lvl1pPr>
            <a:lvl2pPr marL="457200" indent="0">
              <a:buNone/>
              <a:defRPr/>
            </a:lvl2pPr>
          </a:lstStyle>
          <a:p>
            <a:pPr lvl="0"/>
            <a:endParaRPr lang="en-US"/>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787510" y="3653307"/>
            <a:ext cx="2103465" cy="257578"/>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56779" y="3333482"/>
            <a:ext cx="4292310" cy="257578"/>
          </a:xfrm>
          <a:noFill/>
        </p:spPr>
        <p:txBody>
          <a:bodyPr anchor="t" anchorCtr="0"/>
          <a:lstStyle>
            <a:lvl1pPr marL="0" indent="0" algn="l">
              <a:lnSpc>
                <a:spcPct val="100000"/>
              </a:lnSpc>
              <a:buNone/>
              <a:defRPr sz="1600" b="1"/>
            </a:lvl1pPr>
            <a:lvl2pPr marL="457200" indent="0">
              <a:buNone/>
              <a:defRPr/>
            </a:lvl2pPr>
          </a:lstStyle>
          <a:p>
            <a:pPr lvl="0"/>
            <a:endParaRPr lang="en-US"/>
          </a:p>
        </p:txBody>
      </p:sp>
      <p:sp>
        <p:nvSpPr>
          <p:cNvPr id="17" name="Text Placeholder 11">
            <a:extLst>
              <a:ext uri="{FF2B5EF4-FFF2-40B4-BE49-F238E27FC236}">
                <a16:creationId xmlns:a16="http://schemas.microsoft.com/office/drawing/2014/main" id="{0A2CD016-119A-415D-9D97-84CBF5460E68}"/>
              </a:ext>
            </a:extLst>
          </p:cNvPr>
          <p:cNvSpPr>
            <a:spLocks noGrp="1"/>
          </p:cNvSpPr>
          <p:nvPr>
            <p:ph type="body" sz="quarter" idx="61" hasCustomPrompt="1"/>
          </p:nvPr>
        </p:nvSpPr>
        <p:spPr>
          <a:xfrm>
            <a:off x="7456778" y="3979572"/>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8" name="Text Placeholder 2">
            <a:extLst>
              <a:ext uri="{FF2B5EF4-FFF2-40B4-BE49-F238E27FC236}">
                <a16:creationId xmlns:a16="http://schemas.microsoft.com/office/drawing/2014/main" id="{C0CEB49C-DF04-4150-8B9C-04C35549BB81}"/>
              </a:ext>
            </a:extLst>
          </p:cNvPr>
          <p:cNvSpPr>
            <a:spLocks noGrp="1"/>
          </p:cNvSpPr>
          <p:nvPr>
            <p:ph type="body" sz="quarter" idx="62"/>
          </p:nvPr>
        </p:nvSpPr>
        <p:spPr>
          <a:xfrm>
            <a:off x="7787510" y="3958107"/>
            <a:ext cx="2103465" cy="257578"/>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19" name="Text Placeholder 11">
            <a:extLst>
              <a:ext uri="{FF2B5EF4-FFF2-40B4-BE49-F238E27FC236}">
                <a16:creationId xmlns:a16="http://schemas.microsoft.com/office/drawing/2014/main" id="{190C6317-DB19-498B-92FC-46DC2F2B201A}"/>
              </a:ext>
            </a:extLst>
          </p:cNvPr>
          <p:cNvSpPr>
            <a:spLocks noGrp="1"/>
          </p:cNvSpPr>
          <p:nvPr>
            <p:ph type="body" sz="quarter" idx="63" hasCustomPrompt="1"/>
          </p:nvPr>
        </p:nvSpPr>
        <p:spPr>
          <a:xfrm>
            <a:off x="7456778" y="4280079"/>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0" name="Text Placeholder 2">
            <a:extLst>
              <a:ext uri="{FF2B5EF4-FFF2-40B4-BE49-F238E27FC236}">
                <a16:creationId xmlns:a16="http://schemas.microsoft.com/office/drawing/2014/main" id="{129517A8-85F7-40CE-9339-902D0957AB1F}"/>
              </a:ext>
            </a:extLst>
          </p:cNvPr>
          <p:cNvSpPr>
            <a:spLocks noGrp="1"/>
          </p:cNvSpPr>
          <p:nvPr>
            <p:ph type="body" sz="quarter" idx="64"/>
          </p:nvPr>
        </p:nvSpPr>
        <p:spPr>
          <a:xfrm>
            <a:off x="7787510" y="4258614"/>
            <a:ext cx="2103465" cy="257578"/>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21" name="Text Placeholder 2">
            <a:extLst>
              <a:ext uri="{FF2B5EF4-FFF2-40B4-BE49-F238E27FC236}">
                <a16:creationId xmlns:a16="http://schemas.microsoft.com/office/drawing/2014/main" id="{FE5A0DDD-6CD1-41C1-AAD9-DBFE0005100B}"/>
              </a:ext>
            </a:extLst>
          </p:cNvPr>
          <p:cNvSpPr>
            <a:spLocks noGrp="1"/>
          </p:cNvSpPr>
          <p:nvPr>
            <p:ph type="body" sz="quarter" idx="65"/>
          </p:nvPr>
        </p:nvSpPr>
        <p:spPr>
          <a:xfrm>
            <a:off x="7456778" y="5168721"/>
            <a:ext cx="2434197" cy="257578"/>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22" name="Text Placeholder 2">
            <a:extLst>
              <a:ext uri="{FF2B5EF4-FFF2-40B4-BE49-F238E27FC236}">
                <a16:creationId xmlns:a16="http://schemas.microsoft.com/office/drawing/2014/main" id="{763F4D17-503D-43E9-A868-42B86796EE30}"/>
              </a:ext>
            </a:extLst>
          </p:cNvPr>
          <p:cNvSpPr>
            <a:spLocks noGrp="1"/>
          </p:cNvSpPr>
          <p:nvPr>
            <p:ph type="body" sz="quarter" idx="66"/>
          </p:nvPr>
        </p:nvSpPr>
        <p:spPr>
          <a:xfrm>
            <a:off x="7456779" y="4848896"/>
            <a:ext cx="4292310" cy="257578"/>
          </a:xfrm>
          <a:noFill/>
        </p:spPr>
        <p:txBody>
          <a:bodyPr anchor="t" anchorCtr="0"/>
          <a:lstStyle>
            <a:lvl1pPr marL="0" indent="0" algn="l">
              <a:lnSpc>
                <a:spcPct val="100000"/>
              </a:lnSpc>
              <a:buNone/>
              <a:defRPr sz="1600" b="1"/>
            </a:lvl1pPr>
            <a:lvl2pPr marL="457200" indent="0">
              <a:buNone/>
              <a:defRPr/>
            </a:lvl2pPr>
          </a:lstStyle>
          <a:p>
            <a:pPr lvl="0"/>
            <a:endParaRPr lang="en-US"/>
          </a:p>
        </p:txBody>
      </p:sp>
      <p:sp>
        <p:nvSpPr>
          <p:cNvPr id="23" name="Text Placeholder 2">
            <a:extLst>
              <a:ext uri="{FF2B5EF4-FFF2-40B4-BE49-F238E27FC236}">
                <a16:creationId xmlns:a16="http://schemas.microsoft.com/office/drawing/2014/main" id="{134977F7-755E-41BD-AD32-2DCBA0D765CE}"/>
              </a:ext>
            </a:extLst>
          </p:cNvPr>
          <p:cNvSpPr>
            <a:spLocks noGrp="1"/>
          </p:cNvSpPr>
          <p:nvPr>
            <p:ph type="body" sz="quarter" idx="67"/>
          </p:nvPr>
        </p:nvSpPr>
        <p:spPr>
          <a:xfrm>
            <a:off x="7456778" y="5473521"/>
            <a:ext cx="2434197" cy="257578"/>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24" name="Text Placeholder 2">
            <a:extLst>
              <a:ext uri="{FF2B5EF4-FFF2-40B4-BE49-F238E27FC236}">
                <a16:creationId xmlns:a16="http://schemas.microsoft.com/office/drawing/2014/main" id="{1E061943-C032-4260-854F-BE6AD60AED53}"/>
              </a:ext>
            </a:extLst>
          </p:cNvPr>
          <p:cNvSpPr>
            <a:spLocks noGrp="1"/>
          </p:cNvSpPr>
          <p:nvPr>
            <p:ph type="body" sz="quarter" idx="68"/>
          </p:nvPr>
        </p:nvSpPr>
        <p:spPr>
          <a:xfrm>
            <a:off x="7456778" y="5774028"/>
            <a:ext cx="2434197" cy="257578"/>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7448367" y="1047482"/>
            <a:ext cx="4378731" cy="261872"/>
          </a:xfrm>
          <a:noFill/>
        </p:spPr>
        <p:txBody>
          <a:bodyPr anchor="t" anchorCtr="0"/>
          <a:lstStyle>
            <a:lvl1pPr marL="0" indent="0" algn="l">
              <a:lnSpc>
                <a:spcPct val="100000"/>
              </a:lnSpc>
              <a:buNone/>
              <a:defRPr sz="1600" b="0"/>
            </a:lvl1pPr>
            <a:lvl2pPr marL="457200" indent="0">
              <a:buNone/>
              <a:defRPr/>
            </a:lvl2pPr>
          </a:lstStyle>
          <a:p>
            <a:pPr lvl="0"/>
            <a:endParaRPr lang="en-US"/>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7448367" y="1669961"/>
            <a:ext cx="4378731" cy="261872"/>
          </a:xfrm>
          <a:noFill/>
        </p:spPr>
        <p:txBody>
          <a:bodyPr anchor="t" anchorCtr="0"/>
          <a:lstStyle>
            <a:lvl1pPr marL="0" indent="0" algn="l">
              <a:lnSpc>
                <a:spcPct val="100000"/>
              </a:lnSpc>
              <a:buNone/>
              <a:defRPr sz="1600" b="1"/>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1CCE03F5-8254-804B-A1E5-6BE0771ABF76}"/>
              </a:ext>
            </a:extLst>
          </p:cNvPr>
          <p:cNvSpPr>
            <a:spLocks noGrp="1"/>
          </p:cNvSpPr>
          <p:nvPr>
            <p:ph type="body" sz="quarter" idx="71"/>
          </p:nvPr>
        </p:nvSpPr>
        <p:spPr>
          <a:xfrm>
            <a:off x="7448367" y="2081152"/>
            <a:ext cx="4378731" cy="1102076"/>
          </a:xfrm>
          <a:noFill/>
        </p:spPr>
        <p:txBody>
          <a:bodyPr anchor="t" anchorCtr="0"/>
          <a:lstStyle>
            <a:lvl1pPr marL="0" indent="0" algn="l">
              <a:lnSpc>
                <a:spcPct val="100000"/>
              </a:lnSpc>
              <a:buNone/>
              <a:defRPr sz="1600" b="0"/>
            </a:lvl1pPr>
            <a:lvl2pPr marL="457200" indent="0">
              <a:buNone/>
              <a:defRPr/>
            </a:lvl2pPr>
          </a:lstStyle>
          <a:p>
            <a:pPr lvl="0"/>
            <a:endParaRPr lang="en-US"/>
          </a:p>
        </p:txBody>
      </p:sp>
    </p:spTree>
    <p:extLst>
      <p:ext uri="{BB962C8B-B14F-4D97-AF65-F5344CB8AC3E}">
        <p14:creationId xmlns:p14="http://schemas.microsoft.com/office/powerpoint/2010/main" val="295847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ourfold table">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fld id="{1AA4C919-E14D-8C4C-ADB2-DEA318DD61AA}" type="datetime1">
              <a:rPr lang="fi-FI" smtClean="0"/>
              <a:t>7.10.2025</a:t>
            </a:fld>
            <a:endParaRPr lang="fi-FI"/>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3327972" y="1655826"/>
            <a:ext cx="2158425" cy="1138542"/>
          </a:xfrm>
        </p:spPr>
        <p:txBody>
          <a:bodyPr/>
          <a:lstStyle>
            <a:lvl1pPr marL="0" indent="0">
              <a:lnSpc>
                <a:spcPct val="130000"/>
              </a:lnSpc>
              <a:buNone/>
              <a:defRPr sz="1000"/>
            </a:lvl1pPr>
          </a:lstStyle>
          <a:p>
            <a:pPr lvl="0"/>
            <a:r>
              <a:rPr lang="en-GB"/>
              <a:t>Click to edit Master text styles</a:t>
            </a:r>
          </a:p>
        </p:txBody>
      </p:sp>
      <p:sp>
        <p:nvSpPr>
          <p:cNvPr id="28" name="Line">
            <a:extLst>
              <a:ext uri="{FF2B5EF4-FFF2-40B4-BE49-F238E27FC236}">
                <a16:creationId xmlns:a16="http://schemas.microsoft.com/office/drawing/2014/main" id="{CC177CC8-269E-41F2-91E5-671E64879B4B}"/>
              </a:ext>
            </a:extLst>
          </p:cNvPr>
          <p:cNvSpPr/>
          <p:nvPr/>
        </p:nvSpPr>
        <p:spPr>
          <a:xfrm flipV="1">
            <a:off x="6096000" y="836902"/>
            <a:ext cx="1" cy="5234616"/>
          </a:xfrm>
          <a:prstGeom prst="line">
            <a:avLst/>
          </a:prstGeom>
          <a:ln w="25400">
            <a:solidFill>
              <a:schemeClr val="bg1"/>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29" name="Line">
            <a:extLst>
              <a:ext uri="{FF2B5EF4-FFF2-40B4-BE49-F238E27FC236}">
                <a16:creationId xmlns:a16="http://schemas.microsoft.com/office/drawing/2014/main" id="{1598DBCC-2108-42A6-A6E6-4F1F5856CEE9}"/>
              </a:ext>
            </a:extLst>
          </p:cNvPr>
          <p:cNvSpPr/>
          <p:nvPr/>
        </p:nvSpPr>
        <p:spPr>
          <a:xfrm>
            <a:off x="2078680" y="3429000"/>
            <a:ext cx="8502000" cy="0"/>
          </a:xfrm>
          <a:prstGeom prst="line">
            <a:avLst/>
          </a:prstGeom>
          <a:ln w="25400">
            <a:solidFill>
              <a:schemeClr val="bg1"/>
            </a:solidFill>
            <a:miter lim="400000"/>
          </a:ln>
        </p:spPr>
        <p:txBody>
          <a:bodyPr lIns="25400" tIns="25400" rIns="25400" bIns="25400" anchor="ctr"/>
          <a:lstStyle/>
          <a:p>
            <a:pPr defTabSz="1219169">
              <a:lnSpc>
                <a:spcPct val="90000"/>
              </a:lnSpc>
              <a:spcBef>
                <a:spcPts val="2250"/>
              </a:spcBef>
              <a:defRPr sz="4800" b="0">
                <a:latin typeface="Helvetica Neue"/>
                <a:ea typeface="Helvetica Neue"/>
                <a:cs typeface="Helvetica Neue"/>
                <a:sym typeface="Helvetica Neue"/>
              </a:defRPr>
            </a:pPr>
            <a:endParaRPr sz="2400"/>
          </a:p>
        </p:txBody>
      </p:sp>
      <p:sp>
        <p:nvSpPr>
          <p:cNvPr id="7" name="Text Placeholder 6">
            <a:extLst>
              <a:ext uri="{FF2B5EF4-FFF2-40B4-BE49-F238E27FC236}">
                <a16:creationId xmlns:a16="http://schemas.microsoft.com/office/drawing/2014/main" id="{85EFDCB6-2F19-4A59-A58D-BA60D5CF566F}"/>
              </a:ext>
            </a:extLst>
          </p:cNvPr>
          <p:cNvSpPr>
            <a:spLocks noGrp="1"/>
          </p:cNvSpPr>
          <p:nvPr>
            <p:ph type="body" sz="quarter" idx="59"/>
          </p:nvPr>
        </p:nvSpPr>
        <p:spPr>
          <a:xfrm>
            <a:off x="4961745" y="3159178"/>
            <a:ext cx="2267366" cy="550888"/>
          </a:xfrm>
          <a:solidFill>
            <a:srgbClr val="E9F352"/>
          </a:solidFill>
        </p:spPr>
        <p:txBody>
          <a:bodyPr bIns="18000" anchor="ctr" anchorCtr="0"/>
          <a:lstStyle>
            <a:lvl1pPr marL="0" indent="0" algn="ctr">
              <a:lnSpc>
                <a:spcPct val="100000"/>
              </a:lnSpc>
              <a:buNone/>
              <a:defRPr sz="2500" b="1"/>
            </a:lvl1pPr>
            <a:lvl2pPr marL="457200" indent="0">
              <a:buNone/>
              <a:defRPr/>
            </a:lvl2pPr>
          </a:lstStyle>
          <a:p>
            <a:pPr lvl="0"/>
            <a:r>
              <a:rPr lang="en-GB"/>
              <a:t>Click to edit Master text styles</a:t>
            </a:r>
          </a:p>
        </p:txBody>
      </p:sp>
      <p:sp>
        <p:nvSpPr>
          <p:cNvPr id="32" name="Text Placeholder 5">
            <a:extLst>
              <a:ext uri="{FF2B5EF4-FFF2-40B4-BE49-F238E27FC236}">
                <a16:creationId xmlns:a16="http://schemas.microsoft.com/office/drawing/2014/main" id="{5052F834-74EC-4C45-BF45-32D9983AB1C2}"/>
              </a:ext>
            </a:extLst>
          </p:cNvPr>
          <p:cNvSpPr>
            <a:spLocks noGrp="1"/>
          </p:cNvSpPr>
          <p:nvPr>
            <p:ph type="body" sz="quarter" idx="60"/>
          </p:nvPr>
        </p:nvSpPr>
        <p:spPr>
          <a:xfrm>
            <a:off x="7020297" y="1655826"/>
            <a:ext cx="2158423" cy="1138542"/>
          </a:xfrm>
        </p:spPr>
        <p:txBody>
          <a:bodyPr/>
          <a:lstStyle>
            <a:lvl1pPr marL="0" indent="0">
              <a:lnSpc>
                <a:spcPct val="130000"/>
              </a:lnSpc>
              <a:buNone/>
              <a:defRPr sz="1000"/>
            </a:lvl1pPr>
          </a:lstStyle>
          <a:p>
            <a:pPr lvl="0"/>
            <a:r>
              <a:rPr lang="en-GB"/>
              <a:t>Click to edit Master text styles</a:t>
            </a:r>
          </a:p>
        </p:txBody>
      </p:sp>
      <p:sp>
        <p:nvSpPr>
          <p:cNvPr id="33" name="Text Placeholder 5">
            <a:extLst>
              <a:ext uri="{FF2B5EF4-FFF2-40B4-BE49-F238E27FC236}">
                <a16:creationId xmlns:a16="http://schemas.microsoft.com/office/drawing/2014/main" id="{90F842C2-5F34-4903-9A91-FC01D0060EAC}"/>
              </a:ext>
            </a:extLst>
          </p:cNvPr>
          <p:cNvSpPr>
            <a:spLocks noGrp="1"/>
          </p:cNvSpPr>
          <p:nvPr>
            <p:ph type="body" sz="quarter" idx="61"/>
          </p:nvPr>
        </p:nvSpPr>
        <p:spPr>
          <a:xfrm>
            <a:off x="3327972" y="4520621"/>
            <a:ext cx="2158425" cy="1138542"/>
          </a:xfrm>
        </p:spPr>
        <p:txBody>
          <a:bodyPr/>
          <a:lstStyle>
            <a:lvl1pPr marL="0" indent="0">
              <a:lnSpc>
                <a:spcPct val="130000"/>
              </a:lnSpc>
              <a:buNone/>
              <a:defRPr sz="1000"/>
            </a:lvl1pPr>
          </a:lstStyle>
          <a:p>
            <a:pPr lvl="0"/>
            <a:r>
              <a:rPr lang="en-GB"/>
              <a:t>Click to edit Master text styles</a:t>
            </a:r>
          </a:p>
        </p:txBody>
      </p:sp>
      <p:sp>
        <p:nvSpPr>
          <p:cNvPr id="34" name="Text Placeholder 5">
            <a:extLst>
              <a:ext uri="{FF2B5EF4-FFF2-40B4-BE49-F238E27FC236}">
                <a16:creationId xmlns:a16="http://schemas.microsoft.com/office/drawing/2014/main" id="{098E5E1D-0D46-4475-9291-4F5082C4D153}"/>
              </a:ext>
            </a:extLst>
          </p:cNvPr>
          <p:cNvSpPr>
            <a:spLocks noGrp="1"/>
          </p:cNvSpPr>
          <p:nvPr>
            <p:ph type="body" sz="quarter" idx="62"/>
          </p:nvPr>
        </p:nvSpPr>
        <p:spPr>
          <a:xfrm>
            <a:off x="7020297" y="4520621"/>
            <a:ext cx="2158423" cy="1138542"/>
          </a:xfrm>
        </p:spPr>
        <p:txBody>
          <a:bodyPr/>
          <a:lstStyle>
            <a:lvl1pPr marL="0" indent="0">
              <a:lnSpc>
                <a:spcPct val="130000"/>
              </a:lnSpc>
              <a:buNone/>
              <a:defRPr sz="1000"/>
            </a:lvl1pPr>
          </a:lstStyle>
          <a:p>
            <a:pPr lvl="0"/>
            <a:r>
              <a:rPr lang="en-GB"/>
              <a:t>Click to edit Master text styles</a:t>
            </a:r>
          </a:p>
        </p:txBody>
      </p:sp>
      <p:sp>
        <p:nvSpPr>
          <p:cNvPr id="19" name="Measurements">
            <a:extLst>
              <a:ext uri="{FF2B5EF4-FFF2-40B4-BE49-F238E27FC236}">
                <a16:creationId xmlns:a16="http://schemas.microsoft.com/office/drawing/2014/main" id="{753089E3-43A9-9342-8DBD-6C883F012349}"/>
              </a:ext>
            </a:extLst>
          </p:cNvPr>
          <p:cNvSpPr txBox="1">
            <a:spLocks noGrp="1"/>
          </p:cNvSpPr>
          <p:nvPr>
            <p:ph type="body" sz="quarter" idx="53"/>
          </p:nvPr>
        </p:nvSpPr>
        <p:spPr>
          <a:xfrm>
            <a:off x="3327973" y="1326316"/>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20" name="Measurements">
            <a:extLst>
              <a:ext uri="{FF2B5EF4-FFF2-40B4-BE49-F238E27FC236}">
                <a16:creationId xmlns:a16="http://schemas.microsoft.com/office/drawing/2014/main" id="{E6094675-85D7-BE43-8657-92FCDC8D36F4}"/>
              </a:ext>
            </a:extLst>
          </p:cNvPr>
          <p:cNvSpPr txBox="1">
            <a:spLocks noGrp="1"/>
          </p:cNvSpPr>
          <p:nvPr>
            <p:ph type="body" sz="quarter" idx="63"/>
          </p:nvPr>
        </p:nvSpPr>
        <p:spPr>
          <a:xfrm>
            <a:off x="7020297" y="1326316"/>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21" name="Measurements">
            <a:extLst>
              <a:ext uri="{FF2B5EF4-FFF2-40B4-BE49-F238E27FC236}">
                <a16:creationId xmlns:a16="http://schemas.microsoft.com/office/drawing/2014/main" id="{BB35B722-FF2B-034A-95C1-D848E040CB67}"/>
              </a:ext>
            </a:extLst>
          </p:cNvPr>
          <p:cNvSpPr txBox="1">
            <a:spLocks noGrp="1"/>
          </p:cNvSpPr>
          <p:nvPr>
            <p:ph type="body" sz="quarter" idx="64"/>
          </p:nvPr>
        </p:nvSpPr>
        <p:spPr>
          <a:xfrm>
            <a:off x="3327973" y="4185262"/>
            <a:ext cx="2158420"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sp>
        <p:nvSpPr>
          <p:cNvPr id="22" name="Measurements">
            <a:extLst>
              <a:ext uri="{FF2B5EF4-FFF2-40B4-BE49-F238E27FC236}">
                <a16:creationId xmlns:a16="http://schemas.microsoft.com/office/drawing/2014/main" id="{BE4EF000-155E-014E-8354-444DA1C5FFC9}"/>
              </a:ext>
            </a:extLst>
          </p:cNvPr>
          <p:cNvSpPr txBox="1">
            <a:spLocks noGrp="1"/>
          </p:cNvSpPr>
          <p:nvPr>
            <p:ph type="body" sz="quarter" idx="65"/>
          </p:nvPr>
        </p:nvSpPr>
        <p:spPr>
          <a:xfrm>
            <a:off x="7020297" y="4185262"/>
            <a:ext cx="2158417" cy="223138"/>
          </a:xfrm>
          <a:prstGeom prst="rect">
            <a:avLst/>
          </a:prstGeom>
        </p:spPr>
        <p:txBody>
          <a:bodyPr wrap="square" anchor="ctr">
            <a:spAutoFit/>
          </a:bodyPr>
          <a:lstStyle>
            <a:lvl1pPr marL="0" indent="0" algn="l" defTabSz="412750">
              <a:lnSpc>
                <a:spcPct val="100000"/>
              </a:lnSpc>
              <a:spcBef>
                <a:spcPts val="0"/>
              </a:spcBef>
              <a:buSzTx/>
              <a:buNone/>
              <a:defRPr sz="1450" b="1">
                <a:latin typeface="+mn-lt"/>
                <a:ea typeface="+mn-ea"/>
                <a:cs typeface="+mn-cs"/>
                <a:sym typeface="Helvetica"/>
              </a:defRPr>
            </a:lvl1pPr>
          </a:lstStyle>
          <a:p>
            <a:pPr lvl="0"/>
            <a:r>
              <a:rPr lang="en-GB"/>
              <a:t>Click to edit Master text styles</a:t>
            </a:r>
          </a:p>
        </p:txBody>
      </p:sp>
      <p:pic>
        <p:nvPicPr>
          <p:cNvPr id="18" name="Graphic 17">
            <a:extLst>
              <a:ext uri="{FF2B5EF4-FFF2-40B4-BE49-F238E27FC236}">
                <a16:creationId xmlns:a16="http://schemas.microsoft.com/office/drawing/2014/main" id="{999B4156-2872-CD1C-4A5C-998DEB45E06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5" name="Text Placeholder 4">
            <a:extLst>
              <a:ext uri="{FF2B5EF4-FFF2-40B4-BE49-F238E27FC236}">
                <a16:creationId xmlns:a16="http://schemas.microsoft.com/office/drawing/2014/main" id="{CD675482-8376-912F-E531-7BEDEC1E8F7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08450924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ase Columns">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17" name="object 4">
            <a:extLst>
              <a:ext uri="{FF2B5EF4-FFF2-40B4-BE49-F238E27FC236}">
                <a16:creationId xmlns:a16="http://schemas.microsoft.com/office/drawing/2014/main" id="{8952BB16-78D9-4361-8890-29C70B34949F}"/>
              </a:ext>
            </a:extLst>
          </p:cNvPr>
          <p:cNvSpPr/>
          <p:nvPr userDrawn="1"/>
        </p:nvSpPr>
        <p:spPr>
          <a:xfrm>
            <a:off x="175143" y="1164411"/>
            <a:ext cx="933095" cy="8223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19" name="Text Placeholder 18">
            <a:extLst>
              <a:ext uri="{FF2B5EF4-FFF2-40B4-BE49-F238E27FC236}">
                <a16:creationId xmlns:a16="http://schemas.microsoft.com/office/drawing/2014/main" id="{E232F155-6D2B-4086-9408-2D0686D3F860}"/>
              </a:ext>
            </a:extLst>
          </p:cNvPr>
          <p:cNvSpPr>
            <a:spLocks noGrp="1"/>
          </p:cNvSpPr>
          <p:nvPr>
            <p:ph type="body" sz="quarter" idx="16" hasCustomPrompt="1"/>
          </p:nvPr>
        </p:nvSpPr>
        <p:spPr>
          <a:xfrm>
            <a:off x="392044"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2" name="Text Placeholder 31">
            <a:extLst>
              <a:ext uri="{FF2B5EF4-FFF2-40B4-BE49-F238E27FC236}">
                <a16:creationId xmlns:a16="http://schemas.microsoft.com/office/drawing/2014/main" id="{5F8C4395-2857-4A14-83AC-A71023A7445E}"/>
              </a:ext>
            </a:extLst>
          </p:cNvPr>
          <p:cNvSpPr>
            <a:spLocks noGrp="1"/>
          </p:cNvSpPr>
          <p:nvPr>
            <p:ph type="body" sz="quarter" idx="17"/>
          </p:nvPr>
        </p:nvSpPr>
        <p:spPr>
          <a:xfrm>
            <a:off x="392113" y="3055542"/>
            <a:ext cx="4867275" cy="1289050"/>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object 4">
            <a:extLst>
              <a:ext uri="{FF2B5EF4-FFF2-40B4-BE49-F238E27FC236}">
                <a16:creationId xmlns:a16="http://schemas.microsoft.com/office/drawing/2014/main" id="{109636AA-EE6D-41BC-B03E-14911C664A71}"/>
              </a:ext>
            </a:extLst>
          </p:cNvPr>
          <p:cNvSpPr/>
          <p:nvPr userDrawn="1"/>
        </p:nvSpPr>
        <p:spPr>
          <a:xfrm>
            <a:off x="5737392" y="1164411"/>
            <a:ext cx="933095" cy="8223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62"/>
          </a:p>
        </p:txBody>
      </p:sp>
      <p:sp>
        <p:nvSpPr>
          <p:cNvPr id="34" name="Text Placeholder 18">
            <a:extLst>
              <a:ext uri="{FF2B5EF4-FFF2-40B4-BE49-F238E27FC236}">
                <a16:creationId xmlns:a16="http://schemas.microsoft.com/office/drawing/2014/main" id="{B672BBB2-32B6-4D9C-84E8-9E5255342823}"/>
              </a:ext>
            </a:extLst>
          </p:cNvPr>
          <p:cNvSpPr>
            <a:spLocks noGrp="1"/>
          </p:cNvSpPr>
          <p:nvPr>
            <p:ph type="body" sz="quarter" idx="18" hasCustomPrompt="1"/>
          </p:nvPr>
        </p:nvSpPr>
        <p:spPr>
          <a:xfrm>
            <a:off x="5954293"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6" name="Text Placeholder 31">
            <a:extLst>
              <a:ext uri="{FF2B5EF4-FFF2-40B4-BE49-F238E27FC236}">
                <a16:creationId xmlns:a16="http://schemas.microsoft.com/office/drawing/2014/main" id="{72C1D4E9-B6C7-43CA-A781-B5C2EE416F00}"/>
              </a:ext>
            </a:extLst>
          </p:cNvPr>
          <p:cNvSpPr>
            <a:spLocks noGrp="1"/>
          </p:cNvSpPr>
          <p:nvPr>
            <p:ph type="body" sz="quarter" idx="19"/>
          </p:nvPr>
        </p:nvSpPr>
        <p:spPr>
          <a:xfrm>
            <a:off x="5954362" y="3055542"/>
            <a:ext cx="4867275" cy="1289050"/>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59097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ase Quot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666141"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561233" y="5370548"/>
            <a:ext cx="2103465" cy="926812"/>
          </a:xfrm>
          <a:noFill/>
        </p:spPr>
        <p:txBody>
          <a:bodyPr anchor="t" anchorCtr="0"/>
          <a:lstStyle>
            <a:lvl1pPr marL="0" indent="0" algn="l">
              <a:lnSpc>
                <a:spcPct val="100000"/>
              </a:lnSpc>
              <a:buNone/>
              <a:defRPr sz="1200" b="0"/>
            </a:lvl1pPr>
            <a:lvl2pPr marL="457200" indent="0">
              <a:buNone/>
              <a:defRPr/>
            </a:lvl2pPr>
          </a:lstStyle>
          <a:p>
            <a:pPr lvl="0"/>
            <a:endParaRPr lang="en-US"/>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56779" y="2528047"/>
            <a:ext cx="4292310" cy="1820186"/>
          </a:xfrm>
          <a:noFill/>
        </p:spPr>
        <p:txBody>
          <a:bodyPr anchor="ctr" anchorCtr="0"/>
          <a:lstStyle>
            <a:lvl1pPr marL="0" indent="0" algn="l">
              <a:lnSpc>
                <a:spcPct val="100000"/>
              </a:lnSpc>
              <a:buNone/>
              <a:defRPr sz="1600" b="1"/>
            </a:lvl1pPr>
            <a:lvl2pPr marL="457200" indent="0">
              <a:buNone/>
              <a:defRPr/>
            </a:lvl2pPr>
          </a:lstStyle>
          <a:p>
            <a:pPr lvl="0"/>
            <a:endParaRPr lang="en-US"/>
          </a:p>
        </p:txBody>
      </p:sp>
      <p:sp>
        <p:nvSpPr>
          <p:cNvPr id="27" name="Text Placeholder 2">
            <a:extLst>
              <a:ext uri="{FF2B5EF4-FFF2-40B4-BE49-F238E27FC236}">
                <a16:creationId xmlns:a16="http://schemas.microsoft.com/office/drawing/2014/main" id="{7A85C57B-F50D-4DAF-B833-58604DF787BB}"/>
              </a:ext>
            </a:extLst>
          </p:cNvPr>
          <p:cNvSpPr>
            <a:spLocks noGrp="1"/>
          </p:cNvSpPr>
          <p:nvPr>
            <p:ph type="body" sz="quarter" idx="61"/>
          </p:nvPr>
        </p:nvSpPr>
        <p:spPr>
          <a:xfrm>
            <a:off x="7456779" y="5370548"/>
            <a:ext cx="901085" cy="926812"/>
          </a:xfrm>
          <a:noFill/>
        </p:spPr>
        <p:txBody>
          <a:bodyPr anchor="t" anchorCtr="0"/>
          <a:lstStyle>
            <a:lvl1pPr marL="0" indent="0" algn="l">
              <a:lnSpc>
                <a:spcPct val="100000"/>
              </a:lnSpc>
              <a:buNone/>
              <a:defRPr sz="1200" b="0"/>
            </a:lvl1pPr>
            <a:lvl2pPr marL="457200" indent="0">
              <a:buNone/>
              <a:defRPr/>
            </a:lvl2pPr>
          </a:lstStyle>
          <a:p>
            <a:pPr lvl="0"/>
            <a:endParaRPr lang="en-US"/>
          </a:p>
        </p:txBody>
      </p:sp>
      <p:pic>
        <p:nvPicPr>
          <p:cNvPr id="10" name="Picture 9" descr="A picture containing earphone&#10;&#10;Description automatically generated">
            <a:extLst>
              <a:ext uri="{FF2B5EF4-FFF2-40B4-BE49-F238E27FC236}">
                <a16:creationId xmlns:a16="http://schemas.microsoft.com/office/drawing/2014/main" id="{5435A152-12D0-4C8B-B853-FF2E14E74D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9283" y="379841"/>
            <a:ext cx="1268126" cy="914230"/>
          </a:xfrm>
          <a:prstGeom prst="rect">
            <a:avLst/>
          </a:prstGeom>
        </p:spPr>
      </p:pic>
    </p:spTree>
    <p:extLst>
      <p:ext uri="{BB962C8B-B14F-4D97-AF65-F5344CB8AC3E}">
        <p14:creationId xmlns:p14="http://schemas.microsoft.com/office/powerpoint/2010/main" val="182395417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Case Picture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5285557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Case Picture 2">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92663291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Case Picture 3">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DB13099-C837-41D5-92A3-20C81A3CC7F0}"/>
              </a:ext>
            </a:extLst>
          </p:cNvPr>
          <p:cNvSpPr>
            <a:spLocks noGrp="1"/>
          </p:cNvSpPr>
          <p:nvPr>
            <p:ph type="pic" sz="quarter" idx="19"/>
          </p:nvPr>
        </p:nvSpPr>
        <p:spPr>
          <a:xfrm>
            <a:off x="8127601" y="0"/>
            <a:ext cx="40643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4063801" y="0"/>
            <a:ext cx="40643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4064399"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73444600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Case Picture 4">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4" name="Text Placeholder 3">
            <a:extLst>
              <a:ext uri="{FF2B5EF4-FFF2-40B4-BE49-F238E27FC236}">
                <a16:creationId xmlns:a16="http://schemas.microsoft.com/office/drawing/2014/main" id="{EF6B45A4-849D-4610-B12F-CC1F56343CA1}"/>
              </a:ext>
            </a:extLst>
          </p:cNvPr>
          <p:cNvSpPr>
            <a:spLocks noGrp="1"/>
          </p:cNvSpPr>
          <p:nvPr>
            <p:ph type="body" sz="quarter" idx="17" hasCustomPrompt="1"/>
          </p:nvPr>
        </p:nvSpPr>
        <p:spPr>
          <a:xfrm>
            <a:off x="10789200" y="108000"/>
            <a:ext cx="1148400" cy="5472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sz="200"/>
            </a:lvl1pPr>
          </a:lstStyle>
          <a:p>
            <a:pPr lvl="0"/>
            <a:r>
              <a:rPr lang="en-US"/>
              <a:t> </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r>
              <a:rPr lang="fi-FI"/>
              <a:t>19/10/23</a:t>
            </a:r>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4">
            <a:extLst>
              <a:ext uri="{FF2B5EF4-FFF2-40B4-BE49-F238E27FC236}">
                <a16:creationId xmlns:a16="http://schemas.microsoft.com/office/drawing/2014/main" id="{93E53D2E-42ED-4DC0-AE83-DC7D1127909C}"/>
              </a:ext>
            </a:extLst>
          </p:cNvPr>
          <p:cNvSpPr>
            <a:spLocks noGrp="1"/>
          </p:cNvSpPr>
          <p:nvPr>
            <p:ph type="body" sz="quarter" idx="13"/>
          </p:nvPr>
        </p:nvSpPr>
        <p:spPr>
          <a:xfrm>
            <a:off x="392045" y="379840"/>
            <a:ext cx="3888408" cy="202510"/>
          </a:xfrm>
        </p:spPr>
        <p:txBody>
          <a:bodyPr/>
          <a:lstStyle>
            <a:lvl1pPr marL="0" indent="0">
              <a:buNone/>
              <a:defRPr sz="1000" cap="all" baseline="0"/>
            </a:lvl1pPr>
            <a:lvl2pPr marL="457200" indent="0">
              <a:buNone/>
              <a:defRPr/>
            </a:lvl2pPr>
          </a:lstStyle>
          <a:p>
            <a:pPr lvl="0"/>
            <a:r>
              <a:rPr lang="en-US"/>
              <a:t>Click to edit Master text styles</a:t>
            </a:r>
          </a:p>
        </p:txBody>
      </p:sp>
      <p:sp>
        <p:nvSpPr>
          <p:cNvPr id="15" name="Picture Placeholder 7">
            <a:extLst>
              <a:ext uri="{FF2B5EF4-FFF2-40B4-BE49-F238E27FC236}">
                <a16:creationId xmlns:a16="http://schemas.microsoft.com/office/drawing/2014/main" id="{E268D9F0-2B71-4735-91A0-B1EB3903A8AC}"/>
              </a:ext>
            </a:extLst>
          </p:cNvPr>
          <p:cNvSpPr>
            <a:spLocks noGrp="1"/>
          </p:cNvSpPr>
          <p:nvPr>
            <p:ph type="pic" sz="quarter" idx="19"/>
          </p:nvPr>
        </p:nvSpPr>
        <p:spPr>
          <a:xfrm>
            <a:off x="6095999" y="3429000"/>
            <a:ext cx="6095999"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6" name="Picture Placeholder 7">
            <a:extLst>
              <a:ext uri="{FF2B5EF4-FFF2-40B4-BE49-F238E27FC236}">
                <a16:creationId xmlns:a16="http://schemas.microsoft.com/office/drawing/2014/main" id="{100CDD48-1E2F-402E-BEB4-2747DBC2815B}"/>
              </a:ext>
            </a:extLst>
          </p:cNvPr>
          <p:cNvSpPr>
            <a:spLocks noGrp="1"/>
          </p:cNvSpPr>
          <p:nvPr>
            <p:ph type="pic" sz="quarter" idx="20"/>
          </p:nvPr>
        </p:nvSpPr>
        <p:spPr>
          <a:xfrm>
            <a:off x="1" y="3429000"/>
            <a:ext cx="6096000" cy="3429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Tree>
    <p:extLst>
      <p:ext uri="{BB962C8B-B14F-4D97-AF65-F5344CB8AC3E}">
        <p14:creationId xmlns:p14="http://schemas.microsoft.com/office/powerpoint/2010/main" val="362892239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Case Picture hashta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12192002"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2776301"/>
            <a:ext cx="5452660" cy="3160860"/>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err="1"/>
              <a:t>website</a:t>
            </a:r>
            <a:br>
              <a:rPr lang="fi-FI"/>
            </a:br>
            <a:r>
              <a:rPr lang="fi-FI"/>
              <a:t>#hashtag</a:t>
            </a:r>
            <a:br>
              <a:rPr lang="fi-FI"/>
            </a:br>
            <a:r>
              <a:rPr lang="fi-FI"/>
              <a:t>@instagram</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pic>
        <p:nvPicPr>
          <p:cNvPr id="10" name="Miltton_Text_Black.png">
            <a:extLst>
              <a:ext uri="{FF2B5EF4-FFF2-40B4-BE49-F238E27FC236}">
                <a16:creationId xmlns:a16="http://schemas.microsoft.com/office/drawing/2014/main" id="{2B41EAB1-F034-8C46-98F0-9DDD6F68CE1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267028192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Case info">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683190"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bg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8560626" y="491204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8481736" y="1900518"/>
            <a:ext cx="1684240" cy="233082"/>
          </a:xfrm>
          <a:solidFill>
            <a:srgbClr val="E9F352"/>
          </a:solidFill>
        </p:spPr>
        <p:txBody>
          <a:bodyPr lIns="72000" anchor="b" anchorCtr="0"/>
          <a:lstStyle>
            <a:lvl1pPr marL="0" indent="0" algn="l">
              <a:lnSpc>
                <a:spcPct val="100000"/>
              </a:lnSpc>
              <a:buNone/>
              <a:defRPr sz="1300" b="1"/>
            </a:lvl1pPr>
            <a:lvl2pPr marL="457200" indent="0">
              <a:buNone/>
              <a:defRPr/>
            </a:lvl2pPr>
          </a:lstStyle>
          <a:p>
            <a:pPr lvl="0"/>
            <a:endParaRPr lang="en-US"/>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8905110" y="4894012"/>
            <a:ext cx="2103465" cy="257578"/>
          </a:xfrm>
          <a:noFill/>
        </p:spPr>
        <p:txBody>
          <a:bodyPr anchor="ctr" anchorCtr="0"/>
          <a:lstStyle>
            <a:lvl1pPr marL="0" indent="0" algn="l">
              <a:lnSpc>
                <a:spcPct val="100000"/>
              </a:lnSpc>
              <a:buNone/>
              <a:defRPr sz="1300" b="0"/>
            </a:lvl1pPr>
            <a:lvl2pPr marL="457200" indent="0">
              <a:buNone/>
              <a:defRPr/>
            </a:lvl2pPr>
          </a:lstStyle>
          <a:p>
            <a:pPr lvl="0"/>
            <a:endParaRPr lang="en-US"/>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7417209" y="4895300"/>
            <a:ext cx="1075778" cy="257578"/>
          </a:xfrm>
          <a:noFill/>
        </p:spPr>
        <p:txBody>
          <a:bodyPr anchor="ctr" anchorCtr="0"/>
          <a:lstStyle>
            <a:lvl1pPr marL="0" indent="0" algn="l">
              <a:lnSpc>
                <a:spcPct val="100000"/>
              </a:lnSpc>
              <a:buNone/>
              <a:defRPr sz="1300" b="1"/>
            </a:lvl1pPr>
            <a:lvl2pPr marL="457200" indent="0">
              <a:buNone/>
              <a:defRPr/>
            </a:lvl2pPr>
          </a:lstStyle>
          <a:p>
            <a:pPr lvl="0"/>
            <a:endParaRPr lang="en-US"/>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8560626" y="2201144"/>
            <a:ext cx="2447949" cy="261872"/>
          </a:xfrm>
          <a:noFill/>
        </p:spPr>
        <p:txBody>
          <a:bodyPr anchor="t" anchorCtr="0"/>
          <a:lstStyle>
            <a:lvl1pPr marL="0" indent="0" algn="l">
              <a:lnSpc>
                <a:spcPct val="100000"/>
              </a:lnSpc>
              <a:buNone/>
              <a:defRPr sz="1300" b="0"/>
            </a:lvl1pPr>
            <a:lvl2pPr marL="457200" indent="0">
              <a:buNone/>
              <a:defRPr/>
            </a:lvl2pPr>
          </a:lstStyle>
          <a:p>
            <a:pPr lvl="0"/>
            <a:endParaRPr lang="en-US"/>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8560626" y="2878760"/>
            <a:ext cx="2447949" cy="261872"/>
          </a:xfrm>
          <a:noFill/>
        </p:spPr>
        <p:txBody>
          <a:bodyPr anchor="t" anchorCtr="0"/>
          <a:lstStyle>
            <a:lvl1pPr marL="0" indent="0" algn="l">
              <a:lnSpc>
                <a:spcPct val="100000"/>
              </a:lnSpc>
              <a:buNone/>
              <a:defRPr sz="1300" b="1"/>
            </a:lvl1pPr>
            <a:lvl2pPr marL="457200" indent="0">
              <a:buNone/>
              <a:defRPr/>
            </a:lvl2pPr>
          </a:lstStyle>
          <a:p>
            <a:pPr lvl="0"/>
            <a:endParaRPr lang="en-US"/>
          </a:p>
        </p:txBody>
      </p:sp>
      <p:sp>
        <p:nvSpPr>
          <p:cNvPr id="28" name="Text Placeholder 11">
            <a:extLst>
              <a:ext uri="{FF2B5EF4-FFF2-40B4-BE49-F238E27FC236}">
                <a16:creationId xmlns:a16="http://schemas.microsoft.com/office/drawing/2014/main" id="{CAB9F982-EA3D-3441-BEC8-4CD74A678F03}"/>
              </a:ext>
            </a:extLst>
          </p:cNvPr>
          <p:cNvSpPr>
            <a:spLocks noGrp="1"/>
          </p:cNvSpPr>
          <p:nvPr>
            <p:ph type="body" sz="quarter" idx="71" hasCustomPrompt="1"/>
          </p:nvPr>
        </p:nvSpPr>
        <p:spPr>
          <a:xfrm>
            <a:off x="8560626" y="5128609"/>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9" name="Text Placeholder 2">
            <a:extLst>
              <a:ext uri="{FF2B5EF4-FFF2-40B4-BE49-F238E27FC236}">
                <a16:creationId xmlns:a16="http://schemas.microsoft.com/office/drawing/2014/main" id="{CDDC202B-A2C3-6B40-977E-236E0BEE68A6}"/>
              </a:ext>
            </a:extLst>
          </p:cNvPr>
          <p:cNvSpPr>
            <a:spLocks noGrp="1"/>
          </p:cNvSpPr>
          <p:nvPr>
            <p:ph type="body" sz="quarter" idx="72"/>
          </p:nvPr>
        </p:nvSpPr>
        <p:spPr>
          <a:xfrm>
            <a:off x="8905110" y="5110581"/>
            <a:ext cx="2103465" cy="257578"/>
          </a:xfrm>
          <a:noFill/>
        </p:spPr>
        <p:txBody>
          <a:bodyPr anchor="ctr" anchorCtr="0"/>
          <a:lstStyle>
            <a:lvl1pPr marL="0" indent="0" algn="l">
              <a:lnSpc>
                <a:spcPct val="100000"/>
              </a:lnSpc>
              <a:buNone/>
              <a:defRPr sz="1300" b="0"/>
            </a:lvl1pPr>
            <a:lvl2pPr marL="457200" indent="0">
              <a:buNone/>
              <a:defRPr/>
            </a:lvl2pPr>
          </a:lstStyle>
          <a:p>
            <a:pPr lvl="0"/>
            <a:endParaRPr lang="en-US"/>
          </a:p>
        </p:txBody>
      </p:sp>
      <p:sp>
        <p:nvSpPr>
          <p:cNvPr id="30" name="Text Placeholder 11">
            <a:extLst>
              <a:ext uri="{FF2B5EF4-FFF2-40B4-BE49-F238E27FC236}">
                <a16:creationId xmlns:a16="http://schemas.microsoft.com/office/drawing/2014/main" id="{B1C857F3-BABD-D54B-9618-75A259021409}"/>
              </a:ext>
            </a:extLst>
          </p:cNvPr>
          <p:cNvSpPr>
            <a:spLocks noGrp="1"/>
          </p:cNvSpPr>
          <p:nvPr>
            <p:ph type="body" sz="quarter" idx="73" hasCustomPrompt="1"/>
          </p:nvPr>
        </p:nvSpPr>
        <p:spPr>
          <a:xfrm>
            <a:off x="8560626" y="5345177"/>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1" name="Text Placeholder 2">
            <a:extLst>
              <a:ext uri="{FF2B5EF4-FFF2-40B4-BE49-F238E27FC236}">
                <a16:creationId xmlns:a16="http://schemas.microsoft.com/office/drawing/2014/main" id="{52B01C9C-163B-6E42-AA50-E4A35796226E}"/>
              </a:ext>
            </a:extLst>
          </p:cNvPr>
          <p:cNvSpPr>
            <a:spLocks noGrp="1"/>
          </p:cNvSpPr>
          <p:nvPr>
            <p:ph type="body" sz="quarter" idx="74"/>
          </p:nvPr>
        </p:nvSpPr>
        <p:spPr>
          <a:xfrm>
            <a:off x="8905110" y="5327149"/>
            <a:ext cx="2103465" cy="257578"/>
          </a:xfrm>
          <a:noFill/>
        </p:spPr>
        <p:txBody>
          <a:bodyPr anchor="ctr" anchorCtr="0"/>
          <a:lstStyle>
            <a:lvl1pPr marL="0" indent="0" algn="l">
              <a:lnSpc>
                <a:spcPct val="100000"/>
              </a:lnSpc>
              <a:buNone/>
              <a:defRPr sz="1300" b="0"/>
            </a:lvl1pPr>
            <a:lvl2pPr marL="457200" indent="0">
              <a:buNone/>
              <a:defRPr/>
            </a:lvl2pPr>
          </a:lstStyle>
          <a:p>
            <a:pPr lvl="0"/>
            <a:endParaRPr lang="en-US"/>
          </a:p>
        </p:txBody>
      </p:sp>
      <p:sp>
        <p:nvSpPr>
          <p:cNvPr id="32" name="Text Placeholder 11">
            <a:extLst>
              <a:ext uri="{FF2B5EF4-FFF2-40B4-BE49-F238E27FC236}">
                <a16:creationId xmlns:a16="http://schemas.microsoft.com/office/drawing/2014/main" id="{CF924E5A-1F3F-5B4C-93BB-65578BE66496}"/>
              </a:ext>
            </a:extLst>
          </p:cNvPr>
          <p:cNvSpPr>
            <a:spLocks noGrp="1"/>
          </p:cNvSpPr>
          <p:nvPr>
            <p:ph type="body" sz="quarter" idx="75" hasCustomPrompt="1"/>
          </p:nvPr>
        </p:nvSpPr>
        <p:spPr>
          <a:xfrm>
            <a:off x="8560626" y="5568620"/>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3" name="Text Placeholder 2">
            <a:extLst>
              <a:ext uri="{FF2B5EF4-FFF2-40B4-BE49-F238E27FC236}">
                <a16:creationId xmlns:a16="http://schemas.microsoft.com/office/drawing/2014/main" id="{68B3224A-101D-164D-B87C-A564341F33A9}"/>
              </a:ext>
            </a:extLst>
          </p:cNvPr>
          <p:cNvSpPr>
            <a:spLocks noGrp="1"/>
          </p:cNvSpPr>
          <p:nvPr>
            <p:ph type="body" sz="quarter" idx="76"/>
          </p:nvPr>
        </p:nvSpPr>
        <p:spPr>
          <a:xfrm>
            <a:off x="8905110" y="5550592"/>
            <a:ext cx="2103465" cy="257578"/>
          </a:xfrm>
          <a:noFill/>
        </p:spPr>
        <p:txBody>
          <a:bodyPr anchor="ctr" anchorCtr="0"/>
          <a:lstStyle>
            <a:lvl1pPr marL="0" indent="0" algn="l">
              <a:lnSpc>
                <a:spcPct val="100000"/>
              </a:lnSpc>
              <a:buNone/>
              <a:defRPr sz="1300" b="0"/>
            </a:lvl1pPr>
            <a:lvl2pPr marL="457200" indent="0">
              <a:buNone/>
              <a:defRPr/>
            </a:lvl2pPr>
          </a:lstStyle>
          <a:p>
            <a:pPr lvl="0"/>
            <a:endParaRPr lang="en-US"/>
          </a:p>
        </p:txBody>
      </p:sp>
      <p:sp>
        <p:nvSpPr>
          <p:cNvPr id="34" name="Text Placeholder 11">
            <a:extLst>
              <a:ext uri="{FF2B5EF4-FFF2-40B4-BE49-F238E27FC236}">
                <a16:creationId xmlns:a16="http://schemas.microsoft.com/office/drawing/2014/main" id="{BE0D071E-F43A-0848-9785-DE423291612B}"/>
              </a:ext>
            </a:extLst>
          </p:cNvPr>
          <p:cNvSpPr>
            <a:spLocks noGrp="1"/>
          </p:cNvSpPr>
          <p:nvPr>
            <p:ph type="body" sz="quarter" idx="77" hasCustomPrompt="1"/>
          </p:nvPr>
        </p:nvSpPr>
        <p:spPr>
          <a:xfrm>
            <a:off x="8560626" y="5778313"/>
            <a:ext cx="198363" cy="175872"/>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35" name="Text Placeholder 2">
            <a:extLst>
              <a:ext uri="{FF2B5EF4-FFF2-40B4-BE49-F238E27FC236}">
                <a16:creationId xmlns:a16="http://schemas.microsoft.com/office/drawing/2014/main" id="{E8F45D4C-00B5-5A44-B91B-1B8D8926747F}"/>
              </a:ext>
            </a:extLst>
          </p:cNvPr>
          <p:cNvSpPr>
            <a:spLocks noGrp="1"/>
          </p:cNvSpPr>
          <p:nvPr>
            <p:ph type="body" sz="quarter" idx="78"/>
          </p:nvPr>
        </p:nvSpPr>
        <p:spPr>
          <a:xfrm>
            <a:off x="8905110" y="5760285"/>
            <a:ext cx="2103465" cy="257578"/>
          </a:xfrm>
          <a:noFill/>
        </p:spPr>
        <p:txBody>
          <a:bodyPr anchor="ctr" anchorCtr="0"/>
          <a:lstStyle>
            <a:lvl1pPr marL="0" indent="0" algn="l">
              <a:lnSpc>
                <a:spcPct val="100000"/>
              </a:lnSpc>
              <a:buNone/>
              <a:defRPr sz="1300" b="0"/>
            </a:lvl1pPr>
            <a:lvl2pPr marL="457200" indent="0">
              <a:buNone/>
              <a:defRPr/>
            </a:lvl2pPr>
          </a:lstStyle>
          <a:p>
            <a:pPr lvl="0"/>
            <a:endParaRPr lang="en-US"/>
          </a:p>
        </p:txBody>
      </p:sp>
      <p:sp>
        <p:nvSpPr>
          <p:cNvPr id="37" name="Text Placeholder 2">
            <a:extLst>
              <a:ext uri="{FF2B5EF4-FFF2-40B4-BE49-F238E27FC236}">
                <a16:creationId xmlns:a16="http://schemas.microsoft.com/office/drawing/2014/main" id="{A478839F-159F-1D4A-BFBA-A3DCA06B48E5}"/>
              </a:ext>
            </a:extLst>
          </p:cNvPr>
          <p:cNvSpPr>
            <a:spLocks noGrp="1"/>
          </p:cNvSpPr>
          <p:nvPr>
            <p:ph type="body" sz="quarter" idx="79"/>
          </p:nvPr>
        </p:nvSpPr>
        <p:spPr>
          <a:xfrm>
            <a:off x="7425835" y="874973"/>
            <a:ext cx="1055901" cy="261872"/>
          </a:xfrm>
          <a:noFill/>
        </p:spPr>
        <p:txBody>
          <a:bodyPr anchor="t" anchorCtr="0"/>
          <a:lstStyle>
            <a:lvl1pPr marL="0" indent="0" algn="l">
              <a:lnSpc>
                <a:spcPct val="100000"/>
              </a:lnSpc>
              <a:buNone/>
              <a:defRPr sz="1300" b="0"/>
            </a:lvl1pPr>
            <a:lvl2pPr marL="457200" indent="0">
              <a:buNone/>
              <a:defRPr/>
            </a:lvl2pPr>
          </a:lstStyle>
          <a:p>
            <a:pPr lvl="0"/>
            <a:endParaRPr lang="en-US"/>
          </a:p>
        </p:txBody>
      </p:sp>
      <p:sp>
        <p:nvSpPr>
          <p:cNvPr id="38" name="Text Placeholder 2">
            <a:extLst>
              <a:ext uri="{FF2B5EF4-FFF2-40B4-BE49-F238E27FC236}">
                <a16:creationId xmlns:a16="http://schemas.microsoft.com/office/drawing/2014/main" id="{DF8D3284-0D66-1B4B-B073-81A1DB5D30C1}"/>
              </a:ext>
            </a:extLst>
          </p:cNvPr>
          <p:cNvSpPr>
            <a:spLocks noGrp="1"/>
          </p:cNvSpPr>
          <p:nvPr>
            <p:ph type="body" sz="quarter" idx="80"/>
          </p:nvPr>
        </p:nvSpPr>
        <p:spPr>
          <a:xfrm>
            <a:off x="7425835" y="1398136"/>
            <a:ext cx="1055901" cy="261872"/>
          </a:xfrm>
          <a:noFill/>
        </p:spPr>
        <p:txBody>
          <a:bodyPr anchor="t" anchorCtr="0"/>
          <a:lstStyle>
            <a:lvl1pPr marL="0" indent="0" algn="l">
              <a:lnSpc>
                <a:spcPct val="100000"/>
              </a:lnSpc>
              <a:buNone/>
              <a:defRPr sz="1300" b="0"/>
            </a:lvl1pPr>
            <a:lvl2pPr marL="457200" indent="0">
              <a:buNone/>
              <a:defRPr/>
            </a:lvl2pPr>
          </a:lstStyle>
          <a:p>
            <a:pPr lvl="0"/>
            <a:endParaRPr lang="en-US"/>
          </a:p>
        </p:txBody>
      </p:sp>
      <p:sp>
        <p:nvSpPr>
          <p:cNvPr id="39" name="Text Placeholder 2">
            <a:extLst>
              <a:ext uri="{FF2B5EF4-FFF2-40B4-BE49-F238E27FC236}">
                <a16:creationId xmlns:a16="http://schemas.microsoft.com/office/drawing/2014/main" id="{1D86245F-CEF5-D349-B9EE-2F8B0A0CF6C4}"/>
              </a:ext>
            </a:extLst>
          </p:cNvPr>
          <p:cNvSpPr>
            <a:spLocks noGrp="1"/>
          </p:cNvSpPr>
          <p:nvPr>
            <p:ph type="body" sz="quarter" idx="81"/>
          </p:nvPr>
        </p:nvSpPr>
        <p:spPr>
          <a:xfrm>
            <a:off x="8576796" y="874973"/>
            <a:ext cx="1589180" cy="261872"/>
          </a:xfrm>
          <a:noFill/>
        </p:spPr>
        <p:txBody>
          <a:bodyPr anchor="t" anchorCtr="0"/>
          <a:lstStyle>
            <a:lvl1pPr marL="0" indent="0" algn="l">
              <a:lnSpc>
                <a:spcPct val="100000"/>
              </a:lnSpc>
              <a:buNone/>
              <a:defRPr sz="1300" b="1"/>
            </a:lvl1pPr>
            <a:lvl2pPr marL="457200" indent="0">
              <a:buNone/>
              <a:defRPr/>
            </a:lvl2pPr>
          </a:lstStyle>
          <a:p>
            <a:pPr lvl="0"/>
            <a:endParaRPr lang="en-US"/>
          </a:p>
        </p:txBody>
      </p:sp>
      <p:sp>
        <p:nvSpPr>
          <p:cNvPr id="40" name="Text Placeholder 2">
            <a:extLst>
              <a:ext uri="{FF2B5EF4-FFF2-40B4-BE49-F238E27FC236}">
                <a16:creationId xmlns:a16="http://schemas.microsoft.com/office/drawing/2014/main" id="{9B11F046-3287-AD47-93A9-0134BEB93370}"/>
              </a:ext>
            </a:extLst>
          </p:cNvPr>
          <p:cNvSpPr>
            <a:spLocks noGrp="1"/>
          </p:cNvSpPr>
          <p:nvPr>
            <p:ph type="body" sz="quarter" idx="82"/>
          </p:nvPr>
        </p:nvSpPr>
        <p:spPr>
          <a:xfrm>
            <a:off x="8576796" y="1398136"/>
            <a:ext cx="1589180" cy="261872"/>
          </a:xfrm>
          <a:noFill/>
        </p:spPr>
        <p:txBody>
          <a:bodyPr anchor="t" anchorCtr="0"/>
          <a:lstStyle>
            <a:lvl1pPr marL="0" indent="0" algn="l">
              <a:lnSpc>
                <a:spcPct val="100000"/>
              </a:lnSpc>
              <a:buNone/>
              <a:defRPr sz="1300" b="0"/>
            </a:lvl1pPr>
            <a:lvl2pPr marL="457200" indent="0">
              <a:buNone/>
              <a:defRPr/>
            </a:lvl2pPr>
          </a:lstStyle>
          <a:p>
            <a:pPr lvl="0"/>
            <a:endParaRPr lang="en-US"/>
          </a:p>
        </p:txBody>
      </p:sp>
    </p:spTree>
    <p:extLst>
      <p:ext uri="{BB962C8B-B14F-4D97-AF65-F5344CB8AC3E}">
        <p14:creationId xmlns:p14="http://schemas.microsoft.com/office/powerpoint/2010/main" val="268976200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D1DC0EC4-04F2-49D0-B561-AE78371E8CDD}"/>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EE08C31A-660B-499D-9821-964D172D4C6F}"/>
              </a:ext>
            </a:extLst>
          </p:cNvPr>
          <p:cNvSpPr>
            <a:spLocks noGrp="1"/>
          </p:cNvSpPr>
          <p:nvPr>
            <p:ph type="dt" sz="half" idx="14"/>
          </p:nvPr>
        </p:nvSpPr>
        <p:spPr/>
        <p:txBody>
          <a:bodyPr/>
          <a:lstStyle/>
          <a:p>
            <a:r>
              <a:rPr lang="fi-FI"/>
              <a:t>19/10/23</a:t>
            </a:r>
          </a:p>
        </p:txBody>
      </p:sp>
      <p:sp>
        <p:nvSpPr>
          <p:cNvPr id="3" name="Footer Placeholder 2">
            <a:extLst>
              <a:ext uri="{FF2B5EF4-FFF2-40B4-BE49-F238E27FC236}">
                <a16:creationId xmlns:a16="http://schemas.microsoft.com/office/drawing/2014/main" id="{DD80D0CC-EEA2-4FCF-8B14-7C6C8A9265FA}"/>
              </a:ext>
            </a:extLst>
          </p:cNvPr>
          <p:cNvSpPr>
            <a:spLocks noGrp="1"/>
          </p:cNvSpPr>
          <p:nvPr>
            <p:ph type="ftr" sz="quarter" idx="15"/>
          </p:nvPr>
        </p:nvSpPr>
        <p:spPr/>
        <p:txBody>
          <a:bodyPr/>
          <a:lstStyle/>
          <a:p>
            <a:r>
              <a:rPr lang="fi-FI"/>
              <a:t>Yleisesitys</a:t>
            </a:r>
          </a:p>
        </p:txBody>
      </p:sp>
      <p:sp>
        <p:nvSpPr>
          <p:cNvPr id="4" name="Slide Number Placeholder 3">
            <a:extLst>
              <a:ext uri="{FF2B5EF4-FFF2-40B4-BE49-F238E27FC236}">
                <a16:creationId xmlns:a16="http://schemas.microsoft.com/office/drawing/2014/main" id="{E06981FD-C58B-41E8-BED1-72917E90D9C7}"/>
              </a:ext>
            </a:extLst>
          </p:cNvPr>
          <p:cNvSpPr>
            <a:spLocks noGrp="1"/>
          </p:cNvSpPr>
          <p:nvPr>
            <p:ph type="sldNum" sz="quarter" idx="16"/>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417322161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rgbClr val="000000"/>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300BAD05-FE1A-4EEE-8D0E-2A2037F6C5F8}"/>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bg1"/>
                </a:solidFill>
              </a:defRPr>
            </a:lvl1pPr>
            <a:lvl2pPr marL="457200" indent="0">
              <a:buNone/>
              <a:defRPr/>
            </a:lvl2pPr>
          </a:lstStyle>
          <a:p>
            <a:pPr lvl="0"/>
            <a:r>
              <a:rPr lang="en-US"/>
              <a:t>Click to edit Master text styles</a:t>
            </a:r>
          </a:p>
        </p:txBody>
      </p:sp>
      <p:sp>
        <p:nvSpPr>
          <p:cNvPr id="2" name="Date Placeholder 1">
            <a:extLst>
              <a:ext uri="{FF2B5EF4-FFF2-40B4-BE49-F238E27FC236}">
                <a16:creationId xmlns:a16="http://schemas.microsoft.com/office/drawing/2014/main" id="{78170FEC-53D4-47D7-8671-8CC3F695FEC2}"/>
              </a:ext>
            </a:extLst>
          </p:cNvPr>
          <p:cNvSpPr>
            <a:spLocks noGrp="1"/>
          </p:cNvSpPr>
          <p:nvPr>
            <p:ph type="dt" sz="half" idx="14"/>
          </p:nvPr>
        </p:nvSpPr>
        <p:spPr/>
        <p:txBody>
          <a:bodyPr/>
          <a:lstStyle>
            <a:lvl1pPr>
              <a:defRPr>
                <a:solidFill>
                  <a:schemeClr val="bg1"/>
                </a:solidFill>
              </a:defRPr>
            </a:lvl1pPr>
          </a:lstStyle>
          <a:p>
            <a:r>
              <a:rPr lang="fi-FI"/>
              <a:t>19/10/23</a:t>
            </a:r>
          </a:p>
        </p:txBody>
      </p:sp>
      <p:sp>
        <p:nvSpPr>
          <p:cNvPr id="3" name="Footer Placeholder 2">
            <a:extLst>
              <a:ext uri="{FF2B5EF4-FFF2-40B4-BE49-F238E27FC236}">
                <a16:creationId xmlns:a16="http://schemas.microsoft.com/office/drawing/2014/main" id="{E7CAEC1D-C4B9-4279-A700-D932A3C80D17}"/>
              </a:ext>
            </a:extLst>
          </p:cNvPr>
          <p:cNvSpPr>
            <a:spLocks noGrp="1"/>
          </p:cNvSpPr>
          <p:nvPr>
            <p:ph type="ftr" sz="quarter" idx="15"/>
          </p:nvPr>
        </p:nvSpPr>
        <p:spPr/>
        <p:txBody>
          <a:bodyPr/>
          <a:lstStyle>
            <a:lvl1pPr>
              <a:defRPr>
                <a:solidFill>
                  <a:schemeClr val="bg1"/>
                </a:solidFill>
              </a:defRPr>
            </a:lvl1pPr>
          </a:lstStyle>
          <a:p>
            <a:r>
              <a:rPr lang="fi-FI"/>
              <a:t>Yleisesitys</a:t>
            </a:r>
          </a:p>
        </p:txBody>
      </p:sp>
      <p:sp>
        <p:nvSpPr>
          <p:cNvPr id="4" name="Slide Number Placeholder 3">
            <a:extLst>
              <a:ext uri="{FF2B5EF4-FFF2-40B4-BE49-F238E27FC236}">
                <a16:creationId xmlns:a16="http://schemas.microsoft.com/office/drawing/2014/main" id="{731ECF78-361A-4838-8277-924BCFF27EB3}"/>
              </a:ext>
            </a:extLst>
          </p:cNvPr>
          <p:cNvSpPr>
            <a:spLocks noGrp="1"/>
          </p:cNvSpPr>
          <p:nvPr>
            <p:ph type="sldNum" sz="quarter" idx="16"/>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10" name="Miltton_Text_White.png" descr="Miltton_Text_White.png">
            <a:extLst>
              <a:ext uri="{FF2B5EF4-FFF2-40B4-BE49-F238E27FC236}">
                <a16:creationId xmlns:a16="http://schemas.microsoft.com/office/drawing/2014/main" id="{B3FE9569-292C-44A5-899D-1B8EFF5147D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Tree>
    <p:extLst>
      <p:ext uri="{BB962C8B-B14F-4D97-AF65-F5344CB8AC3E}">
        <p14:creationId xmlns:p14="http://schemas.microsoft.com/office/powerpoint/2010/main" val="2841245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e Golden Circle">
    <p:bg>
      <p:bgPr>
        <a:solidFill>
          <a:srgbClr val="FFFFFF"/>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333A1C90-4D1E-E14A-BAED-7C3CE6C18254}"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35" name="Text Placeholder 4">
            <a:extLst>
              <a:ext uri="{FF2B5EF4-FFF2-40B4-BE49-F238E27FC236}">
                <a16:creationId xmlns:a16="http://schemas.microsoft.com/office/drawing/2014/main" id="{5A82D80A-AD80-1835-0233-85F90BB53D5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29" name="Oval 28">
            <a:extLst>
              <a:ext uri="{FF2B5EF4-FFF2-40B4-BE49-F238E27FC236}">
                <a16:creationId xmlns:a16="http://schemas.microsoft.com/office/drawing/2014/main" id="{B2D6F0E0-ECC2-DCA1-8966-65788C6F81DF}"/>
              </a:ext>
            </a:extLst>
          </p:cNvPr>
          <p:cNvSpPr/>
          <p:nvPr/>
        </p:nvSpPr>
        <p:spPr>
          <a:xfrm>
            <a:off x="7413938" y="2771878"/>
            <a:ext cx="1314241" cy="1314241"/>
          </a:xfrm>
          <a:prstGeom prst="ellipse">
            <a:avLst/>
          </a:prstGeom>
          <a:solidFill>
            <a:srgbClr val="E9F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Oval 29">
            <a:extLst>
              <a:ext uri="{FF2B5EF4-FFF2-40B4-BE49-F238E27FC236}">
                <a16:creationId xmlns:a16="http://schemas.microsoft.com/office/drawing/2014/main" id="{26ADEC2F-B7B7-95B0-CE07-0139552D0024}"/>
              </a:ext>
            </a:extLst>
          </p:cNvPr>
          <p:cNvSpPr/>
          <p:nvPr/>
        </p:nvSpPr>
        <p:spPr>
          <a:xfrm>
            <a:off x="6544354" y="1939922"/>
            <a:ext cx="3053416" cy="3053416"/>
          </a:xfrm>
          <a:prstGeom prst="ellipse">
            <a:avLst/>
          </a:prstGeom>
          <a:noFill/>
          <a:ln w="2286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32">
            <a:extLst>
              <a:ext uri="{FF2B5EF4-FFF2-40B4-BE49-F238E27FC236}">
                <a16:creationId xmlns:a16="http://schemas.microsoft.com/office/drawing/2014/main" id="{4739A977-6F51-6957-02DB-9108761E0910}"/>
              </a:ext>
            </a:extLst>
          </p:cNvPr>
          <p:cNvSpPr txBox="1">
            <a:spLocks/>
          </p:cNvSpPr>
          <p:nvPr/>
        </p:nvSpPr>
        <p:spPr>
          <a:xfrm>
            <a:off x="7082503" y="3808044"/>
            <a:ext cx="1977113" cy="1317815"/>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a:t>HOW</a:t>
            </a:r>
          </a:p>
        </p:txBody>
      </p:sp>
      <p:sp>
        <p:nvSpPr>
          <p:cNvPr id="36" name="Text Placeholder 32">
            <a:extLst>
              <a:ext uri="{FF2B5EF4-FFF2-40B4-BE49-F238E27FC236}">
                <a16:creationId xmlns:a16="http://schemas.microsoft.com/office/drawing/2014/main" id="{659B7AA6-3D28-6B6D-631A-6A693430B8FC}"/>
              </a:ext>
            </a:extLst>
          </p:cNvPr>
          <p:cNvSpPr txBox="1">
            <a:spLocks/>
          </p:cNvSpPr>
          <p:nvPr/>
        </p:nvSpPr>
        <p:spPr>
          <a:xfrm>
            <a:off x="7082503" y="4752015"/>
            <a:ext cx="1977113" cy="1317815"/>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a:t>WHAT</a:t>
            </a:r>
          </a:p>
        </p:txBody>
      </p:sp>
      <p:sp>
        <p:nvSpPr>
          <p:cNvPr id="37" name="Text Placeholder 32">
            <a:extLst>
              <a:ext uri="{FF2B5EF4-FFF2-40B4-BE49-F238E27FC236}">
                <a16:creationId xmlns:a16="http://schemas.microsoft.com/office/drawing/2014/main" id="{1C72E168-41E1-715E-A8A9-7B19E9EB1BBB}"/>
              </a:ext>
            </a:extLst>
          </p:cNvPr>
          <p:cNvSpPr txBox="1">
            <a:spLocks/>
          </p:cNvSpPr>
          <p:nvPr/>
        </p:nvSpPr>
        <p:spPr>
          <a:xfrm>
            <a:off x="7082504" y="3151204"/>
            <a:ext cx="1977113" cy="529133"/>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a:t>WHY</a:t>
            </a:r>
          </a:p>
        </p:txBody>
      </p:sp>
      <p:sp>
        <p:nvSpPr>
          <p:cNvPr id="38" name="Oval 37">
            <a:extLst>
              <a:ext uri="{FF2B5EF4-FFF2-40B4-BE49-F238E27FC236}">
                <a16:creationId xmlns:a16="http://schemas.microsoft.com/office/drawing/2014/main" id="{2F491F07-8C7E-FE7C-3972-052F8AC02BA4}"/>
              </a:ext>
            </a:extLst>
          </p:cNvPr>
          <p:cNvSpPr/>
          <p:nvPr/>
        </p:nvSpPr>
        <p:spPr>
          <a:xfrm>
            <a:off x="5539034" y="896971"/>
            <a:ext cx="5064057" cy="5064057"/>
          </a:xfrm>
          <a:prstGeom prst="ellipse">
            <a:avLst/>
          </a:prstGeom>
          <a:noFill/>
          <a:ln w="2286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ontent Placeholder 13">
            <a:extLst>
              <a:ext uri="{FF2B5EF4-FFF2-40B4-BE49-F238E27FC236}">
                <a16:creationId xmlns:a16="http://schemas.microsoft.com/office/drawing/2014/main" id="{595D5C35-83EF-69AA-9F26-20979C510C71}"/>
              </a:ext>
            </a:extLst>
          </p:cNvPr>
          <p:cNvSpPr txBox="1">
            <a:spLocks/>
          </p:cNvSpPr>
          <p:nvPr/>
        </p:nvSpPr>
        <p:spPr>
          <a:xfrm>
            <a:off x="888667" y="2275957"/>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Every organization on the planet knows </a:t>
            </a:r>
            <a:br>
              <a:rPr lang="en-GB"/>
            </a:br>
            <a:r>
              <a:rPr lang="en-GB"/>
              <a:t>WHAT they do. These are products </a:t>
            </a:r>
          </a:p>
          <a:p>
            <a:pPr marL="0" indent="0">
              <a:buFont typeface="Arial" panose="020B0604020202020204" pitchFamily="34" charset="0"/>
              <a:buNone/>
            </a:pPr>
            <a:r>
              <a:rPr lang="en-GB"/>
              <a:t>they stell or the services.</a:t>
            </a:r>
          </a:p>
          <a:p>
            <a:pPr marL="0" indent="0">
              <a:buFont typeface="Arial" panose="020B0604020202020204" pitchFamily="34" charset="0"/>
              <a:buNone/>
            </a:pPr>
            <a:endParaRPr lang="en-GB"/>
          </a:p>
        </p:txBody>
      </p:sp>
      <p:sp>
        <p:nvSpPr>
          <p:cNvPr id="45" name="Content Placeholder 13">
            <a:extLst>
              <a:ext uri="{FF2B5EF4-FFF2-40B4-BE49-F238E27FC236}">
                <a16:creationId xmlns:a16="http://schemas.microsoft.com/office/drawing/2014/main" id="{067FC531-26AC-ACF8-7A21-0D52DA771331}"/>
              </a:ext>
            </a:extLst>
          </p:cNvPr>
          <p:cNvSpPr txBox="1">
            <a:spLocks/>
          </p:cNvSpPr>
          <p:nvPr/>
        </p:nvSpPr>
        <p:spPr>
          <a:xfrm>
            <a:off x="888667" y="5043279"/>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Very few organizations know WHY they do </a:t>
            </a:r>
          </a:p>
          <a:p>
            <a:pPr marL="0" indent="0">
              <a:buFont typeface="Arial" panose="020B0604020202020204" pitchFamily="34" charset="0"/>
              <a:buNone/>
            </a:pPr>
            <a:r>
              <a:rPr lang="en-GB"/>
              <a:t>what they do. WHY is not about making money. </a:t>
            </a:r>
          </a:p>
          <a:p>
            <a:pPr marL="0" indent="0">
              <a:buFont typeface="Arial" panose="020B0604020202020204" pitchFamily="34" charset="0"/>
              <a:buNone/>
            </a:pPr>
            <a:r>
              <a:rPr lang="en-GB"/>
              <a:t>That’s a result. WHY is a purpose, cause or belief. </a:t>
            </a:r>
          </a:p>
          <a:p>
            <a:pPr marL="0" indent="0">
              <a:buFont typeface="Arial" panose="020B0604020202020204" pitchFamily="34" charset="0"/>
              <a:buNone/>
            </a:pPr>
            <a:r>
              <a:rPr lang="en-GB"/>
              <a:t>It’s the very reason your organization exists.</a:t>
            </a:r>
          </a:p>
        </p:txBody>
      </p:sp>
      <p:sp>
        <p:nvSpPr>
          <p:cNvPr id="46" name="Content Placeholder 13">
            <a:extLst>
              <a:ext uri="{FF2B5EF4-FFF2-40B4-BE49-F238E27FC236}">
                <a16:creationId xmlns:a16="http://schemas.microsoft.com/office/drawing/2014/main" id="{CA00CF89-3409-A87C-2B44-2BD4B2B8EDDD}"/>
              </a:ext>
            </a:extLst>
          </p:cNvPr>
          <p:cNvSpPr txBox="1">
            <a:spLocks/>
          </p:cNvSpPr>
          <p:nvPr/>
        </p:nvSpPr>
        <p:spPr>
          <a:xfrm>
            <a:off x="888667" y="3664482"/>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Some organizations know HOW they do it. </a:t>
            </a:r>
            <a:br>
              <a:rPr lang="en-GB"/>
            </a:br>
            <a:r>
              <a:rPr lang="en-GB"/>
              <a:t>These are the things that make them special </a:t>
            </a:r>
          </a:p>
          <a:p>
            <a:pPr marL="0" indent="0">
              <a:buFont typeface="Arial" panose="020B0604020202020204" pitchFamily="34" charset="0"/>
              <a:buNone/>
            </a:pPr>
            <a:r>
              <a:rPr lang="en-GB"/>
              <a:t>or set them apart from their competition.</a:t>
            </a:r>
          </a:p>
          <a:p>
            <a:pPr marL="0" indent="0">
              <a:buFont typeface="Arial" panose="020B0604020202020204" pitchFamily="34" charset="0"/>
              <a:buNone/>
            </a:pPr>
            <a:endParaRPr lang="en-GB"/>
          </a:p>
        </p:txBody>
      </p:sp>
      <p:sp>
        <p:nvSpPr>
          <p:cNvPr id="47" name="Title 2">
            <a:extLst>
              <a:ext uri="{FF2B5EF4-FFF2-40B4-BE49-F238E27FC236}">
                <a16:creationId xmlns:a16="http://schemas.microsoft.com/office/drawing/2014/main" id="{81027DAF-6162-3FA3-36B7-4B6478D33BF2}"/>
              </a:ext>
            </a:extLst>
          </p:cNvPr>
          <p:cNvSpPr txBox="1">
            <a:spLocks/>
          </p:cNvSpPr>
          <p:nvPr/>
        </p:nvSpPr>
        <p:spPr>
          <a:xfrm>
            <a:off x="988750" y="1819386"/>
            <a:ext cx="1300338" cy="5521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b="0" u="sng"/>
              <a:t>What</a:t>
            </a:r>
          </a:p>
        </p:txBody>
      </p:sp>
      <p:sp>
        <p:nvSpPr>
          <p:cNvPr id="48" name="Title 2">
            <a:extLst>
              <a:ext uri="{FF2B5EF4-FFF2-40B4-BE49-F238E27FC236}">
                <a16:creationId xmlns:a16="http://schemas.microsoft.com/office/drawing/2014/main" id="{282F97E5-DD94-A688-7690-BE8E4C042325}"/>
              </a:ext>
            </a:extLst>
          </p:cNvPr>
          <p:cNvSpPr txBox="1">
            <a:spLocks/>
          </p:cNvSpPr>
          <p:nvPr/>
        </p:nvSpPr>
        <p:spPr>
          <a:xfrm>
            <a:off x="988750" y="3190570"/>
            <a:ext cx="2784364" cy="5521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b="0" u="sng"/>
              <a:t>How</a:t>
            </a:r>
          </a:p>
        </p:txBody>
      </p:sp>
      <p:sp>
        <p:nvSpPr>
          <p:cNvPr id="49" name="Title 2">
            <a:extLst>
              <a:ext uri="{FF2B5EF4-FFF2-40B4-BE49-F238E27FC236}">
                <a16:creationId xmlns:a16="http://schemas.microsoft.com/office/drawing/2014/main" id="{88920441-0D28-1A6A-79B8-87D9574C3A25}"/>
              </a:ext>
            </a:extLst>
          </p:cNvPr>
          <p:cNvSpPr txBox="1">
            <a:spLocks/>
          </p:cNvSpPr>
          <p:nvPr/>
        </p:nvSpPr>
        <p:spPr>
          <a:xfrm>
            <a:off x="988749" y="4573738"/>
            <a:ext cx="1931043" cy="5521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b="0" u="sng"/>
              <a:t>Why</a:t>
            </a:r>
          </a:p>
        </p:txBody>
      </p:sp>
      <p:sp>
        <p:nvSpPr>
          <p:cNvPr id="52" name="Text Placeholder 7">
            <a:extLst>
              <a:ext uri="{FF2B5EF4-FFF2-40B4-BE49-F238E27FC236}">
                <a16:creationId xmlns:a16="http://schemas.microsoft.com/office/drawing/2014/main" id="{075AE4B3-02A8-5FBC-D00D-F65C464F7D97}"/>
              </a:ext>
            </a:extLst>
          </p:cNvPr>
          <p:cNvSpPr txBox="1">
            <a:spLocks/>
          </p:cNvSpPr>
          <p:nvPr/>
        </p:nvSpPr>
        <p:spPr>
          <a:xfrm>
            <a:off x="10131901" y="5906677"/>
            <a:ext cx="1735501" cy="1138542"/>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900">
                <a:latin typeface="Arial" panose="020B0604020202020204" pitchFamily="34" charset="0"/>
                <a:cs typeface="Arial" panose="020B0604020202020204" pitchFamily="34" charset="0"/>
              </a:rPr>
              <a:t>Source: </a:t>
            </a:r>
            <a:r>
              <a:rPr lang="en-US" sz="900" b="0" i="0">
                <a:solidFill>
                  <a:srgbClr val="1D1C1D"/>
                </a:solidFill>
                <a:effectLst/>
                <a:latin typeface="Arial" panose="020B0604020202020204" pitchFamily="34" charset="0"/>
                <a:cs typeface="Arial" panose="020B0604020202020204" pitchFamily="34" charset="0"/>
              </a:rPr>
              <a:t>Simon Sinek, 2015</a:t>
            </a:r>
            <a:endParaRPr lang="en-GB" sz="90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76A1A03-6C1C-F70C-BE0A-ABC9BC2E819F}"/>
              </a:ext>
            </a:extLst>
          </p:cNvPr>
          <p:cNvSpPr txBox="1"/>
          <p:nvPr/>
        </p:nvSpPr>
        <p:spPr>
          <a:xfrm>
            <a:off x="856559" y="970705"/>
            <a:ext cx="3341964" cy="477054"/>
          </a:xfrm>
          <a:prstGeom prst="rect">
            <a:avLst/>
          </a:prstGeom>
          <a:noFill/>
        </p:spPr>
        <p:txBody>
          <a:bodyPr wrap="square" rtlCol="0">
            <a:spAutoFit/>
          </a:bodyPr>
          <a:lstStyle/>
          <a:p>
            <a:r>
              <a:rPr lang="en-FI" sz="2500" b="1"/>
              <a:t>The Golden Circle</a:t>
            </a:r>
          </a:p>
        </p:txBody>
      </p:sp>
      <p:sp>
        <p:nvSpPr>
          <p:cNvPr id="4" name="SmartArt Placeholder 3">
            <a:extLst>
              <a:ext uri="{FF2B5EF4-FFF2-40B4-BE49-F238E27FC236}">
                <a16:creationId xmlns:a16="http://schemas.microsoft.com/office/drawing/2014/main" id="{E9A2B580-043B-2EEE-096D-30920E764828}"/>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6189066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Pricing">
    <p:bg>
      <p:bgPr>
        <a:solidFill>
          <a:srgbClr val="E5E5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953036" y="1099929"/>
            <a:ext cx="2815689" cy="552121"/>
          </a:xfrm>
        </p:spPr>
        <p:txBody>
          <a:bodyPr/>
          <a:lstStyle/>
          <a:p>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19/10/23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US"/>
              <a:t>Click to edit Master text styles</a:t>
            </a:r>
          </a:p>
        </p:txBody>
      </p:sp>
      <p:pic>
        <p:nvPicPr>
          <p:cNvPr id="10" name="Mitton-arrow.png" descr="Mitton-arrow.png">
            <a:extLst>
              <a:ext uri="{FF2B5EF4-FFF2-40B4-BE49-F238E27FC236}">
                <a16:creationId xmlns:a16="http://schemas.microsoft.com/office/drawing/2014/main" id="{EA1D0C19-7506-4B00-8B59-C2E1CEF9A9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617" y="936391"/>
            <a:ext cx="664824" cy="585922"/>
          </a:xfrm>
          <a:prstGeom prst="rect">
            <a:avLst/>
          </a:prstGeom>
          <a:ln w="12700">
            <a:miter lim="400000"/>
          </a:ln>
        </p:spPr>
      </p:pic>
      <p:sp>
        <p:nvSpPr>
          <p:cNvPr id="11" name="Text Placeholder 10">
            <a:extLst>
              <a:ext uri="{FF2B5EF4-FFF2-40B4-BE49-F238E27FC236}">
                <a16:creationId xmlns:a16="http://schemas.microsoft.com/office/drawing/2014/main" id="{6B1A969A-AFC6-453C-BDA5-95D2EAA7A4D8}"/>
              </a:ext>
            </a:extLst>
          </p:cNvPr>
          <p:cNvSpPr>
            <a:spLocks noGrp="1"/>
          </p:cNvSpPr>
          <p:nvPr>
            <p:ph type="body" sz="quarter" idx="14"/>
          </p:nvPr>
        </p:nvSpPr>
        <p:spPr>
          <a:xfrm>
            <a:off x="952500" y="1729046"/>
            <a:ext cx="2816225" cy="4245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83A8714B-64BB-44EE-BB19-BFC10C094DA8}"/>
              </a:ext>
            </a:extLst>
          </p:cNvPr>
          <p:cNvSpPr>
            <a:spLocks noGrp="1"/>
          </p:cNvSpPr>
          <p:nvPr>
            <p:ph type="body" sz="quarter" idx="15"/>
          </p:nvPr>
        </p:nvSpPr>
        <p:spPr>
          <a:xfrm>
            <a:off x="4688713" y="1484932"/>
            <a:ext cx="4525625" cy="650047"/>
          </a:xfrm>
        </p:spPr>
        <p:txBody>
          <a:bodyPr/>
          <a:lstStyle>
            <a:lvl2pPr marL="45720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7B2B55A2-A2E3-4A65-9C66-104502DC4231}"/>
              </a:ext>
            </a:extLst>
          </p:cNvPr>
          <p:cNvSpPr>
            <a:spLocks noGrp="1"/>
          </p:cNvSpPr>
          <p:nvPr>
            <p:ph type="body" sz="quarter" idx="16"/>
          </p:nvPr>
        </p:nvSpPr>
        <p:spPr>
          <a:xfrm>
            <a:off x="4688713" y="1124965"/>
            <a:ext cx="4525625" cy="273529"/>
          </a:xfrm>
        </p:spPr>
        <p:txBody>
          <a:bodyPr/>
          <a:lstStyle>
            <a:lvl1pPr marL="0" indent="0">
              <a:buNone/>
              <a:defRPr b="1" cap="all" baseline="0"/>
            </a:lvl1pPr>
            <a:lvl2pPr marL="457200" indent="0">
              <a:buNone/>
              <a:defRPr/>
            </a:lvl2pPr>
          </a:lstStyle>
          <a:p>
            <a:pPr lvl="0"/>
            <a:endParaRPr lang="en-US"/>
          </a:p>
        </p:txBody>
      </p:sp>
      <p:sp>
        <p:nvSpPr>
          <p:cNvPr id="14" name="Text Placeholder 10">
            <a:extLst>
              <a:ext uri="{FF2B5EF4-FFF2-40B4-BE49-F238E27FC236}">
                <a16:creationId xmlns:a16="http://schemas.microsoft.com/office/drawing/2014/main" id="{3C6C65B3-A2F3-4C3A-84E3-97F8E7515D98}"/>
              </a:ext>
            </a:extLst>
          </p:cNvPr>
          <p:cNvSpPr>
            <a:spLocks noGrp="1"/>
          </p:cNvSpPr>
          <p:nvPr>
            <p:ph type="body" sz="quarter" idx="17" hasCustomPrompt="1"/>
          </p:nvPr>
        </p:nvSpPr>
        <p:spPr>
          <a:xfrm>
            <a:off x="9309502" y="1124965"/>
            <a:ext cx="906125" cy="273529"/>
          </a:xfrm>
        </p:spPr>
        <p:txBody>
          <a:bodyPr/>
          <a:lstStyle>
            <a:lvl1pPr marL="0" indent="0" algn="r">
              <a:buNone/>
              <a:defRPr b="1" cap="all" baseline="0"/>
            </a:lvl1pPr>
            <a:lvl2pPr marL="457200" indent="0">
              <a:buNone/>
              <a:defRPr/>
            </a:lvl2pPr>
          </a:lstStyle>
          <a:p>
            <a:pPr lvl="0"/>
            <a:r>
              <a:rPr lang="en-US"/>
              <a:t>XXX €</a:t>
            </a:r>
          </a:p>
        </p:txBody>
      </p:sp>
      <p:sp>
        <p:nvSpPr>
          <p:cNvPr id="15" name="Text Placeholder 10">
            <a:extLst>
              <a:ext uri="{FF2B5EF4-FFF2-40B4-BE49-F238E27FC236}">
                <a16:creationId xmlns:a16="http://schemas.microsoft.com/office/drawing/2014/main" id="{2FFBE4CF-5C2E-467C-A850-A4F898DDC177}"/>
              </a:ext>
            </a:extLst>
          </p:cNvPr>
          <p:cNvSpPr>
            <a:spLocks noGrp="1"/>
          </p:cNvSpPr>
          <p:nvPr>
            <p:ph type="body" sz="quarter" idx="18"/>
          </p:nvPr>
        </p:nvSpPr>
        <p:spPr>
          <a:xfrm>
            <a:off x="4688713" y="2808950"/>
            <a:ext cx="4525625" cy="650047"/>
          </a:xfrm>
        </p:spPr>
        <p:txBody>
          <a:bodyPr/>
          <a:lstStyle>
            <a:lvl2pPr marL="457200" indent="0">
              <a:buNone/>
              <a:defRPr/>
            </a:lvl2pPr>
          </a:lstStyle>
          <a:p>
            <a:pPr lvl="0"/>
            <a:r>
              <a:rPr lang="en-US"/>
              <a:t>Click to edit Master text styles</a:t>
            </a:r>
          </a:p>
        </p:txBody>
      </p:sp>
      <p:sp>
        <p:nvSpPr>
          <p:cNvPr id="16" name="Text Placeholder 10">
            <a:extLst>
              <a:ext uri="{FF2B5EF4-FFF2-40B4-BE49-F238E27FC236}">
                <a16:creationId xmlns:a16="http://schemas.microsoft.com/office/drawing/2014/main" id="{3ADAB746-9905-4582-A434-E2EA6C56220C}"/>
              </a:ext>
            </a:extLst>
          </p:cNvPr>
          <p:cNvSpPr>
            <a:spLocks noGrp="1"/>
          </p:cNvSpPr>
          <p:nvPr>
            <p:ph type="body" sz="quarter" idx="19"/>
          </p:nvPr>
        </p:nvSpPr>
        <p:spPr>
          <a:xfrm>
            <a:off x="4688713" y="2448983"/>
            <a:ext cx="4525625" cy="273529"/>
          </a:xfrm>
        </p:spPr>
        <p:txBody>
          <a:bodyPr/>
          <a:lstStyle>
            <a:lvl1pPr marL="0" indent="0">
              <a:buNone/>
              <a:defRPr b="1" cap="all" baseline="0"/>
            </a:lvl1pPr>
            <a:lvl2pPr marL="457200" indent="0">
              <a:buNone/>
              <a:defRPr/>
            </a:lvl2pPr>
          </a:lstStyle>
          <a:p>
            <a:pPr lvl="0"/>
            <a:endParaRPr lang="en-US"/>
          </a:p>
        </p:txBody>
      </p:sp>
      <p:sp>
        <p:nvSpPr>
          <p:cNvPr id="17" name="Text Placeholder 10">
            <a:extLst>
              <a:ext uri="{FF2B5EF4-FFF2-40B4-BE49-F238E27FC236}">
                <a16:creationId xmlns:a16="http://schemas.microsoft.com/office/drawing/2014/main" id="{4EE3B9EC-69DA-4DA1-8217-E61019D1D40E}"/>
              </a:ext>
            </a:extLst>
          </p:cNvPr>
          <p:cNvSpPr>
            <a:spLocks noGrp="1"/>
          </p:cNvSpPr>
          <p:nvPr>
            <p:ph type="body" sz="quarter" idx="20" hasCustomPrompt="1"/>
          </p:nvPr>
        </p:nvSpPr>
        <p:spPr>
          <a:xfrm>
            <a:off x="9309502" y="2448983"/>
            <a:ext cx="906125" cy="273529"/>
          </a:xfrm>
        </p:spPr>
        <p:txBody>
          <a:bodyPr/>
          <a:lstStyle>
            <a:lvl1pPr marL="0" indent="0" algn="r">
              <a:buNone/>
              <a:defRPr b="1" cap="all" baseline="0"/>
            </a:lvl1pPr>
            <a:lvl2pPr marL="457200" indent="0">
              <a:buNone/>
              <a:defRPr/>
            </a:lvl2pPr>
          </a:lstStyle>
          <a:p>
            <a:pPr lvl="0"/>
            <a:r>
              <a:rPr lang="en-US"/>
              <a:t>XXX €</a:t>
            </a:r>
          </a:p>
        </p:txBody>
      </p:sp>
      <p:sp>
        <p:nvSpPr>
          <p:cNvPr id="18" name="Text Placeholder 10">
            <a:extLst>
              <a:ext uri="{FF2B5EF4-FFF2-40B4-BE49-F238E27FC236}">
                <a16:creationId xmlns:a16="http://schemas.microsoft.com/office/drawing/2014/main" id="{0B16EADB-7409-4873-AA55-307A58B2409B}"/>
              </a:ext>
            </a:extLst>
          </p:cNvPr>
          <p:cNvSpPr>
            <a:spLocks noGrp="1"/>
          </p:cNvSpPr>
          <p:nvPr>
            <p:ph type="body" sz="quarter" idx="21"/>
          </p:nvPr>
        </p:nvSpPr>
        <p:spPr>
          <a:xfrm>
            <a:off x="4688713" y="4108143"/>
            <a:ext cx="4525625" cy="650047"/>
          </a:xfrm>
        </p:spPr>
        <p:txBody>
          <a:bodyPr/>
          <a:lstStyle>
            <a:lvl2pPr marL="457200" indent="0">
              <a:buNone/>
              <a:defRPr/>
            </a:lvl2pPr>
          </a:lstStyle>
          <a:p>
            <a:pPr lvl="0"/>
            <a:r>
              <a:rPr lang="en-US"/>
              <a:t>Click to edit Master text styles</a:t>
            </a:r>
          </a:p>
        </p:txBody>
      </p:sp>
      <p:sp>
        <p:nvSpPr>
          <p:cNvPr id="19" name="Text Placeholder 10">
            <a:extLst>
              <a:ext uri="{FF2B5EF4-FFF2-40B4-BE49-F238E27FC236}">
                <a16:creationId xmlns:a16="http://schemas.microsoft.com/office/drawing/2014/main" id="{502381BA-5432-4471-9BCE-79A3603834ED}"/>
              </a:ext>
            </a:extLst>
          </p:cNvPr>
          <p:cNvSpPr>
            <a:spLocks noGrp="1"/>
          </p:cNvSpPr>
          <p:nvPr>
            <p:ph type="body" sz="quarter" idx="22"/>
          </p:nvPr>
        </p:nvSpPr>
        <p:spPr>
          <a:xfrm>
            <a:off x="4688713" y="3748176"/>
            <a:ext cx="4525625" cy="273529"/>
          </a:xfrm>
        </p:spPr>
        <p:txBody>
          <a:bodyPr/>
          <a:lstStyle>
            <a:lvl1pPr marL="0" indent="0">
              <a:buNone/>
              <a:defRPr b="1" cap="all" baseline="0"/>
            </a:lvl1pPr>
            <a:lvl2pPr marL="457200" indent="0">
              <a:buNone/>
              <a:defRPr/>
            </a:lvl2pPr>
          </a:lstStyle>
          <a:p>
            <a:pPr lvl="0"/>
            <a:endParaRPr lang="en-US"/>
          </a:p>
        </p:txBody>
      </p:sp>
      <p:sp>
        <p:nvSpPr>
          <p:cNvPr id="20" name="Text Placeholder 10">
            <a:extLst>
              <a:ext uri="{FF2B5EF4-FFF2-40B4-BE49-F238E27FC236}">
                <a16:creationId xmlns:a16="http://schemas.microsoft.com/office/drawing/2014/main" id="{6C974D74-E3AF-43C4-BF5F-38C482A9A8E7}"/>
              </a:ext>
            </a:extLst>
          </p:cNvPr>
          <p:cNvSpPr>
            <a:spLocks noGrp="1"/>
          </p:cNvSpPr>
          <p:nvPr>
            <p:ph type="body" sz="quarter" idx="23" hasCustomPrompt="1"/>
          </p:nvPr>
        </p:nvSpPr>
        <p:spPr>
          <a:xfrm>
            <a:off x="9309502" y="3748176"/>
            <a:ext cx="906125" cy="273529"/>
          </a:xfrm>
        </p:spPr>
        <p:txBody>
          <a:bodyPr/>
          <a:lstStyle>
            <a:lvl1pPr marL="0" indent="0" algn="r">
              <a:buNone/>
              <a:defRPr b="1" cap="all" baseline="0"/>
            </a:lvl1pPr>
            <a:lvl2pPr marL="457200" indent="0">
              <a:buNone/>
              <a:defRPr/>
            </a:lvl2pPr>
          </a:lstStyle>
          <a:p>
            <a:pPr lvl="0"/>
            <a:r>
              <a:rPr lang="en-US"/>
              <a:t>XXX €</a:t>
            </a:r>
          </a:p>
        </p:txBody>
      </p:sp>
      <p:sp>
        <p:nvSpPr>
          <p:cNvPr id="21" name="Text Placeholder 10">
            <a:extLst>
              <a:ext uri="{FF2B5EF4-FFF2-40B4-BE49-F238E27FC236}">
                <a16:creationId xmlns:a16="http://schemas.microsoft.com/office/drawing/2014/main" id="{DDF461CD-F84B-4BC4-8F41-D26A3A6EA8E5}"/>
              </a:ext>
            </a:extLst>
          </p:cNvPr>
          <p:cNvSpPr>
            <a:spLocks noGrp="1"/>
          </p:cNvSpPr>
          <p:nvPr>
            <p:ph type="body" sz="quarter" idx="24"/>
          </p:nvPr>
        </p:nvSpPr>
        <p:spPr>
          <a:xfrm>
            <a:off x="4688713" y="5461124"/>
            <a:ext cx="4525625" cy="650047"/>
          </a:xfrm>
        </p:spPr>
        <p:txBody>
          <a:bodyPr/>
          <a:lstStyle>
            <a:lvl2pPr marL="457200" indent="0">
              <a:buNone/>
              <a:defRPr/>
            </a:lvl2pPr>
          </a:lstStyle>
          <a:p>
            <a:pPr lvl="0"/>
            <a:r>
              <a:rPr lang="en-US"/>
              <a:t>Click to edit Master text styles</a:t>
            </a:r>
          </a:p>
        </p:txBody>
      </p:sp>
      <p:sp>
        <p:nvSpPr>
          <p:cNvPr id="22" name="Text Placeholder 10">
            <a:extLst>
              <a:ext uri="{FF2B5EF4-FFF2-40B4-BE49-F238E27FC236}">
                <a16:creationId xmlns:a16="http://schemas.microsoft.com/office/drawing/2014/main" id="{EBBF0550-BE96-4A07-BDE5-39E799D0F9F4}"/>
              </a:ext>
            </a:extLst>
          </p:cNvPr>
          <p:cNvSpPr>
            <a:spLocks noGrp="1"/>
          </p:cNvSpPr>
          <p:nvPr>
            <p:ph type="body" sz="quarter" idx="25"/>
          </p:nvPr>
        </p:nvSpPr>
        <p:spPr>
          <a:xfrm>
            <a:off x="4688713" y="5101157"/>
            <a:ext cx="4525625" cy="273529"/>
          </a:xfrm>
        </p:spPr>
        <p:txBody>
          <a:bodyPr/>
          <a:lstStyle>
            <a:lvl1pPr marL="0" indent="0">
              <a:buNone/>
              <a:defRPr b="1" cap="all" baseline="0"/>
            </a:lvl1pPr>
            <a:lvl2pPr marL="457200" indent="0">
              <a:buNone/>
              <a:defRPr/>
            </a:lvl2pPr>
          </a:lstStyle>
          <a:p>
            <a:pPr lvl="0"/>
            <a:endParaRPr lang="en-US"/>
          </a:p>
        </p:txBody>
      </p:sp>
      <p:sp>
        <p:nvSpPr>
          <p:cNvPr id="23" name="Text Placeholder 10">
            <a:extLst>
              <a:ext uri="{FF2B5EF4-FFF2-40B4-BE49-F238E27FC236}">
                <a16:creationId xmlns:a16="http://schemas.microsoft.com/office/drawing/2014/main" id="{A77FF2A2-3555-407F-B01D-44D598F32301}"/>
              </a:ext>
            </a:extLst>
          </p:cNvPr>
          <p:cNvSpPr>
            <a:spLocks noGrp="1"/>
          </p:cNvSpPr>
          <p:nvPr>
            <p:ph type="body" sz="quarter" idx="26" hasCustomPrompt="1"/>
          </p:nvPr>
        </p:nvSpPr>
        <p:spPr>
          <a:xfrm>
            <a:off x="9309502" y="5101157"/>
            <a:ext cx="906125" cy="273529"/>
          </a:xfrm>
        </p:spPr>
        <p:txBody>
          <a:bodyPr/>
          <a:lstStyle>
            <a:lvl1pPr marL="0" indent="0" algn="r">
              <a:buNone/>
              <a:defRPr b="1" cap="all" baseline="0"/>
            </a:lvl1pPr>
            <a:lvl2pPr marL="457200" indent="0">
              <a:buNone/>
              <a:defRPr/>
            </a:lvl2pPr>
          </a:lstStyle>
          <a:p>
            <a:pPr lvl="0"/>
            <a:r>
              <a:rPr lang="en-US"/>
              <a:t>XXX €</a:t>
            </a:r>
          </a:p>
        </p:txBody>
      </p:sp>
      <p:sp>
        <p:nvSpPr>
          <p:cNvPr id="24" name="Rectangle 23">
            <a:extLst>
              <a:ext uri="{FF2B5EF4-FFF2-40B4-BE49-F238E27FC236}">
                <a16:creationId xmlns:a16="http://schemas.microsoft.com/office/drawing/2014/main" id="{F9E1B360-2D8A-49E8-8A12-E40F4CB2E25F}"/>
              </a:ext>
            </a:extLst>
          </p:cNvPr>
          <p:cNvSpPr/>
          <p:nvPr userDrawn="1"/>
        </p:nvSpPr>
        <p:spPr>
          <a:xfrm>
            <a:off x="4232720" y="666147"/>
            <a:ext cx="6516652" cy="57056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95856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rgbClr val="E4F030"/>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Tree>
    <p:extLst>
      <p:ext uri="{BB962C8B-B14F-4D97-AF65-F5344CB8AC3E}">
        <p14:creationId xmlns:p14="http://schemas.microsoft.com/office/powerpoint/2010/main" val="349696404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End slide 1">
    <p:bg>
      <p:bgPr>
        <a:solidFill>
          <a:srgbClr val="E4F12F"/>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Tree>
    <p:extLst>
      <p:ext uri="{BB962C8B-B14F-4D97-AF65-F5344CB8AC3E}">
        <p14:creationId xmlns:p14="http://schemas.microsoft.com/office/powerpoint/2010/main" val="314611608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chemeClr val="tx1"/>
        </a:solidFill>
        <a:effectLst/>
      </p:bgPr>
    </p:bg>
    <p:spTree>
      <p:nvGrpSpPr>
        <p:cNvPr id="1" name=""/>
        <p:cNvGrpSpPr/>
        <p:nvPr/>
      </p:nvGrpSpPr>
      <p:grpSpPr>
        <a:xfrm>
          <a:off x="0" y="0"/>
          <a:ext cx="0" cy="0"/>
          <a:chOff x="0" y="0"/>
          <a:chExt cx="0" cy="0"/>
        </a:xfrm>
      </p:grpSpPr>
      <p:pic>
        <p:nvPicPr>
          <p:cNvPr id="8" name="Mitton-arrow_white.png" descr="Mitton-arrow_white.png">
            <a:extLst>
              <a:ext uri="{FF2B5EF4-FFF2-40B4-BE49-F238E27FC236}">
                <a16:creationId xmlns:a16="http://schemas.microsoft.com/office/drawing/2014/main" id="{A80A54A8-77AC-4A5A-AE5B-00C993AED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829" y="1591200"/>
            <a:ext cx="1839600" cy="1621274"/>
          </a:xfrm>
          <a:prstGeom prst="rect">
            <a:avLst/>
          </a:prstGeom>
          <a:ln w="12700">
            <a:miter lim="400000"/>
          </a:ln>
        </p:spPr>
      </p:pic>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solidFill>
                  <a:schemeClr val="bg1"/>
                </a:solidFill>
              </a:defRPr>
            </a:lvl1pPr>
          </a:lstStyle>
          <a:p>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solidFill>
                  <a:schemeClr val="bg1"/>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solidFill>
                  <a:schemeClr val="bg1"/>
                </a:solidFill>
              </a:defRPr>
            </a:lvl1pPr>
          </a:lstStyle>
          <a:p>
            <a:pPr lvl="0"/>
            <a:r>
              <a:rPr lang="en-US"/>
              <a:t>Click to edit Master text styles</a:t>
            </a:r>
          </a:p>
        </p:txBody>
      </p:sp>
      <p:pic>
        <p:nvPicPr>
          <p:cNvPr id="7" name="Miltton_Text_White.png" descr="Miltton_Text_White.png">
            <a:extLst>
              <a:ext uri="{FF2B5EF4-FFF2-40B4-BE49-F238E27FC236}">
                <a16:creationId xmlns:a16="http://schemas.microsoft.com/office/drawing/2014/main" id="{8A3BCBC3-0270-4BE5-9FCC-D2316AE086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807040" y="116121"/>
            <a:ext cx="1143574" cy="544120"/>
          </a:xfrm>
          <a:prstGeom prst="rect">
            <a:avLst/>
          </a:prstGeom>
          <a:ln w="12700">
            <a:miter lim="400000"/>
          </a:ln>
        </p:spPr>
      </p:pic>
    </p:spTree>
    <p:extLst>
      <p:ext uri="{BB962C8B-B14F-4D97-AF65-F5344CB8AC3E}">
        <p14:creationId xmlns:p14="http://schemas.microsoft.com/office/powerpoint/2010/main" val="293528609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EB5D29"/>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11311206"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p:nvPr>
        </p:nvSpPr>
        <p:spPr>
          <a:xfrm>
            <a:off x="1786726" y="1661374"/>
            <a:ext cx="9962362" cy="1415629"/>
          </a:xfrm>
        </p:spPr>
        <p:txBody>
          <a:bodyPr anchor="b" anchorCtr="0"/>
          <a:lstStyle>
            <a:lvl1pPr algn="l">
              <a:defRPr sz="9200" b="1"/>
            </a:lvl1pPr>
          </a:lstStyle>
          <a:p>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spTree>
    <p:extLst>
      <p:ext uri="{BB962C8B-B14F-4D97-AF65-F5344CB8AC3E}">
        <p14:creationId xmlns:p14="http://schemas.microsoft.com/office/powerpoint/2010/main" val="228344802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End slide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D64E5CC-F8BE-4764-BE1B-D829CF3CF2B7}"/>
              </a:ext>
            </a:extLst>
          </p:cNvPr>
          <p:cNvSpPr>
            <a:spLocks noGrp="1"/>
          </p:cNvSpPr>
          <p:nvPr>
            <p:ph type="pic" sz="quarter" idx="13"/>
          </p:nvPr>
        </p:nvSpPr>
        <p:spPr>
          <a:xfrm>
            <a:off x="0" y="0"/>
            <a:ext cx="12190287" cy="685800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0" name="Text Placeholder 2">
            <a:extLst>
              <a:ext uri="{FF2B5EF4-FFF2-40B4-BE49-F238E27FC236}">
                <a16:creationId xmlns:a16="http://schemas.microsoft.com/office/drawing/2014/main" id="{3DCA2B04-15C4-4EBC-81C0-06B1D67FBAE5}"/>
              </a:ext>
            </a:extLst>
          </p:cNvPr>
          <p:cNvSpPr>
            <a:spLocks noGrp="1"/>
          </p:cNvSpPr>
          <p:nvPr>
            <p:ph type="body" sz="quarter" idx="26" hasCustomPrompt="1"/>
          </p:nvPr>
        </p:nvSpPr>
        <p:spPr>
          <a:xfrm>
            <a:off x="-27829" y="1589820"/>
            <a:ext cx="1833769" cy="1620839"/>
          </a:xfrm>
          <a:blipFill>
            <a:blip r:embed="rId2" cstate="email">
              <a:extLst>
                <a:ext uri="{28A0092B-C50C-407E-A947-70E740481C1C}">
                  <a14:useLocalDpi xmlns:a14="http://schemas.microsoft.com/office/drawing/2010/main"/>
                </a:ext>
              </a:extLst>
            </a:blip>
            <a:stretch>
              <a:fillRect/>
            </a:stretch>
          </a:blipFill>
        </p:spPr>
        <p:txBody>
          <a:bodyPr/>
          <a:lstStyle>
            <a:lvl1pPr marL="0" indent="0" algn="ctr">
              <a:lnSpc>
                <a:spcPct val="100000"/>
              </a:lnSpc>
              <a:buNone/>
              <a:defRPr sz="200"/>
            </a:lvl1pPr>
          </a:lstStyle>
          <a:p>
            <a:pPr lvl="0"/>
            <a:r>
              <a:rPr lang="fi-FI"/>
              <a:t>  </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2" y="3089656"/>
            <a:ext cx="5065068"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text</a:t>
            </a:r>
            <a:endParaRPr lang="en-GB"/>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1786726" y="1661374"/>
            <a:ext cx="3716224" cy="1415629"/>
          </a:xfrm>
        </p:spPr>
        <p:txBody>
          <a:bodyPr anchor="b" anchorCtr="0"/>
          <a:lstStyle>
            <a:lvl1pPr algn="l">
              <a:defRPr sz="9200" b="1"/>
            </a:lvl1pPr>
          </a:lstStyle>
          <a:p>
            <a:r>
              <a:rPr lang="fi-FI" err="1"/>
              <a:t>text</a:t>
            </a:r>
            <a:endParaRPr lang="en-GB"/>
          </a:p>
        </p:txBody>
      </p:sp>
      <p:sp>
        <p:nvSpPr>
          <p:cNvPr id="6" name="Text Placeholder 5">
            <a:extLst>
              <a:ext uri="{FF2B5EF4-FFF2-40B4-BE49-F238E27FC236}">
                <a16:creationId xmlns:a16="http://schemas.microsoft.com/office/drawing/2014/main" id="{62A9F804-71CF-4E1B-9F21-00A0429DA068}"/>
              </a:ext>
            </a:extLst>
          </p:cNvPr>
          <p:cNvSpPr>
            <a:spLocks noGrp="1"/>
          </p:cNvSpPr>
          <p:nvPr>
            <p:ph type="body" sz="quarter" idx="27"/>
          </p:nvPr>
        </p:nvSpPr>
        <p:spPr>
          <a:xfrm>
            <a:off x="422770" y="5627077"/>
            <a:ext cx="3735473" cy="1025511"/>
          </a:xfrm>
        </p:spPr>
        <p:txBody>
          <a:bodyPr anchor="b" anchorCtr="0"/>
          <a:lstStyle>
            <a:lvl1pPr marL="0" indent="0">
              <a:lnSpc>
                <a:spcPct val="130000"/>
              </a:lnSpc>
              <a:buNone/>
              <a:defRPr sz="1500"/>
            </a:lvl1pPr>
          </a:lstStyle>
          <a:p>
            <a:pPr lvl="0"/>
            <a:r>
              <a:rPr lang="en-US"/>
              <a:t>Click to edit Master text styles</a:t>
            </a:r>
          </a:p>
        </p:txBody>
      </p:sp>
      <p:sp>
        <p:nvSpPr>
          <p:cNvPr id="13" name="Text Placeholder 5">
            <a:extLst>
              <a:ext uri="{FF2B5EF4-FFF2-40B4-BE49-F238E27FC236}">
                <a16:creationId xmlns:a16="http://schemas.microsoft.com/office/drawing/2014/main" id="{2298EB60-6CB1-4494-BBED-4B6E09CFFB3E}"/>
              </a:ext>
            </a:extLst>
          </p:cNvPr>
          <p:cNvSpPr>
            <a:spLocks noGrp="1"/>
          </p:cNvSpPr>
          <p:nvPr>
            <p:ph type="body" sz="quarter" idx="28"/>
          </p:nvPr>
        </p:nvSpPr>
        <p:spPr>
          <a:xfrm>
            <a:off x="6095360" y="5627077"/>
            <a:ext cx="3735473" cy="1025511"/>
          </a:xfrm>
        </p:spPr>
        <p:txBody>
          <a:bodyPr anchor="b" anchorCtr="0"/>
          <a:lstStyle>
            <a:lvl1pPr marL="0" indent="0">
              <a:lnSpc>
                <a:spcPct val="130000"/>
              </a:lnSpc>
              <a:buNone/>
              <a:defRPr sz="1500"/>
            </a:lvl1pPr>
          </a:lstStyle>
          <a:p>
            <a:pPr lvl="0"/>
            <a:r>
              <a:rPr lang="en-US"/>
              <a:t>Click to edit Master text styles</a:t>
            </a:r>
          </a:p>
        </p:txBody>
      </p:sp>
      <p:pic>
        <p:nvPicPr>
          <p:cNvPr id="8" name="Miltton_Text_Black.png">
            <a:extLst>
              <a:ext uri="{FF2B5EF4-FFF2-40B4-BE49-F238E27FC236}">
                <a16:creationId xmlns:a16="http://schemas.microsoft.com/office/drawing/2014/main" id="{34F404F9-EF76-2742-A43B-2788386A052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Tree>
    <p:extLst>
      <p:ext uri="{BB962C8B-B14F-4D97-AF65-F5344CB8AC3E}">
        <p14:creationId xmlns:p14="http://schemas.microsoft.com/office/powerpoint/2010/main" val="355423906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Rectangle 7"/>
          <p:cNvSpPr/>
          <p:nvPr userDrawn="1"/>
        </p:nvSpPr>
        <p:spPr>
          <a:xfrm>
            <a:off x="0" y="548680"/>
            <a:ext cx="11640616" cy="6309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97721153-4DC3-4476-B572-156F5DDA2C37}"/>
              </a:ext>
            </a:extLst>
          </p:cNvPr>
          <p:cNvSpPr>
            <a:spLocks noGrp="1"/>
          </p:cNvSpPr>
          <p:nvPr>
            <p:ph type="dt" sz="half" idx="10"/>
          </p:nvPr>
        </p:nvSpPr>
        <p:spPr/>
        <p:txBody>
          <a:bodyPr/>
          <a:lstStyle/>
          <a:p>
            <a:r>
              <a:rPr lang="fi-FI"/>
              <a:t>19/10/23</a:t>
            </a:r>
            <a:endParaRPr lang="en-GB"/>
          </a:p>
        </p:txBody>
      </p:sp>
      <p:sp>
        <p:nvSpPr>
          <p:cNvPr id="5" name="Footer Placeholder 4">
            <a:extLst>
              <a:ext uri="{FF2B5EF4-FFF2-40B4-BE49-F238E27FC236}">
                <a16:creationId xmlns:a16="http://schemas.microsoft.com/office/drawing/2014/main" id="{A8A8F5AA-FE70-480C-AD84-4BC179DAE3DF}"/>
              </a:ext>
            </a:extLst>
          </p:cNvPr>
          <p:cNvSpPr>
            <a:spLocks noGrp="1"/>
          </p:cNvSpPr>
          <p:nvPr>
            <p:ph type="ftr" sz="quarter" idx="11"/>
          </p:nvPr>
        </p:nvSpPr>
        <p:spPr/>
        <p:txBody>
          <a:bodyPr/>
          <a:lstStyle/>
          <a:p>
            <a:r>
              <a:rPr lang="en-GB"/>
              <a:t>Yleisesitys</a:t>
            </a:r>
          </a:p>
        </p:txBody>
      </p:sp>
      <p:sp>
        <p:nvSpPr>
          <p:cNvPr id="6" name="Slide Number Placeholder 5">
            <a:extLst>
              <a:ext uri="{FF2B5EF4-FFF2-40B4-BE49-F238E27FC236}">
                <a16:creationId xmlns:a16="http://schemas.microsoft.com/office/drawing/2014/main" id="{7241A83B-E951-4B0D-BF78-EFFCFD569EE5}"/>
              </a:ext>
            </a:extLst>
          </p:cNvPr>
          <p:cNvSpPr>
            <a:spLocks noGrp="1"/>
          </p:cNvSpPr>
          <p:nvPr>
            <p:ph type="sldNum" sz="quarter" idx="12"/>
          </p:nvPr>
        </p:nvSpPr>
        <p:spPr/>
        <p:txBody>
          <a:bodyPr/>
          <a:lstStyle/>
          <a:p>
            <a:fld id="{C6E9A87C-37A4-4E98-B69E-8D39F910BEC4}" type="slidenum">
              <a:rPr lang="en-GB" smtClean="0"/>
              <a:t>‹#›</a:t>
            </a:fld>
            <a:endParaRPr lang="en-GB"/>
          </a:p>
        </p:txBody>
      </p:sp>
      <p:sp>
        <p:nvSpPr>
          <p:cNvPr id="12" name="Text Placeholder 11"/>
          <p:cNvSpPr>
            <a:spLocks noGrp="1"/>
          </p:cNvSpPr>
          <p:nvPr>
            <p:ph type="body" sz="quarter" idx="13"/>
          </p:nvPr>
        </p:nvSpPr>
        <p:spPr>
          <a:xfrm>
            <a:off x="1416050" y="2276872"/>
            <a:ext cx="9720263" cy="3960416"/>
          </a:xfrm>
        </p:spPr>
        <p:txBody>
          <a:bodyPr/>
          <a:lstStyle>
            <a:lvl1pPr marL="1163638" indent="-1163638">
              <a:buFont typeface="+mj-lt"/>
              <a:buAutoNum type="arabicPeriod"/>
              <a:defRPr sz="3600">
                <a:solidFill>
                  <a:schemeClr val="tx2"/>
                </a:solidFill>
              </a:defRPr>
            </a:lvl1pPr>
            <a:lvl2pPr marL="1438275" indent="-274638">
              <a:defRPr>
                <a:solidFill>
                  <a:schemeClr val="tx2"/>
                </a:solidFill>
              </a:defRPr>
            </a:lvl2pPr>
            <a:lvl3pPr marL="1703388" indent="-265113">
              <a:defRPr>
                <a:solidFill>
                  <a:schemeClr val="tx2"/>
                </a:solidFill>
              </a:defRPr>
            </a:lvl3pPr>
            <a:lvl4pPr marL="2062163" indent="-266700">
              <a:defRPr>
                <a:solidFill>
                  <a:schemeClr val="tx2"/>
                </a:solidFill>
              </a:defRPr>
            </a:lvl4pPr>
            <a:lvl5pPr marL="2335213" indent="-266700">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32924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10" name="Picture Placeholder 15"/>
          <p:cNvSpPr>
            <a:spLocks noGrp="1"/>
          </p:cNvSpPr>
          <p:nvPr>
            <p:ph type="pic" sz="quarter" idx="16"/>
          </p:nvPr>
        </p:nvSpPr>
        <p:spPr>
          <a:xfrm>
            <a:off x="0" y="3"/>
            <a:ext cx="12192000" cy="6858000"/>
          </a:xfrm>
          <a:noFill/>
        </p:spPr>
        <p:txBody>
          <a:bodyPr rtlCol="0">
            <a:noAutofit/>
          </a:bodyPr>
          <a:lstStyle>
            <a:lvl1pPr marL="0" indent="0">
              <a:buFontTx/>
              <a:buNone/>
              <a:defRPr/>
            </a:lvl1pPr>
          </a:lstStyle>
          <a:p>
            <a:pPr lvl="0"/>
            <a:r>
              <a:rPr lang="fi-FI" noProof="0"/>
              <a:t>Vedä kuva paikkamerkkiin tai lisää napsauttamalla kuvaketta</a:t>
            </a:r>
          </a:p>
        </p:txBody>
      </p:sp>
      <p:sp>
        <p:nvSpPr>
          <p:cNvPr id="2" name="Date Placeholder 1"/>
          <p:cNvSpPr>
            <a:spLocks noGrp="1"/>
          </p:cNvSpPr>
          <p:nvPr>
            <p:ph type="dt" sz="half" idx="17"/>
          </p:nvPr>
        </p:nvSpPr>
        <p:spPr>
          <a:xfrm>
            <a:off x="2447597" y="6405033"/>
            <a:ext cx="1632580" cy="192619"/>
          </a:xfrm>
          <a:prstGeom prst="rect">
            <a:avLst/>
          </a:prstGeom>
        </p:spPr>
        <p:txBody>
          <a:bodyPr/>
          <a:lstStyle/>
          <a:p>
            <a:pPr>
              <a:defRPr/>
            </a:pPr>
            <a:fld id="{BF3E75CF-269A-40CF-B2C3-FCEAC3DDFA0F}" type="datetime1">
              <a:rPr lang="fi-FI" smtClean="0"/>
              <a:t>7.10.2025</a:t>
            </a:fld>
            <a:endParaRPr lang="fi-FI"/>
          </a:p>
        </p:txBody>
      </p:sp>
      <p:sp>
        <p:nvSpPr>
          <p:cNvPr id="6" name="Footer Placeholder 5"/>
          <p:cNvSpPr>
            <a:spLocks noGrp="1"/>
          </p:cNvSpPr>
          <p:nvPr>
            <p:ph type="ftr" sz="quarter" idx="18"/>
          </p:nvPr>
        </p:nvSpPr>
        <p:spPr>
          <a:xfrm>
            <a:off x="910898" y="6405033"/>
            <a:ext cx="1536700" cy="192619"/>
          </a:xfrm>
          <a:prstGeom prst="rect">
            <a:avLst/>
          </a:prstGeom>
        </p:spPr>
        <p:txBody>
          <a:bodyPr/>
          <a:lstStyle/>
          <a:p>
            <a:pPr>
              <a:defRPr/>
            </a:pPr>
            <a:r>
              <a:rPr lang="fi-FI"/>
              <a:t>© Copyright Miltton Group</a:t>
            </a:r>
          </a:p>
        </p:txBody>
      </p:sp>
      <p:sp>
        <p:nvSpPr>
          <p:cNvPr id="7" name="Slide Number Placeholder 6"/>
          <p:cNvSpPr>
            <a:spLocks noGrp="1"/>
          </p:cNvSpPr>
          <p:nvPr>
            <p:ph type="sldNum" sz="quarter" idx="19"/>
          </p:nvPr>
        </p:nvSpPr>
        <p:spPr>
          <a:xfrm>
            <a:off x="11472333" y="6405033"/>
            <a:ext cx="385235" cy="192619"/>
          </a:xfrm>
          <a:prstGeom prst="rect">
            <a:avLst/>
          </a:prstGeom>
        </p:spPr>
        <p:txBody>
          <a:bodyPr/>
          <a:lstStyle>
            <a:lvl1pPr>
              <a:defRPr sz="935"/>
            </a:lvl1pPr>
          </a:lstStyle>
          <a:p>
            <a:pPr>
              <a:defRPr/>
            </a:pPr>
            <a:fld id="{4E950620-B31F-7B4B-AE13-5A13B113A9CE}" type="slidenum">
              <a:rPr lang="fi-FI" smtClean="0"/>
              <a:pPr>
                <a:defRPr/>
              </a:pPr>
              <a:t>‹#›</a:t>
            </a:fld>
            <a:endParaRPr lang="fi-FI"/>
          </a:p>
        </p:txBody>
      </p:sp>
    </p:spTree>
    <p:extLst>
      <p:ext uri="{BB962C8B-B14F-4D97-AF65-F5344CB8AC3E}">
        <p14:creationId xmlns:p14="http://schemas.microsoft.com/office/powerpoint/2010/main" val="2961469537"/>
      </p:ext>
    </p:extLst>
  </p:cSld>
  <p:clrMapOvr>
    <a:masterClrMapping/>
  </p:clrMapOvr>
  <p:transition spd="med">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0606BD-F673-BE6B-48D3-B60F153E50D4}"/>
              </a:ext>
            </a:extLst>
          </p:cNvPr>
          <p:cNvSpPr>
            <a:spLocks noGrp="1"/>
          </p:cNvSpPr>
          <p:nvPr>
            <p:ph type="title"/>
          </p:nvPr>
        </p:nvSpPr>
        <p:spPr/>
        <p:txBody>
          <a:bodyPr/>
          <a:lstStyle/>
          <a:p>
            <a:r>
              <a:rPr lang="sv-SE"/>
              <a:t>Klicka här för att ändra mall för rubrikformat</a:t>
            </a:r>
            <a:endParaRPr lang="en-FI"/>
          </a:p>
        </p:txBody>
      </p:sp>
      <p:sp>
        <p:nvSpPr>
          <p:cNvPr id="3" name="Platshållare för innehåll 2">
            <a:extLst>
              <a:ext uri="{FF2B5EF4-FFF2-40B4-BE49-F238E27FC236}">
                <a16:creationId xmlns:a16="http://schemas.microsoft.com/office/drawing/2014/main" id="{FEA49312-ADF7-BBDB-6C40-798FD2FD991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FI"/>
          </a:p>
        </p:txBody>
      </p:sp>
      <p:sp>
        <p:nvSpPr>
          <p:cNvPr id="4" name="Platshållare för datum 3">
            <a:extLst>
              <a:ext uri="{FF2B5EF4-FFF2-40B4-BE49-F238E27FC236}">
                <a16:creationId xmlns:a16="http://schemas.microsoft.com/office/drawing/2014/main" id="{8236FA3C-EB49-21A5-9EF9-3EE320E82243}"/>
              </a:ext>
            </a:extLst>
          </p:cNvPr>
          <p:cNvSpPr>
            <a:spLocks noGrp="1"/>
          </p:cNvSpPr>
          <p:nvPr>
            <p:ph type="dt" sz="half" idx="10"/>
          </p:nvPr>
        </p:nvSpPr>
        <p:spPr/>
        <p:txBody>
          <a:bodyPr/>
          <a:lstStyle/>
          <a:p>
            <a:fld id="{9935513B-8D6D-4CC6-8309-8A3F4C036DFE}" type="datetimeFigureOut">
              <a:rPr lang="en-FI" smtClean="0"/>
              <a:t>07/10/2025</a:t>
            </a:fld>
            <a:endParaRPr lang="en-FI"/>
          </a:p>
        </p:txBody>
      </p:sp>
      <p:sp>
        <p:nvSpPr>
          <p:cNvPr id="5" name="Platshållare för sidfot 4">
            <a:extLst>
              <a:ext uri="{FF2B5EF4-FFF2-40B4-BE49-F238E27FC236}">
                <a16:creationId xmlns:a16="http://schemas.microsoft.com/office/drawing/2014/main" id="{D93759A5-A155-DD2A-D315-9714EE5C3DC4}"/>
              </a:ext>
            </a:extLst>
          </p:cNvPr>
          <p:cNvSpPr>
            <a:spLocks noGrp="1"/>
          </p:cNvSpPr>
          <p:nvPr>
            <p:ph type="ftr" sz="quarter" idx="11"/>
          </p:nvPr>
        </p:nvSpPr>
        <p:spPr/>
        <p:txBody>
          <a:bodyPr/>
          <a:lstStyle/>
          <a:p>
            <a:endParaRPr lang="en-FI"/>
          </a:p>
        </p:txBody>
      </p:sp>
      <p:sp>
        <p:nvSpPr>
          <p:cNvPr id="6" name="Platshållare för bildnummer 5">
            <a:extLst>
              <a:ext uri="{FF2B5EF4-FFF2-40B4-BE49-F238E27FC236}">
                <a16:creationId xmlns:a16="http://schemas.microsoft.com/office/drawing/2014/main" id="{B9336E8D-BFD8-4612-AA06-1EA0DE3866E5}"/>
              </a:ext>
            </a:extLst>
          </p:cNvPr>
          <p:cNvSpPr>
            <a:spLocks noGrp="1"/>
          </p:cNvSpPr>
          <p:nvPr>
            <p:ph type="sldNum" sz="quarter" idx="12"/>
          </p:nvPr>
        </p:nvSpPr>
        <p:spPr/>
        <p:txBody>
          <a:bodyPr/>
          <a:lstStyle/>
          <a:p>
            <a:fld id="{4DD03C3D-DE9D-4C65-91D2-2BC6CC42ED56}" type="slidenum">
              <a:rPr lang="en-FI" smtClean="0"/>
              <a:t>‹#›</a:t>
            </a:fld>
            <a:endParaRPr lang="en-FI"/>
          </a:p>
        </p:txBody>
      </p:sp>
    </p:spTree>
    <p:extLst>
      <p:ext uri="{BB962C8B-B14F-4D97-AF65-F5344CB8AC3E}">
        <p14:creationId xmlns:p14="http://schemas.microsoft.com/office/powerpoint/2010/main" val="2671547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reative Efficiency">
    <p:bg>
      <p:bgPr>
        <a:solidFill>
          <a:srgbClr val="FFFFFF"/>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6CC5A357-63CB-264D-9284-D0F0DCE9EB2D}"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35" name="Text Placeholder 4">
            <a:extLst>
              <a:ext uri="{FF2B5EF4-FFF2-40B4-BE49-F238E27FC236}">
                <a16:creationId xmlns:a16="http://schemas.microsoft.com/office/drawing/2014/main" id="{5A82D80A-AD80-1835-0233-85F90BB53D5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52" name="Text Placeholder 7">
            <a:extLst>
              <a:ext uri="{FF2B5EF4-FFF2-40B4-BE49-F238E27FC236}">
                <a16:creationId xmlns:a16="http://schemas.microsoft.com/office/drawing/2014/main" id="{075AE4B3-02A8-5FBC-D00D-F65C464F7D97}"/>
              </a:ext>
            </a:extLst>
          </p:cNvPr>
          <p:cNvSpPr txBox="1">
            <a:spLocks/>
          </p:cNvSpPr>
          <p:nvPr/>
        </p:nvSpPr>
        <p:spPr>
          <a:xfrm>
            <a:off x="8699501" y="5906677"/>
            <a:ext cx="3167902" cy="1138542"/>
          </a:xfrm>
          <a:prstGeom prst="rect">
            <a:avLst/>
          </a:prstGeom>
        </p:spPr>
        <p:txBody>
          <a:bodyPr vert="horz" lIns="0" tIns="0" rIns="0" bIns="0" rtlCol="0" anchor="ctr" anchorCtr="0">
            <a:noAutofit/>
          </a:bodyPr>
          <a:lstStyle>
            <a:lvl1pPr marL="0" indent="0" algn="ctr" defTabSz="914400" rtl="0" eaLnBrk="1" latinLnBrk="0" hangingPunct="1">
              <a:lnSpc>
                <a:spcPct val="130000"/>
              </a:lnSpc>
              <a:spcBef>
                <a:spcPts val="0"/>
              </a:spcBef>
              <a:buFont typeface="Arial" panose="020B0604020202020204" pitchFamily="34" charset="0"/>
              <a:buNone/>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900">
                <a:latin typeface="Arial" panose="020B0604020202020204" pitchFamily="34" charset="0"/>
                <a:cs typeface="Arial" panose="020B0604020202020204" pitchFamily="34" charset="0"/>
              </a:rPr>
              <a:t>Source: </a:t>
            </a:r>
            <a:r>
              <a:rPr lang="en-US" sz="900" b="0" i="0">
                <a:solidFill>
                  <a:srgbClr val="1D1C1D"/>
                </a:solidFill>
                <a:effectLst/>
                <a:latin typeface="Arial" panose="020B0604020202020204" pitchFamily="34" charset="0"/>
                <a:cs typeface="Arial" panose="020B0604020202020204" pitchFamily="34" charset="0"/>
              </a:rPr>
              <a:t>Binet &amp; Field, </a:t>
            </a:r>
            <a:r>
              <a:rPr lang="en-US" sz="900" b="0" i="1">
                <a:solidFill>
                  <a:srgbClr val="1D1C1D"/>
                </a:solidFill>
                <a:effectLst/>
                <a:latin typeface="Arial" panose="020B0604020202020204" pitchFamily="34" charset="0"/>
                <a:cs typeface="Arial" panose="020B0604020202020204" pitchFamily="34" charset="0"/>
              </a:rPr>
              <a:t>The Long and the Short of It</a:t>
            </a:r>
            <a:r>
              <a:rPr lang="en-US" sz="900" b="0" i="0">
                <a:solidFill>
                  <a:srgbClr val="1D1C1D"/>
                </a:solidFill>
                <a:effectLst/>
                <a:latin typeface="Arial" panose="020B0604020202020204" pitchFamily="34" charset="0"/>
                <a:cs typeface="Arial" panose="020B0604020202020204" pitchFamily="34" charset="0"/>
              </a:rPr>
              <a:t>, 2013</a:t>
            </a:r>
            <a:endParaRPr lang="en-GB" sz="9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7DAACCF-49D8-3A7E-482B-4996A04BC836}"/>
              </a:ext>
            </a:extLst>
          </p:cNvPr>
          <p:cNvGrpSpPr/>
          <p:nvPr/>
        </p:nvGrpSpPr>
        <p:grpSpPr>
          <a:xfrm>
            <a:off x="1461652" y="2051258"/>
            <a:ext cx="11707190" cy="6970822"/>
            <a:chOff x="701918" y="2004558"/>
            <a:chExt cx="13262056" cy="7896638"/>
          </a:xfrm>
        </p:grpSpPr>
        <p:cxnSp>
          <p:nvCxnSpPr>
            <p:cNvPr id="4" name="Straight Arrow Connector 3">
              <a:extLst>
                <a:ext uri="{FF2B5EF4-FFF2-40B4-BE49-F238E27FC236}">
                  <a16:creationId xmlns:a16="http://schemas.microsoft.com/office/drawing/2014/main" id="{E4AB67AE-9920-76E4-1B0F-BF8F0B4E1718}"/>
                </a:ext>
              </a:extLst>
            </p:cNvPr>
            <p:cNvCxnSpPr>
              <a:cxnSpLocks/>
            </p:cNvCxnSpPr>
            <p:nvPr/>
          </p:nvCxnSpPr>
          <p:spPr>
            <a:xfrm flipV="1">
              <a:off x="2070625" y="2093296"/>
              <a:ext cx="0" cy="352157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4FBCA6E-641D-9A35-C3BE-A7057089858E}"/>
                </a:ext>
              </a:extLst>
            </p:cNvPr>
            <p:cNvCxnSpPr>
              <a:cxnSpLocks/>
            </p:cNvCxnSpPr>
            <p:nvPr/>
          </p:nvCxnSpPr>
          <p:spPr>
            <a:xfrm>
              <a:off x="2070625" y="5614869"/>
              <a:ext cx="8413225" cy="0"/>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A987297-CDE5-F388-F571-09F802A4190A}"/>
                </a:ext>
              </a:extLst>
            </p:cNvPr>
            <p:cNvPicPr>
              <a:picLocks noChangeAspect="1"/>
            </p:cNvPicPr>
            <p:nvPr/>
          </p:nvPicPr>
          <p:blipFill>
            <a:blip r:embed="rId2"/>
            <a:stretch>
              <a:fillRect/>
            </a:stretch>
          </p:blipFill>
          <p:spPr>
            <a:xfrm>
              <a:off x="2073704" y="3221666"/>
              <a:ext cx="8122919" cy="1850918"/>
            </a:xfrm>
            <a:prstGeom prst="rect">
              <a:avLst/>
            </a:prstGeom>
          </p:spPr>
        </p:pic>
        <p:pic>
          <p:nvPicPr>
            <p:cNvPr id="7" name="Picture 6">
              <a:extLst>
                <a:ext uri="{FF2B5EF4-FFF2-40B4-BE49-F238E27FC236}">
                  <a16:creationId xmlns:a16="http://schemas.microsoft.com/office/drawing/2014/main" id="{EEE87B6D-EC1C-B38E-D9F1-63FA9520BB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6"/>
            <a:stretch/>
          </p:blipFill>
          <p:spPr>
            <a:xfrm>
              <a:off x="2067553" y="2105845"/>
              <a:ext cx="8267289" cy="2967325"/>
            </a:xfrm>
            <a:prstGeom prst="rect">
              <a:avLst/>
            </a:prstGeom>
          </p:spPr>
        </p:pic>
        <p:sp>
          <p:nvSpPr>
            <p:cNvPr id="12" name="Content Placeholder 13">
              <a:extLst>
                <a:ext uri="{FF2B5EF4-FFF2-40B4-BE49-F238E27FC236}">
                  <a16:creationId xmlns:a16="http://schemas.microsoft.com/office/drawing/2014/main" id="{DFAD6C78-3F48-8AC5-FE7A-45EA7ABBF9BA}"/>
                </a:ext>
              </a:extLst>
            </p:cNvPr>
            <p:cNvSpPr txBox="1">
              <a:spLocks/>
            </p:cNvSpPr>
            <p:nvPr/>
          </p:nvSpPr>
          <p:spPr>
            <a:xfrm>
              <a:off x="2482413" y="2004558"/>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700" b="1"/>
                <a:t>Sales-activation</a:t>
              </a:r>
            </a:p>
            <a:p>
              <a:pPr marL="0" indent="0">
                <a:lnSpc>
                  <a:spcPct val="100000"/>
                </a:lnSpc>
                <a:buFont typeface="Arial" panose="020B0604020202020204" pitchFamily="34" charset="0"/>
                <a:buNone/>
              </a:pPr>
              <a:r>
                <a:rPr lang="en-GB" sz="1700"/>
                <a:t>Short-term sales uplift</a:t>
              </a:r>
            </a:p>
          </p:txBody>
        </p:sp>
        <p:cxnSp>
          <p:nvCxnSpPr>
            <p:cNvPr id="13" name="Straight Arrow Connector 12">
              <a:extLst>
                <a:ext uri="{FF2B5EF4-FFF2-40B4-BE49-F238E27FC236}">
                  <a16:creationId xmlns:a16="http://schemas.microsoft.com/office/drawing/2014/main" id="{0E697B17-2CBF-1E1E-FC2D-BF3BD0B4A2F8}"/>
                </a:ext>
              </a:extLst>
            </p:cNvPr>
            <p:cNvCxnSpPr>
              <a:cxnSpLocks/>
            </p:cNvCxnSpPr>
            <p:nvPr/>
          </p:nvCxnSpPr>
          <p:spPr>
            <a:xfrm>
              <a:off x="2881423" y="2764465"/>
              <a:ext cx="0" cy="825042"/>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AECAA3-2696-C6C7-4C5F-55E9D4295CD9}"/>
                </a:ext>
              </a:extLst>
            </p:cNvPr>
            <p:cNvCxnSpPr>
              <a:cxnSpLocks/>
            </p:cNvCxnSpPr>
            <p:nvPr/>
          </p:nvCxnSpPr>
          <p:spPr>
            <a:xfrm>
              <a:off x="6602817" y="2105845"/>
              <a:ext cx="0" cy="107114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13">
              <a:extLst>
                <a:ext uri="{FF2B5EF4-FFF2-40B4-BE49-F238E27FC236}">
                  <a16:creationId xmlns:a16="http://schemas.microsoft.com/office/drawing/2014/main" id="{C4BFCEEC-0E28-79B9-0FE0-67A1150B23AC}"/>
                </a:ext>
              </a:extLst>
            </p:cNvPr>
            <p:cNvSpPr txBox="1">
              <a:spLocks/>
            </p:cNvSpPr>
            <p:nvPr/>
          </p:nvSpPr>
          <p:spPr>
            <a:xfrm>
              <a:off x="701918" y="2027358"/>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300" b="1"/>
                <a:t>Sales uplift </a:t>
              </a:r>
              <a:br>
                <a:rPr lang="en-GB" sz="1300" b="1"/>
              </a:br>
              <a:r>
                <a:rPr lang="en-GB" sz="1300" b="1"/>
                <a:t>over base</a:t>
              </a:r>
              <a:endParaRPr lang="en-GB" sz="1300"/>
            </a:p>
          </p:txBody>
        </p:sp>
        <p:sp>
          <p:nvSpPr>
            <p:cNvPr id="16" name="Content Placeholder 13">
              <a:extLst>
                <a:ext uri="{FF2B5EF4-FFF2-40B4-BE49-F238E27FC236}">
                  <a16:creationId xmlns:a16="http://schemas.microsoft.com/office/drawing/2014/main" id="{DA472703-BAFF-4217-0787-89AC6875BEDE}"/>
                </a:ext>
              </a:extLst>
            </p:cNvPr>
            <p:cNvSpPr txBox="1">
              <a:spLocks/>
            </p:cNvSpPr>
            <p:nvPr/>
          </p:nvSpPr>
          <p:spPr>
            <a:xfrm>
              <a:off x="10003974" y="5727014"/>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300" b="1"/>
                <a:t>Time</a:t>
              </a:r>
              <a:endParaRPr lang="en-GB" sz="1300"/>
            </a:p>
          </p:txBody>
        </p:sp>
        <p:cxnSp>
          <p:nvCxnSpPr>
            <p:cNvPr id="17" name="Straight Connector 16">
              <a:extLst>
                <a:ext uri="{FF2B5EF4-FFF2-40B4-BE49-F238E27FC236}">
                  <a16:creationId xmlns:a16="http://schemas.microsoft.com/office/drawing/2014/main" id="{0D259CE6-268C-97E8-07DF-5543EE8DCD47}"/>
                </a:ext>
              </a:extLst>
            </p:cNvPr>
            <p:cNvCxnSpPr>
              <a:cxnSpLocks/>
            </p:cNvCxnSpPr>
            <p:nvPr/>
          </p:nvCxnSpPr>
          <p:spPr>
            <a:xfrm>
              <a:off x="4728651" y="5614869"/>
              <a:ext cx="0" cy="320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3">
              <a:extLst>
                <a:ext uri="{FF2B5EF4-FFF2-40B4-BE49-F238E27FC236}">
                  <a16:creationId xmlns:a16="http://schemas.microsoft.com/office/drawing/2014/main" id="{C973BE2E-5C09-C5EB-09B5-1C89C8783B36}"/>
                </a:ext>
              </a:extLst>
            </p:cNvPr>
            <p:cNvSpPr txBox="1">
              <a:spLocks/>
            </p:cNvSpPr>
            <p:nvPr/>
          </p:nvSpPr>
          <p:spPr>
            <a:xfrm>
              <a:off x="2881423" y="5941196"/>
              <a:ext cx="3960000" cy="3960000"/>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300"/>
                <a:t>Short-term effects dominate (c. six months)</a:t>
              </a:r>
            </a:p>
          </p:txBody>
        </p:sp>
        <p:sp>
          <p:nvSpPr>
            <p:cNvPr id="19" name="Oval 18">
              <a:extLst>
                <a:ext uri="{FF2B5EF4-FFF2-40B4-BE49-F238E27FC236}">
                  <a16:creationId xmlns:a16="http://schemas.microsoft.com/office/drawing/2014/main" id="{215E2172-0059-6395-44DB-5894F70BBACF}"/>
                </a:ext>
              </a:extLst>
            </p:cNvPr>
            <p:cNvSpPr/>
            <p:nvPr/>
          </p:nvSpPr>
          <p:spPr>
            <a:xfrm>
              <a:off x="4647282" y="5502685"/>
              <a:ext cx="162737" cy="162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
        <p:nvSpPr>
          <p:cNvPr id="20" name="Content Placeholder 13">
            <a:extLst>
              <a:ext uri="{FF2B5EF4-FFF2-40B4-BE49-F238E27FC236}">
                <a16:creationId xmlns:a16="http://schemas.microsoft.com/office/drawing/2014/main" id="{685DCC04-AB33-391C-C1DA-828B925CAF1A}"/>
              </a:ext>
            </a:extLst>
          </p:cNvPr>
          <p:cNvSpPr txBox="1">
            <a:spLocks/>
          </p:cNvSpPr>
          <p:nvPr/>
        </p:nvSpPr>
        <p:spPr>
          <a:xfrm>
            <a:off x="6347459" y="1480875"/>
            <a:ext cx="3495723" cy="3495723"/>
          </a:xfrm>
          <a:prstGeom prst="rect">
            <a:avLst/>
          </a:prstGeom>
        </p:spPr>
        <p:txBody>
          <a:bodyPr/>
          <a:lst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700" b="1"/>
              <a:t>Brand building</a:t>
            </a:r>
          </a:p>
          <a:p>
            <a:pPr marL="0" indent="0">
              <a:lnSpc>
                <a:spcPct val="100000"/>
              </a:lnSpc>
              <a:buFont typeface="Arial" panose="020B0604020202020204" pitchFamily="34" charset="0"/>
              <a:buNone/>
            </a:pPr>
            <a:r>
              <a:rPr lang="en-GB" sz="1700"/>
              <a:t>Long-term sales growth</a:t>
            </a:r>
          </a:p>
        </p:txBody>
      </p:sp>
      <p:sp>
        <p:nvSpPr>
          <p:cNvPr id="21" name="TextBox 20">
            <a:extLst>
              <a:ext uri="{FF2B5EF4-FFF2-40B4-BE49-F238E27FC236}">
                <a16:creationId xmlns:a16="http://schemas.microsoft.com/office/drawing/2014/main" id="{14A574BB-DF5B-2557-9762-649A03C44EE6}"/>
              </a:ext>
            </a:extLst>
          </p:cNvPr>
          <p:cNvSpPr txBox="1"/>
          <p:nvPr/>
        </p:nvSpPr>
        <p:spPr>
          <a:xfrm>
            <a:off x="856559" y="971553"/>
            <a:ext cx="3341964" cy="477054"/>
          </a:xfrm>
          <a:prstGeom prst="rect">
            <a:avLst/>
          </a:prstGeom>
          <a:noFill/>
        </p:spPr>
        <p:txBody>
          <a:bodyPr wrap="square" rtlCol="0">
            <a:spAutoFit/>
          </a:bodyPr>
          <a:lstStyle/>
          <a:p>
            <a:r>
              <a:rPr lang="en-FI" sz="2500" b="1"/>
              <a:t>Creative Efficiency</a:t>
            </a:r>
          </a:p>
        </p:txBody>
      </p:sp>
      <p:sp>
        <p:nvSpPr>
          <p:cNvPr id="2" name="SmartArt Placeholder 1">
            <a:extLst>
              <a:ext uri="{FF2B5EF4-FFF2-40B4-BE49-F238E27FC236}">
                <a16:creationId xmlns:a16="http://schemas.microsoft.com/office/drawing/2014/main" id="{A5124F12-236B-80BE-A704-69A155535748}"/>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887532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ivider image 1">
    <p:spTree>
      <p:nvGrpSpPr>
        <p:cNvPr id="1" name=""/>
        <p:cNvGrpSpPr/>
        <p:nvPr/>
      </p:nvGrpSpPr>
      <p:grpSpPr>
        <a:xfrm>
          <a:off x="0" y="0"/>
          <a:ext cx="0" cy="0"/>
          <a:chOff x="0" y="0"/>
          <a:chExt cx="0" cy="0"/>
        </a:xfrm>
      </p:grpSpPr>
      <p:pic>
        <p:nvPicPr>
          <p:cNvPr id="13" name="Picture 12" descr="A blurry image of a person's hand&#10;&#10;Description automatically generated">
            <a:extLst>
              <a:ext uri="{FF2B5EF4-FFF2-40B4-BE49-F238E27FC236}">
                <a16:creationId xmlns:a16="http://schemas.microsoft.com/office/drawing/2014/main" id="{22EC7A0F-90D5-B307-EFE8-D9301BA30D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244039" cy="6887272"/>
          </a:xfrm>
          <a:prstGeom prst="rect">
            <a:avLst/>
          </a:prstGeom>
        </p:spPr>
      </p:pic>
      <p:sp>
        <p:nvSpPr>
          <p:cNvPr id="2" name="Date Placeholder 1">
            <a:extLst>
              <a:ext uri="{FF2B5EF4-FFF2-40B4-BE49-F238E27FC236}">
                <a16:creationId xmlns:a16="http://schemas.microsoft.com/office/drawing/2014/main" id="{BFA768C3-5A29-4465-8AC1-BDAC62F2423A}"/>
              </a:ext>
            </a:extLst>
          </p:cNvPr>
          <p:cNvSpPr>
            <a:spLocks noGrp="1"/>
          </p:cNvSpPr>
          <p:nvPr>
            <p:ph type="dt" sz="half" idx="14"/>
          </p:nvPr>
        </p:nvSpPr>
        <p:spPr/>
        <p:txBody>
          <a:bodyPr/>
          <a:lstStyle>
            <a:lvl1pPr>
              <a:defRPr>
                <a:solidFill>
                  <a:schemeClr val="accent1"/>
                </a:solidFill>
              </a:defRPr>
            </a:lvl1pPr>
          </a:lstStyle>
          <a:p>
            <a:fld id="{8A27E968-95E8-F44F-BF3C-2A6AA20A01B3}" type="datetime1">
              <a:rPr lang="fi-FI" smtClean="0"/>
              <a:t>7.10.2025</a:t>
            </a:fld>
            <a:endParaRPr lang="fi-FI"/>
          </a:p>
        </p:txBody>
      </p:sp>
      <p:sp>
        <p:nvSpPr>
          <p:cNvPr id="3" name="Footer Placeholder 2">
            <a:extLst>
              <a:ext uri="{FF2B5EF4-FFF2-40B4-BE49-F238E27FC236}">
                <a16:creationId xmlns:a16="http://schemas.microsoft.com/office/drawing/2014/main" id="{1ADD5629-32E1-48BE-A58A-8A7EDE751246}"/>
              </a:ext>
            </a:extLst>
          </p:cNvPr>
          <p:cNvSpPr>
            <a:spLocks noGrp="1"/>
          </p:cNvSpPr>
          <p:nvPr>
            <p:ph type="ftr" sz="quarter" idx="15"/>
          </p:nvPr>
        </p:nvSpPr>
        <p:spPr/>
        <p:txBody>
          <a:bodyPr/>
          <a:lstStyle>
            <a:lvl1pPr>
              <a:defRPr>
                <a:solidFill>
                  <a:schemeClr val="accent1"/>
                </a:solidFill>
              </a:defRPr>
            </a:lvl1pPr>
          </a:lstStyle>
          <a:p>
            <a:r>
              <a:rPr lang="fi-FI"/>
              <a:t>Yleisesitys</a:t>
            </a:r>
          </a:p>
        </p:txBody>
      </p:sp>
      <p:sp>
        <p:nvSpPr>
          <p:cNvPr id="4" name="Slide Number Placeholder 3">
            <a:extLst>
              <a:ext uri="{FF2B5EF4-FFF2-40B4-BE49-F238E27FC236}">
                <a16:creationId xmlns:a16="http://schemas.microsoft.com/office/drawing/2014/main" id="{4FF32598-0331-4657-A994-3C037752A913}"/>
              </a:ext>
            </a:extLst>
          </p:cNvPr>
          <p:cNvSpPr>
            <a:spLocks noGrp="1"/>
          </p:cNvSpPr>
          <p:nvPr>
            <p:ph type="sldNum" sz="quarter" idx="16"/>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4" name="Text Placeholder 4">
            <a:extLst>
              <a:ext uri="{FF2B5EF4-FFF2-40B4-BE49-F238E27FC236}">
                <a16:creationId xmlns:a16="http://schemas.microsoft.com/office/drawing/2014/main" id="{E2D71E08-3C3D-3352-11A6-496C4E80E3DB}"/>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pic>
        <p:nvPicPr>
          <p:cNvPr id="5" name="Graphic 4">
            <a:extLst>
              <a:ext uri="{FF2B5EF4-FFF2-40B4-BE49-F238E27FC236}">
                <a16:creationId xmlns:a16="http://schemas.microsoft.com/office/drawing/2014/main" id="{40197ACE-C45B-D06E-EB8E-1CA844BECC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08" y="109860"/>
            <a:ext cx="1147630" cy="546114"/>
          </a:xfrm>
          <a:prstGeom prst="rect">
            <a:avLst/>
          </a:prstGeom>
        </p:spPr>
      </p:pic>
    </p:spTree>
    <p:extLst>
      <p:ext uri="{BB962C8B-B14F-4D97-AF65-F5344CB8AC3E}">
        <p14:creationId xmlns:p14="http://schemas.microsoft.com/office/powerpoint/2010/main" val="2582604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ivider image 2">
    <p:spTree>
      <p:nvGrpSpPr>
        <p:cNvPr id="1" name=""/>
        <p:cNvGrpSpPr/>
        <p:nvPr/>
      </p:nvGrpSpPr>
      <p:grpSpPr>
        <a:xfrm>
          <a:off x="0" y="0"/>
          <a:ext cx="0" cy="0"/>
          <a:chOff x="0" y="0"/>
          <a:chExt cx="0" cy="0"/>
        </a:xfrm>
      </p:grpSpPr>
      <p:pic>
        <p:nvPicPr>
          <p:cNvPr id="7" name="Picture 6" descr="A blurry image of a colorful background&#10;&#10;Description automatically generated">
            <a:extLst>
              <a:ext uri="{FF2B5EF4-FFF2-40B4-BE49-F238E27FC236}">
                <a16:creationId xmlns:a16="http://schemas.microsoft.com/office/drawing/2014/main" id="{678FB842-F6F2-F0B2-AD7D-3C21502BBD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57" y="-28740"/>
            <a:ext cx="12243093" cy="6886740"/>
          </a:xfrm>
          <a:prstGeom prst="rect">
            <a:avLst/>
          </a:prstGeom>
        </p:spPr>
      </p:pic>
      <p:sp>
        <p:nvSpPr>
          <p:cNvPr id="2" name="Date Placeholder 1">
            <a:extLst>
              <a:ext uri="{FF2B5EF4-FFF2-40B4-BE49-F238E27FC236}">
                <a16:creationId xmlns:a16="http://schemas.microsoft.com/office/drawing/2014/main" id="{FC1CD669-0B91-4D1F-98DC-FAD0B51B255A}"/>
              </a:ext>
            </a:extLst>
          </p:cNvPr>
          <p:cNvSpPr>
            <a:spLocks noGrp="1"/>
          </p:cNvSpPr>
          <p:nvPr>
            <p:ph type="dt" sz="half" idx="10"/>
          </p:nvPr>
        </p:nvSpPr>
        <p:spPr/>
        <p:txBody>
          <a:bodyPr/>
          <a:lstStyle>
            <a:lvl1pPr>
              <a:defRPr>
                <a:solidFill>
                  <a:schemeClr val="tx1"/>
                </a:solidFill>
              </a:defRPr>
            </a:lvl1pPr>
          </a:lstStyle>
          <a:p>
            <a:fld id="{A21CAE3A-2500-A045-8E7F-C863404D949B}" type="datetime1">
              <a:rPr lang="fi-FI" smtClean="0"/>
              <a:t>7.10.2025</a:t>
            </a:fld>
            <a:endParaRPr lang="fi-FI"/>
          </a:p>
        </p:txBody>
      </p:sp>
      <p:sp>
        <p:nvSpPr>
          <p:cNvPr id="3" name="Footer Placeholder 2">
            <a:extLst>
              <a:ext uri="{FF2B5EF4-FFF2-40B4-BE49-F238E27FC236}">
                <a16:creationId xmlns:a16="http://schemas.microsoft.com/office/drawing/2014/main" id="{950CB20A-4CB3-4E93-9283-EE4D25F45AD8}"/>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B822238E-8895-4DD4-9F43-44C1B31FE4FB}"/>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EF28F428-CEA4-6ED7-DFA2-F9998245F2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9" name="Text Placeholder 4">
            <a:extLst>
              <a:ext uri="{FF2B5EF4-FFF2-40B4-BE49-F238E27FC236}">
                <a16:creationId xmlns:a16="http://schemas.microsoft.com/office/drawing/2014/main" id="{61F37847-D06D-7EF7-BB1E-94C73001275F}"/>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1129375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ivider image 3">
    <p:spTree>
      <p:nvGrpSpPr>
        <p:cNvPr id="1" name=""/>
        <p:cNvGrpSpPr/>
        <p:nvPr/>
      </p:nvGrpSpPr>
      <p:grpSpPr>
        <a:xfrm>
          <a:off x="0" y="0"/>
          <a:ext cx="0" cy="0"/>
          <a:chOff x="0" y="0"/>
          <a:chExt cx="0" cy="0"/>
        </a:xfrm>
      </p:grpSpPr>
      <p:pic>
        <p:nvPicPr>
          <p:cNvPr id="10" name="Picture 9" descr="A close up of a flower&#10;&#10;Description automatically generated">
            <a:extLst>
              <a:ext uri="{FF2B5EF4-FFF2-40B4-BE49-F238E27FC236}">
                <a16:creationId xmlns:a16="http://schemas.microsoft.com/office/drawing/2014/main" id="{9002649B-DF58-57D8-0410-9950FC8AA8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20" y="0"/>
            <a:ext cx="12244039" cy="6887272"/>
          </a:xfrm>
          <a:prstGeom prst="rect">
            <a:avLst/>
          </a:prstGeom>
        </p:spPr>
      </p:pic>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tx1"/>
                </a:solidFill>
              </a:defRPr>
            </a:lvl1pPr>
          </a:lstStyle>
          <a:p>
            <a:fld id="{F02E41B3-C2E7-9744-8487-6DAB1E9AABD5}" type="datetime1">
              <a:rPr lang="fi-FI" smtClean="0"/>
              <a:t>7.10.2025</a:t>
            </a:fld>
            <a:endParaRPr lang="fi-FI"/>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11" name="Text Placeholder 4">
            <a:extLst>
              <a:ext uri="{FF2B5EF4-FFF2-40B4-BE49-F238E27FC236}">
                <a16:creationId xmlns:a16="http://schemas.microsoft.com/office/drawing/2014/main" id="{31FF2FFE-A181-26D7-F327-6E284A40936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760848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ivider image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02649B-DF58-57D8-0410-9950FC8AA89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6020" y="0"/>
            <a:ext cx="12244039" cy="6887271"/>
          </a:xfrm>
          <a:prstGeom prst="rect">
            <a:avLst/>
          </a:prstGeom>
        </p:spPr>
      </p:pic>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tx1"/>
                </a:solidFill>
              </a:defRPr>
            </a:lvl1pPr>
          </a:lstStyle>
          <a:p>
            <a:fld id="{88314D16-B505-DA4C-9B49-6283C119DC54}" type="datetime1">
              <a:rPr lang="fi-FI" smtClean="0"/>
              <a:t>7.10.2025</a:t>
            </a:fld>
            <a:endParaRPr lang="fi-FI"/>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11" name="Text Placeholder 4">
            <a:extLst>
              <a:ext uri="{FF2B5EF4-FFF2-40B4-BE49-F238E27FC236}">
                <a16:creationId xmlns:a16="http://schemas.microsoft.com/office/drawing/2014/main" id="{31FF2FFE-A181-26D7-F327-6E284A40936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82805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ditable Title Slide">
    <p:bg>
      <p:bgPr>
        <a:solidFill>
          <a:srgbClr val="E4F0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57088E5B-8FB0-C242-8786-EB6E91AC1221}"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4" name="SmartArt Placeholder 3">
            <a:extLst>
              <a:ext uri="{FF2B5EF4-FFF2-40B4-BE49-F238E27FC236}">
                <a16:creationId xmlns:a16="http://schemas.microsoft.com/office/drawing/2014/main" id="{BC2F2074-65A6-A7DB-A527-342D312F441A}"/>
              </a:ext>
            </a:extLst>
          </p:cNvPr>
          <p:cNvSpPr>
            <a:spLocks noGrp="1"/>
          </p:cNvSpPr>
          <p:nvPr>
            <p:ph type="dgm" sz="quarter" idx="13"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98106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ivider imag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02649B-DF58-57D8-0410-9950FC8AA89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6019" y="0"/>
            <a:ext cx="12244037" cy="6887271"/>
          </a:xfrm>
          <a:prstGeom prst="rect">
            <a:avLst/>
          </a:prstGeom>
        </p:spPr>
      </p:pic>
      <p:sp>
        <p:nvSpPr>
          <p:cNvPr id="2" name="Date Placeholder 1">
            <a:extLst>
              <a:ext uri="{FF2B5EF4-FFF2-40B4-BE49-F238E27FC236}">
                <a16:creationId xmlns:a16="http://schemas.microsoft.com/office/drawing/2014/main" id="{6DA4885A-2518-44A4-9A0C-9F6CAF8AA0DF}"/>
              </a:ext>
            </a:extLst>
          </p:cNvPr>
          <p:cNvSpPr>
            <a:spLocks noGrp="1"/>
          </p:cNvSpPr>
          <p:nvPr>
            <p:ph type="dt" sz="half" idx="14"/>
          </p:nvPr>
        </p:nvSpPr>
        <p:spPr/>
        <p:txBody>
          <a:bodyPr/>
          <a:lstStyle>
            <a:lvl1pPr>
              <a:defRPr>
                <a:solidFill>
                  <a:schemeClr val="tx1"/>
                </a:solidFill>
              </a:defRPr>
            </a:lvl1pPr>
          </a:lstStyle>
          <a:p>
            <a:fld id="{A2653B5B-6E5E-714D-B6ED-D815637BD390}" type="datetime1">
              <a:rPr lang="fi-FI" smtClean="0"/>
              <a:t>7.10.2025</a:t>
            </a:fld>
            <a:endParaRPr lang="fi-FI"/>
          </a:p>
        </p:txBody>
      </p:sp>
      <p:sp>
        <p:nvSpPr>
          <p:cNvPr id="3" name="Footer Placeholder 2">
            <a:extLst>
              <a:ext uri="{FF2B5EF4-FFF2-40B4-BE49-F238E27FC236}">
                <a16:creationId xmlns:a16="http://schemas.microsoft.com/office/drawing/2014/main" id="{5611F71C-D7F6-41B5-825E-46C3E4A54F84}"/>
              </a:ext>
            </a:extLst>
          </p:cNvPr>
          <p:cNvSpPr>
            <a:spLocks noGrp="1"/>
          </p:cNvSpPr>
          <p:nvPr>
            <p:ph type="ftr" sz="quarter" idx="15"/>
          </p:nvPr>
        </p:nvSpPr>
        <p:spPr/>
        <p:txBody>
          <a:bodyPr/>
          <a:lstStyle>
            <a:lvl1pPr>
              <a:defRPr>
                <a:solidFill>
                  <a:schemeClr val="tx1"/>
                </a:solidFill>
              </a:defRPr>
            </a:lvl1pPr>
          </a:lstStyle>
          <a:p>
            <a:r>
              <a:rPr lang="fi-FI"/>
              <a:t>Yleisesitys</a:t>
            </a:r>
          </a:p>
        </p:txBody>
      </p:sp>
      <p:sp>
        <p:nvSpPr>
          <p:cNvPr id="4" name="Slide Number Placeholder 3">
            <a:extLst>
              <a:ext uri="{FF2B5EF4-FFF2-40B4-BE49-F238E27FC236}">
                <a16:creationId xmlns:a16="http://schemas.microsoft.com/office/drawing/2014/main" id="{DF2BFE2D-2EA8-4381-9C6C-CB7A7A9E0392}"/>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8" name="Graphic 7">
            <a:extLst>
              <a:ext uri="{FF2B5EF4-FFF2-40B4-BE49-F238E27FC236}">
                <a16:creationId xmlns:a16="http://schemas.microsoft.com/office/drawing/2014/main" id="{7969C4B4-5C11-A54A-846B-3B9F3DA8F30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3410" y="108040"/>
            <a:ext cx="1147630" cy="546113"/>
          </a:xfrm>
          <a:prstGeom prst="rect">
            <a:avLst/>
          </a:prstGeom>
        </p:spPr>
      </p:pic>
      <p:sp>
        <p:nvSpPr>
          <p:cNvPr id="11" name="Text Placeholder 4">
            <a:extLst>
              <a:ext uri="{FF2B5EF4-FFF2-40B4-BE49-F238E27FC236}">
                <a16:creationId xmlns:a16="http://schemas.microsoft.com/office/drawing/2014/main" id="{31FF2FFE-A181-26D7-F327-6E284A40936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922891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ircle and Steps">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F004E31-6D9B-4A78-B83B-A73F38A2626E}"/>
              </a:ext>
            </a:extLst>
          </p:cNvPr>
          <p:cNvSpPr/>
          <p:nvPr/>
        </p:nvSpPr>
        <p:spPr>
          <a:xfrm>
            <a:off x="5619750" y="1346200"/>
            <a:ext cx="4375150" cy="437515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643F3253-2BA8-4A2B-B22F-C689A30446CD}"/>
              </a:ext>
            </a:extLst>
          </p:cNvPr>
          <p:cNvSpPr>
            <a:spLocks noGrp="1"/>
          </p:cNvSpPr>
          <p:nvPr>
            <p:ph type="body" sz="quarter" idx="34" hasCustomPrompt="1"/>
          </p:nvPr>
        </p:nvSpPr>
        <p:spPr>
          <a:xfrm>
            <a:off x="7353299" y="3081338"/>
            <a:ext cx="859915" cy="887412"/>
          </a:xfrm>
          <a:prstGeom prst="ellipse">
            <a:avLst/>
          </a:prstGeom>
          <a:solidFill>
            <a:srgbClr val="E9F352"/>
          </a:solidFill>
        </p:spPr>
        <p:txBody>
          <a:bodyPr anchor="ctr" anchorCtr="0"/>
          <a:lstStyle>
            <a:lvl1pPr marL="0" indent="0" algn="ctr">
              <a:lnSpc>
                <a:spcPct val="100000"/>
              </a:lnSpc>
              <a:buNone/>
              <a:defRPr sz="1800" b="1"/>
            </a:lvl1pPr>
          </a:lstStyle>
          <a:p>
            <a:pPr lvl="0"/>
            <a:r>
              <a:rPr lang="en-US"/>
              <a:t>X</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01572D17-252F-7046-BB52-E02A674E3101}"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3" name="Text Placeholder 5">
            <a:extLst>
              <a:ext uri="{FF2B5EF4-FFF2-40B4-BE49-F238E27FC236}">
                <a16:creationId xmlns:a16="http://schemas.microsoft.com/office/drawing/2014/main" id="{7356D275-CDCC-4D51-B850-69DCD42A4E40}"/>
              </a:ext>
            </a:extLst>
          </p:cNvPr>
          <p:cNvSpPr>
            <a:spLocks noGrp="1"/>
          </p:cNvSpPr>
          <p:nvPr>
            <p:ph type="body" sz="quarter" idx="57"/>
          </p:nvPr>
        </p:nvSpPr>
        <p:spPr>
          <a:xfrm>
            <a:off x="6953250" y="4152901"/>
            <a:ext cx="17081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6953250" y="1771651"/>
            <a:ext cx="17081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5" name="Text Placeholder 5">
            <a:extLst>
              <a:ext uri="{FF2B5EF4-FFF2-40B4-BE49-F238E27FC236}">
                <a16:creationId xmlns:a16="http://schemas.microsoft.com/office/drawing/2014/main" id="{3A87E54C-BEA0-4B1E-B49E-BEDC9BC90FD1}"/>
              </a:ext>
            </a:extLst>
          </p:cNvPr>
          <p:cNvSpPr>
            <a:spLocks noGrp="1"/>
          </p:cNvSpPr>
          <p:nvPr>
            <p:ph type="body" sz="quarter" idx="59"/>
          </p:nvPr>
        </p:nvSpPr>
        <p:spPr>
          <a:xfrm>
            <a:off x="5727700" y="2971801"/>
            <a:ext cx="15557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6" name="Text Placeholder 5">
            <a:extLst>
              <a:ext uri="{FF2B5EF4-FFF2-40B4-BE49-F238E27FC236}">
                <a16:creationId xmlns:a16="http://schemas.microsoft.com/office/drawing/2014/main" id="{8C88BABE-5380-46DB-AC9D-0903DEC244E6}"/>
              </a:ext>
            </a:extLst>
          </p:cNvPr>
          <p:cNvSpPr>
            <a:spLocks noGrp="1"/>
          </p:cNvSpPr>
          <p:nvPr>
            <p:ph type="body" sz="quarter" idx="60"/>
          </p:nvPr>
        </p:nvSpPr>
        <p:spPr>
          <a:xfrm>
            <a:off x="8318500" y="2971801"/>
            <a:ext cx="1555750" cy="1138542"/>
          </a:xfrm>
        </p:spPr>
        <p:txBody>
          <a:bodyPr anchor="ctr" anchorCtr="0"/>
          <a:lstStyle>
            <a:lvl1pPr marL="0" indent="0" algn="ctr">
              <a:lnSpc>
                <a:spcPct val="130000"/>
              </a:lnSpc>
              <a:buNone/>
              <a:defRPr sz="1200"/>
            </a:lvl1pPr>
          </a:lstStyle>
          <a:p>
            <a:pPr lvl="0"/>
            <a:r>
              <a:rPr lang="en-GB"/>
              <a:t>Click to edit Master text styles</a:t>
            </a:r>
          </a:p>
        </p:txBody>
      </p:sp>
      <p:sp>
        <p:nvSpPr>
          <p:cNvPr id="17" name="1">
            <a:extLst>
              <a:ext uri="{FF2B5EF4-FFF2-40B4-BE49-F238E27FC236}">
                <a16:creationId xmlns:a16="http://schemas.microsoft.com/office/drawing/2014/main" id="{2A83D96B-8F31-4F93-B917-5F0B340B83DB}"/>
              </a:ext>
            </a:extLst>
          </p:cNvPr>
          <p:cNvSpPr txBox="1">
            <a:spLocks noGrp="1"/>
          </p:cNvSpPr>
          <p:nvPr>
            <p:ph type="body" sz="quarter" idx="28" hasCustomPrompt="1"/>
          </p:nvPr>
        </p:nvSpPr>
        <p:spPr>
          <a:xfrm>
            <a:off x="482007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8" name="1">
            <a:extLst>
              <a:ext uri="{FF2B5EF4-FFF2-40B4-BE49-F238E27FC236}">
                <a16:creationId xmlns:a16="http://schemas.microsoft.com/office/drawing/2014/main" id="{57FE8D17-F7EA-4F29-80E0-3F7D1B93C626}"/>
              </a:ext>
            </a:extLst>
          </p:cNvPr>
          <p:cNvSpPr txBox="1">
            <a:spLocks noGrp="1"/>
          </p:cNvSpPr>
          <p:nvPr>
            <p:ph type="body" sz="quarter" idx="61" hasCustomPrompt="1"/>
          </p:nvPr>
        </p:nvSpPr>
        <p:spPr>
          <a:xfrm>
            <a:off x="10287429" y="3203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9" name="1">
            <a:extLst>
              <a:ext uri="{FF2B5EF4-FFF2-40B4-BE49-F238E27FC236}">
                <a16:creationId xmlns:a16="http://schemas.microsoft.com/office/drawing/2014/main" id="{64EC0E97-06FA-4FFD-A963-5165267D9FF1}"/>
              </a:ext>
            </a:extLst>
          </p:cNvPr>
          <p:cNvSpPr txBox="1">
            <a:spLocks noGrp="1"/>
          </p:cNvSpPr>
          <p:nvPr>
            <p:ph type="body" sz="quarter" idx="62" hasCustomPrompt="1"/>
          </p:nvPr>
        </p:nvSpPr>
        <p:spPr>
          <a:xfrm>
            <a:off x="7575979" y="5997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0" name="1">
            <a:extLst>
              <a:ext uri="{FF2B5EF4-FFF2-40B4-BE49-F238E27FC236}">
                <a16:creationId xmlns:a16="http://schemas.microsoft.com/office/drawing/2014/main" id="{6869D030-3E39-4EBD-99B8-B3F26DAD86CD}"/>
              </a:ext>
            </a:extLst>
          </p:cNvPr>
          <p:cNvSpPr txBox="1">
            <a:spLocks noGrp="1"/>
          </p:cNvSpPr>
          <p:nvPr>
            <p:ph type="body" sz="quarter" idx="63" hasCustomPrompt="1"/>
          </p:nvPr>
        </p:nvSpPr>
        <p:spPr>
          <a:xfrm>
            <a:off x="7575979" y="5870239"/>
            <a:ext cx="455944" cy="585922"/>
          </a:xfrm>
          <a:prstGeom prst="rect">
            <a:avLst/>
          </a:prstGeom>
        </p:spPr>
        <p:txBody>
          <a:bodyPr anchor="ctr">
            <a:noAutofit/>
          </a:bodyPr>
          <a:lstStyle>
            <a:lvl1pPr marL="0" indent="0" algn="ctr" defTabSz="412750">
              <a:lnSpc>
                <a:spcPct val="100000"/>
              </a:lnSpc>
              <a:spcBef>
                <a:spcPts val="0"/>
              </a:spcBef>
              <a:buSzTx/>
              <a:buNone/>
              <a:defRPr sz="2700">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 name="Text Placeholder 4">
            <a:extLst>
              <a:ext uri="{FF2B5EF4-FFF2-40B4-BE49-F238E27FC236}">
                <a16:creationId xmlns:a16="http://schemas.microsoft.com/office/drawing/2014/main" id="{B8C4D6D5-AF23-ACB8-75E2-5CD3EC64D8F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8">
            <a:extLst>
              <a:ext uri="{FF2B5EF4-FFF2-40B4-BE49-F238E27FC236}">
                <a16:creationId xmlns:a16="http://schemas.microsoft.com/office/drawing/2014/main" id="{F49A5674-1617-B733-F890-6A6D550BF1CB}"/>
              </a:ext>
            </a:extLst>
          </p:cNvPr>
          <p:cNvSpPr>
            <a:spLocks noGrp="1"/>
          </p:cNvSpPr>
          <p:nvPr>
            <p:ph type="title"/>
          </p:nvPr>
        </p:nvSpPr>
        <p:spPr>
          <a:xfrm>
            <a:off x="953037" y="1049129"/>
            <a:ext cx="4666714"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7A2A02CC-697B-C155-6F01-BCBD53676220}"/>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606053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yramid 1">
    <p:bg>
      <p:bgPr>
        <a:solidFill>
          <a:srgbClr val="E5E4E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87A273-735D-4A3B-A540-557F201BEC4A}"/>
              </a:ext>
            </a:extLst>
          </p:cNvPr>
          <p:cNvGrpSpPr/>
          <p:nvPr/>
        </p:nvGrpSpPr>
        <p:grpSpPr>
          <a:xfrm>
            <a:off x="4706531" y="1271578"/>
            <a:ext cx="6504135" cy="4386689"/>
            <a:chOff x="4706531" y="1271578"/>
            <a:chExt cx="6504135" cy="4386689"/>
          </a:xfrm>
        </p:grpSpPr>
        <p:sp>
          <p:nvSpPr>
            <p:cNvPr id="21" name="Triangle">
              <a:extLst>
                <a:ext uri="{FF2B5EF4-FFF2-40B4-BE49-F238E27FC236}">
                  <a16:creationId xmlns:a16="http://schemas.microsoft.com/office/drawing/2014/main" id="{CACB75DA-1BEE-491E-94CA-2C2A87EF8B2C}"/>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2" name="Rectangle">
              <a:extLst>
                <a:ext uri="{FF2B5EF4-FFF2-40B4-BE49-F238E27FC236}">
                  <a16:creationId xmlns:a16="http://schemas.microsoft.com/office/drawing/2014/main" id="{F91F32B2-592A-4159-A5D4-36A27C18E10B}"/>
                </a:ext>
              </a:extLst>
            </p:cNvPr>
            <p:cNvSpPr/>
            <p:nvPr userDrawn="1"/>
          </p:nvSpPr>
          <p:spPr>
            <a:xfrm>
              <a:off x="6065742" y="1271578"/>
              <a:ext cx="5144924" cy="3154814"/>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Triangle">
              <a:extLst>
                <a:ext uri="{FF2B5EF4-FFF2-40B4-BE49-F238E27FC236}">
                  <a16:creationId xmlns:a16="http://schemas.microsoft.com/office/drawing/2014/main" id="{BB4DBC4F-B275-4622-902F-BE8161218B33}"/>
                </a:ext>
              </a:extLst>
            </p:cNvPr>
            <p:cNvSpPr/>
            <p:nvPr userDrawn="1"/>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24" name="Line">
              <a:extLst>
                <a:ext uri="{FF2B5EF4-FFF2-40B4-BE49-F238E27FC236}">
                  <a16:creationId xmlns:a16="http://schemas.microsoft.com/office/drawing/2014/main" id="{AF112777-38F5-4F14-A306-12A7129357E5}"/>
                </a:ext>
              </a:extLst>
            </p:cNvPr>
            <p:cNvSpPr/>
            <p:nvPr userDrawn="1"/>
          </p:nvSpPr>
          <p:spPr>
            <a:xfrm>
              <a:off x="4706531" y="5653504"/>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25" name="Line">
              <a:extLst>
                <a:ext uri="{FF2B5EF4-FFF2-40B4-BE49-F238E27FC236}">
                  <a16:creationId xmlns:a16="http://schemas.microsoft.com/office/drawing/2014/main" id="{FD9FEA37-0C58-440C-A0DA-DA82F7B5A958}"/>
                </a:ext>
              </a:extLst>
            </p:cNvPr>
            <p:cNvSpPr/>
            <p:nvPr userDrawn="1"/>
          </p:nvSpPr>
          <p:spPr>
            <a:xfrm>
              <a:off x="8049794" y="3129991"/>
              <a:ext cx="1783416"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AA49C499-5301-5A4D-B0AB-03FD5C263DD0}"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4102101"/>
            <a:ext cx="1708150" cy="1472778"/>
          </a:xfrm>
        </p:spPr>
        <p:txBody>
          <a:bodyPr anchor="b" anchorCtr="0"/>
          <a:lstStyle>
            <a:lvl1pPr marL="0" indent="0" algn="l">
              <a:lnSpc>
                <a:spcPct val="100000"/>
              </a:lnSpc>
              <a:buNone/>
              <a:defRPr sz="10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accent1"/>
                </a:solidFill>
              </a:defRPr>
            </a:lvl1pPr>
          </a:lstStyle>
          <a:p>
            <a:pPr lvl="0"/>
            <a:r>
              <a:rPr lang="en-GB"/>
              <a:t>Click to edit Master text styles</a:t>
            </a:r>
          </a:p>
        </p:txBody>
      </p:sp>
      <p:sp>
        <p:nvSpPr>
          <p:cNvPr id="4" name="Text Placeholder 4">
            <a:extLst>
              <a:ext uri="{FF2B5EF4-FFF2-40B4-BE49-F238E27FC236}">
                <a16:creationId xmlns:a16="http://schemas.microsoft.com/office/drawing/2014/main" id="{0BF54865-CC06-5C8A-6F26-18B44BEFFDD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0" name="Title 9">
            <a:extLst>
              <a:ext uri="{FF2B5EF4-FFF2-40B4-BE49-F238E27FC236}">
                <a16:creationId xmlns:a16="http://schemas.microsoft.com/office/drawing/2014/main" id="{154C4B53-87A5-5C15-8A53-4B2B3AEE46B0}"/>
              </a:ext>
            </a:extLst>
          </p:cNvPr>
          <p:cNvSpPr>
            <a:spLocks noGrp="1"/>
          </p:cNvSpPr>
          <p:nvPr>
            <p:ph type="title"/>
          </p:nvPr>
        </p:nvSpPr>
        <p:spPr>
          <a:xfrm>
            <a:off x="953036" y="1049129"/>
            <a:ext cx="5563511"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104697F1-B898-A976-696D-E86DF3773AFC}"/>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963149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yramid 2">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4F5B9C8-6676-445C-AA44-C7091BF636ED}"/>
              </a:ext>
            </a:extLst>
          </p:cNvPr>
          <p:cNvGrpSpPr/>
          <p:nvPr/>
        </p:nvGrpSpPr>
        <p:grpSpPr>
          <a:xfrm>
            <a:off x="4706531" y="1328728"/>
            <a:ext cx="6894587" cy="4430807"/>
            <a:chOff x="4706531" y="1328728"/>
            <a:chExt cx="6894587" cy="4430807"/>
          </a:xfrm>
        </p:grpSpPr>
        <p:sp>
          <p:nvSpPr>
            <p:cNvPr id="15" name="Triangle">
              <a:extLst>
                <a:ext uri="{FF2B5EF4-FFF2-40B4-BE49-F238E27FC236}">
                  <a16:creationId xmlns:a16="http://schemas.microsoft.com/office/drawing/2014/main" id="{81AC0645-567E-43DB-BA5D-F5B31D014926}"/>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186750AA-8686-49FD-A711-256025EE81C2}"/>
                </a:ext>
              </a:extLst>
            </p:cNvPr>
            <p:cNvSpPr/>
            <p:nvPr/>
          </p:nvSpPr>
          <p:spPr>
            <a:xfrm>
              <a:off x="6456194" y="4429430"/>
              <a:ext cx="5144924" cy="1330105"/>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Rectangle">
              <a:extLst>
                <a:ext uri="{FF2B5EF4-FFF2-40B4-BE49-F238E27FC236}">
                  <a16:creationId xmlns:a16="http://schemas.microsoft.com/office/drawing/2014/main" id="{7836C7F7-B2CF-4EB1-B2EB-81AA54C9222D}"/>
                </a:ext>
              </a:extLst>
            </p:cNvPr>
            <p:cNvSpPr/>
            <p:nvPr/>
          </p:nvSpPr>
          <p:spPr>
            <a:xfrm>
              <a:off x="6065742" y="1328728"/>
              <a:ext cx="5144924" cy="1783652"/>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8" name="Triangle">
              <a:extLst>
                <a:ext uri="{FF2B5EF4-FFF2-40B4-BE49-F238E27FC236}">
                  <a16:creationId xmlns:a16="http://schemas.microsoft.com/office/drawing/2014/main" id="{1FC7AA41-E7EB-4457-B033-25D95D1425F1}"/>
                </a:ext>
              </a:extLst>
            </p:cNvPr>
            <p:cNvSpPr/>
            <p:nvPr/>
          </p:nvSpPr>
          <p:spPr>
            <a:xfrm>
              <a:off x="6787666" y="135059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9" name="Line">
              <a:extLst>
                <a:ext uri="{FF2B5EF4-FFF2-40B4-BE49-F238E27FC236}">
                  <a16:creationId xmlns:a16="http://schemas.microsoft.com/office/drawing/2014/main" id="{817C2782-E2C9-4306-9CF6-0C5FD6692FA5}"/>
                </a:ext>
              </a:extLst>
            </p:cNvPr>
            <p:cNvSpPr/>
            <p:nvPr/>
          </p:nvSpPr>
          <p:spPr>
            <a:xfrm>
              <a:off x="4706531" y="4416392"/>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28D111D-C580-3D45-BA0B-453F666E02FD}"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2870201"/>
            <a:ext cx="1708150" cy="1472778"/>
          </a:xfrm>
        </p:spPr>
        <p:txBody>
          <a:bodyPr anchor="b" anchorCtr="0"/>
          <a:lstStyle>
            <a:lvl1pPr marL="0" indent="0" algn="l">
              <a:lnSpc>
                <a:spcPct val="100000"/>
              </a:lnSpc>
              <a:buNone/>
              <a:defRPr sz="10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1">
                <a:solidFill>
                  <a:schemeClr val="accent1"/>
                </a:solidFill>
              </a:defRPr>
            </a:lvl1pPr>
          </a:lstStyle>
          <a:p>
            <a:pPr lvl="0"/>
            <a:r>
              <a:rPr lang="en-GB"/>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GB"/>
              <a:t>Click to edit Master text styles</a:t>
            </a:r>
          </a:p>
        </p:txBody>
      </p:sp>
      <p:sp>
        <p:nvSpPr>
          <p:cNvPr id="3" name="Text Placeholder 4">
            <a:extLst>
              <a:ext uri="{FF2B5EF4-FFF2-40B4-BE49-F238E27FC236}">
                <a16:creationId xmlns:a16="http://schemas.microsoft.com/office/drawing/2014/main" id="{B7CBE7A2-FBBD-98F8-1564-F7A4ABBAB9A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9">
            <a:extLst>
              <a:ext uri="{FF2B5EF4-FFF2-40B4-BE49-F238E27FC236}">
                <a16:creationId xmlns:a16="http://schemas.microsoft.com/office/drawing/2014/main" id="{ECE1F1A9-A31E-6469-3AEA-B30175E104C3}"/>
              </a:ext>
            </a:extLst>
          </p:cNvPr>
          <p:cNvSpPr>
            <a:spLocks noGrp="1"/>
          </p:cNvSpPr>
          <p:nvPr>
            <p:ph type="title"/>
          </p:nvPr>
        </p:nvSpPr>
        <p:spPr>
          <a:xfrm>
            <a:off x="953036" y="1049129"/>
            <a:ext cx="5563511"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A97062B7-B532-4196-AAF9-4000CE08E47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841056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yramid 3">
    <p:bg>
      <p:bgPr>
        <a:solidFill>
          <a:srgbClr val="E5E4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C344D5-4A05-4313-901B-D8A4EAC0A092}"/>
              </a:ext>
            </a:extLst>
          </p:cNvPr>
          <p:cNvGrpSpPr/>
          <p:nvPr/>
        </p:nvGrpSpPr>
        <p:grpSpPr>
          <a:xfrm>
            <a:off x="4706531" y="1356946"/>
            <a:ext cx="6894587" cy="4491488"/>
            <a:chOff x="4706531" y="1356946"/>
            <a:chExt cx="6894587" cy="4491488"/>
          </a:xfrm>
        </p:grpSpPr>
        <p:sp>
          <p:nvSpPr>
            <p:cNvPr id="15" name="Triangle">
              <a:extLst>
                <a:ext uri="{FF2B5EF4-FFF2-40B4-BE49-F238E27FC236}">
                  <a16:creationId xmlns:a16="http://schemas.microsoft.com/office/drawing/2014/main" id="{A591AF52-4D8E-496B-9FE9-6AD5E4CFE99A}"/>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6" name="Rectangle">
              <a:extLst>
                <a:ext uri="{FF2B5EF4-FFF2-40B4-BE49-F238E27FC236}">
                  <a16:creationId xmlns:a16="http://schemas.microsoft.com/office/drawing/2014/main" id="{DEB69230-BC7F-4CB7-9348-7E3044519719}"/>
                </a:ext>
              </a:extLst>
            </p:cNvPr>
            <p:cNvSpPr/>
            <p:nvPr/>
          </p:nvSpPr>
          <p:spPr>
            <a:xfrm>
              <a:off x="6456194" y="3142201"/>
              <a:ext cx="5144924" cy="2706233"/>
            </a:xfrm>
            <a:prstGeom prst="rect">
              <a:avLst/>
            </a:prstGeom>
            <a:solidFill>
              <a:srgbClr val="E5E4E6"/>
            </a:solidFill>
            <a:ln w="12700">
              <a:miter lim="400000"/>
            </a:ln>
          </p:spPr>
          <p:txBody>
            <a:bodyPr lIns="25400" tIns="25400" rIns="25400" bIns="2540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17" name="Triangle">
              <a:extLst>
                <a:ext uri="{FF2B5EF4-FFF2-40B4-BE49-F238E27FC236}">
                  <a16:creationId xmlns:a16="http://schemas.microsoft.com/office/drawing/2014/main" id="{B64ADB6B-87B7-4C65-BCD7-E79981E75162}"/>
                </a:ext>
              </a:extLst>
            </p:cNvPr>
            <p:cNvSpPr/>
            <p:nvPr/>
          </p:nvSpPr>
          <p:spPr>
            <a:xfrm>
              <a:off x="6787666" y="1356946"/>
              <a:ext cx="4307671" cy="43076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miter lim="400000"/>
            </a:ln>
          </p:spPr>
          <p:txBody>
            <a:bodyPr lIns="25400" tIns="25400" rIns="25400" bIns="25400" anchor="ctr"/>
            <a:lstStyle/>
            <a:p>
              <a:pPr algn="ctr" defTabSz="412750">
                <a:lnSpc>
                  <a:spcPct val="100000"/>
                </a:lnSpc>
                <a:defRPr sz="3200" b="0">
                  <a:solidFill>
                    <a:srgbClr val="FFFFFF"/>
                  </a:solidFill>
                  <a:latin typeface="Helvetica Neue"/>
                  <a:ea typeface="Helvetica Neue"/>
                  <a:cs typeface="Helvetica Neue"/>
                  <a:sym typeface="Helvetica Neue"/>
                </a:defRPr>
              </a:pPr>
              <a:endParaRPr sz="1600"/>
            </a:p>
          </p:txBody>
        </p:sp>
        <p:sp>
          <p:nvSpPr>
            <p:cNvPr id="18" name="Line">
              <a:extLst>
                <a:ext uri="{FF2B5EF4-FFF2-40B4-BE49-F238E27FC236}">
                  <a16:creationId xmlns:a16="http://schemas.microsoft.com/office/drawing/2014/main" id="{6AE7070F-CB45-495B-A7E9-BC5E90C4AF0F}"/>
                </a:ext>
              </a:extLst>
            </p:cNvPr>
            <p:cNvSpPr/>
            <p:nvPr/>
          </p:nvSpPr>
          <p:spPr>
            <a:xfrm>
              <a:off x="7407356" y="4436420"/>
              <a:ext cx="3068292" cy="1"/>
            </a:xfrm>
            <a:prstGeom prst="line">
              <a:avLst/>
            </a:prstGeom>
            <a:ln w="25400">
              <a:solidFill>
                <a:srgbClr val="000000"/>
              </a:solidFill>
              <a:miter lim="400000"/>
            </a:ln>
          </p:spPr>
          <p:txBody>
            <a:bodyPr tIns="45720" bIns="45720"/>
            <a:lstStyle/>
            <a:p>
              <a:pPr defTabSz="914400">
                <a:lnSpc>
                  <a:spcPct val="100000"/>
                </a:lnSpc>
                <a:defRPr sz="3600">
                  <a:solidFill>
                    <a:srgbClr val="414359"/>
                  </a:solidFill>
                </a:defRPr>
              </a:pPr>
              <a:endParaRPr sz="1800"/>
            </a:p>
          </p:txBody>
        </p:sp>
        <p:sp>
          <p:nvSpPr>
            <p:cNvPr id="19" name="Line">
              <a:extLst>
                <a:ext uri="{FF2B5EF4-FFF2-40B4-BE49-F238E27FC236}">
                  <a16:creationId xmlns:a16="http://schemas.microsoft.com/office/drawing/2014/main" id="{48BD3253-8800-450F-8457-B2BDA6836B3F}"/>
                </a:ext>
              </a:extLst>
            </p:cNvPr>
            <p:cNvSpPr/>
            <p:nvPr/>
          </p:nvSpPr>
          <p:spPr>
            <a:xfrm>
              <a:off x="4706531" y="3125229"/>
              <a:ext cx="3498160" cy="1"/>
            </a:xfrm>
            <a:prstGeom prst="line">
              <a:avLst/>
            </a:prstGeom>
            <a:ln w="19050">
              <a:solidFill>
                <a:srgbClr val="000000"/>
              </a:solidFill>
              <a:miter lim="400000"/>
            </a:ln>
          </p:spPr>
          <p:txBody>
            <a:bodyPr tIns="45720" bIns="45720"/>
            <a:lstStyle/>
            <a:p>
              <a:pPr defTabSz="914400">
                <a:lnSpc>
                  <a:spcPct val="100000"/>
                </a:lnSpc>
                <a:defRPr sz="3600">
                  <a:solidFill>
                    <a:srgbClr val="414359"/>
                  </a:solidFill>
                </a:defRPr>
              </a:pPr>
              <a:endParaRPr sz="1800"/>
            </a:p>
          </p:txBody>
        </p:sp>
      </p:gr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D2D0953B-83B7-A342-A7FF-41A9F57FC699}"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6" name="Text Placeholder 5">
            <a:extLst>
              <a:ext uri="{FF2B5EF4-FFF2-40B4-BE49-F238E27FC236}">
                <a16:creationId xmlns:a16="http://schemas.microsoft.com/office/drawing/2014/main" id="{9DC41D1B-183E-41CE-814C-43A295648448}"/>
              </a:ext>
            </a:extLst>
          </p:cNvPr>
          <p:cNvSpPr>
            <a:spLocks noGrp="1"/>
          </p:cNvSpPr>
          <p:nvPr>
            <p:ph type="body" sz="quarter" idx="59"/>
          </p:nvPr>
        </p:nvSpPr>
        <p:spPr>
          <a:xfrm>
            <a:off x="4722743" y="1625601"/>
            <a:ext cx="1708150" cy="1472778"/>
          </a:xfrm>
        </p:spPr>
        <p:txBody>
          <a:bodyPr anchor="b" anchorCtr="0"/>
          <a:lstStyle>
            <a:lvl1pPr marL="0" indent="0" algn="l">
              <a:lnSpc>
                <a:spcPct val="100000"/>
              </a:lnSpc>
              <a:buNone/>
              <a:defRPr sz="1000"/>
            </a:lvl1pPr>
          </a:lstStyle>
          <a:p>
            <a:pPr lvl="0"/>
            <a:r>
              <a:rPr lang="en-GB"/>
              <a:t>Click to edit Master text styles</a:t>
            </a:r>
          </a:p>
        </p:txBody>
      </p:sp>
      <p:sp>
        <p:nvSpPr>
          <p:cNvPr id="14" name="Text Placeholder 5">
            <a:extLst>
              <a:ext uri="{FF2B5EF4-FFF2-40B4-BE49-F238E27FC236}">
                <a16:creationId xmlns:a16="http://schemas.microsoft.com/office/drawing/2014/main" id="{E49B8FF8-AC81-44F2-8D4F-FDE641560B77}"/>
              </a:ext>
            </a:extLst>
          </p:cNvPr>
          <p:cNvSpPr>
            <a:spLocks noGrp="1"/>
          </p:cNvSpPr>
          <p:nvPr>
            <p:ph type="body" sz="quarter" idx="58"/>
          </p:nvPr>
        </p:nvSpPr>
        <p:spPr>
          <a:xfrm>
            <a:off x="7591286" y="4058097"/>
            <a:ext cx="2655957" cy="329779"/>
          </a:xfrm>
        </p:spPr>
        <p:txBody>
          <a:bodyPr anchor="ctr" anchorCtr="0"/>
          <a:lstStyle>
            <a:lvl1pPr marL="0" indent="0" algn="ctr">
              <a:lnSpc>
                <a:spcPct val="100000"/>
              </a:lnSpc>
              <a:buNone/>
              <a:defRPr sz="1000" b="0"/>
            </a:lvl1pPr>
          </a:lstStyle>
          <a:p>
            <a:pPr lvl="0"/>
            <a:r>
              <a:rPr lang="en-GB"/>
              <a:t>Click to edit Master text styles</a:t>
            </a:r>
          </a:p>
        </p:txBody>
      </p:sp>
      <p:sp>
        <p:nvSpPr>
          <p:cNvPr id="27" name="Text Placeholder 5">
            <a:extLst>
              <a:ext uri="{FF2B5EF4-FFF2-40B4-BE49-F238E27FC236}">
                <a16:creationId xmlns:a16="http://schemas.microsoft.com/office/drawing/2014/main" id="{9AE4A875-1E2A-42F2-8866-0F466013F074}"/>
              </a:ext>
            </a:extLst>
          </p:cNvPr>
          <p:cNvSpPr>
            <a:spLocks noGrp="1"/>
          </p:cNvSpPr>
          <p:nvPr>
            <p:ph type="body" sz="quarter" idx="60"/>
          </p:nvPr>
        </p:nvSpPr>
        <p:spPr>
          <a:xfrm>
            <a:off x="7591286" y="2756347"/>
            <a:ext cx="2655957" cy="329779"/>
          </a:xfrm>
        </p:spPr>
        <p:txBody>
          <a:bodyPr anchor="ctr" anchorCtr="0"/>
          <a:lstStyle>
            <a:lvl1pPr marL="0" indent="0" algn="ctr">
              <a:lnSpc>
                <a:spcPct val="100000"/>
              </a:lnSpc>
              <a:buNone/>
              <a:defRPr sz="1000" b="1">
                <a:solidFill>
                  <a:schemeClr val="accent1"/>
                </a:solidFill>
              </a:defRPr>
            </a:lvl1pPr>
          </a:lstStyle>
          <a:p>
            <a:pPr lvl="0"/>
            <a:r>
              <a:rPr lang="en-GB"/>
              <a:t>Click to edit Master text styles</a:t>
            </a:r>
          </a:p>
        </p:txBody>
      </p:sp>
      <p:sp>
        <p:nvSpPr>
          <p:cNvPr id="28" name="Text Placeholder 5">
            <a:extLst>
              <a:ext uri="{FF2B5EF4-FFF2-40B4-BE49-F238E27FC236}">
                <a16:creationId xmlns:a16="http://schemas.microsoft.com/office/drawing/2014/main" id="{6C2B56DF-7C97-4383-9870-9FD21C5CF435}"/>
              </a:ext>
            </a:extLst>
          </p:cNvPr>
          <p:cNvSpPr>
            <a:spLocks noGrp="1"/>
          </p:cNvSpPr>
          <p:nvPr>
            <p:ph type="body" sz="quarter" idx="61"/>
          </p:nvPr>
        </p:nvSpPr>
        <p:spPr>
          <a:xfrm>
            <a:off x="7591286" y="5289997"/>
            <a:ext cx="2655957" cy="329779"/>
          </a:xfrm>
        </p:spPr>
        <p:txBody>
          <a:bodyPr anchor="ctr" anchorCtr="0"/>
          <a:lstStyle>
            <a:lvl1pPr marL="0" indent="0" algn="ctr">
              <a:lnSpc>
                <a:spcPct val="100000"/>
              </a:lnSpc>
              <a:buNone/>
              <a:defRPr sz="1000" b="0">
                <a:solidFill>
                  <a:schemeClr val="tx1"/>
                </a:solidFill>
              </a:defRPr>
            </a:lvl1pPr>
          </a:lstStyle>
          <a:p>
            <a:pPr lvl="0"/>
            <a:r>
              <a:rPr lang="en-GB"/>
              <a:t>Click to edit Master text styles</a:t>
            </a:r>
          </a:p>
        </p:txBody>
      </p:sp>
      <p:sp>
        <p:nvSpPr>
          <p:cNvPr id="3" name="Text Placeholder 4">
            <a:extLst>
              <a:ext uri="{FF2B5EF4-FFF2-40B4-BE49-F238E27FC236}">
                <a16:creationId xmlns:a16="http://schemas.microsoft.com/office/drawing/2014/main" id="{BB94BC75-CA7D-7202-23EF-A13AC244ECA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9">
            <a:extLst>
              <a:ext uri="{FF2B5EF4-FFF2-40B4-BE49-F238E27FC236}">
                <a16:creationId xmlns:a16="http://schemas.microsoft.com/office/drawing/2014/main" id="{B459E301-DC28-D6AE-EB84-189D809D38F5}"/>
              </a:ext>
            </a:extLst>
          </p:cNvPr>
          <p:cNvSpPr>
            <a:spLocks noGrp="1"/>
          </p:cNvSpPr>
          <p:nvPr>
            <p:ph type="title"/>
          </p:nvPr>
        </p:nvSpPr>
        <p:spPr>
          <a:xfrm>
            <a:off x="953036" y="1049129"/>
            <a:ext cx="5563511"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B516E158-A4CC-A774-9F9C-D16EE826055F}"/>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859012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ircle and Text">
    <p:bg>
      <p:bgPr>
        <a:solidFill>
          <a:srgbClr val="FFFFFF"/>
        </a:solidFill>
        <a:effectLst/>
      </p:bgPr>
    </p:bg>
    <p:spTree>
      <p:nvGrpSpPr>
        <p:cNvPr id="1" name=""/>
        <p:cNvGrpSpPr/>
        <p:nvPr/>
      </p:nvGrpSpPr>
      <p:grpSpPr>
        <a:xfrm>
          <a:off x="0" y="0"/>
          <a:ext cx="0" cy="0"/>
          <a:chOff x="0" y="0"/>
          <a:chExt cx="0" cy="0"/>
        </a:xfrm>
      </p:grpSpPr>
      <p:grpSp>
        <p:nvGrpSpPr>
          <p:cNvPr id="21" name="Group">
            <a:extLst>
              <a:ext uri="{FF2B5EF4-FFF2-40B4-BE49-F238E27FC236}">
                <a16:creationId xmlns:a16="http://schemas.microsoft.com/office/drawing/2014/main" id="{E43AAB55-269A-41CC-8CD6-FDD114D88897}"/>
              </a:ext>
            </a:extLst>
          </p:cNvPr>
          <p:cNvGrpSpPr/>
          <p:nvPr/>
        </p:nvGrpSpPr>
        <p:grpSpPr>
          <a:xfrm>
            <a:off x="5604286" y="1349380"/>
            <a:ext cx="4412635" cy="4388058"/>
            <a:chOff x="0" y="0"/>
            <a:chExt cx="8825268" cy="8776113"/>
          </a:xfrm>
          <a:solidFill>
            <a:schemeClr val="bg1"/>
          </a:solidFill>
        </p:grpSpPr>
        <p:sp>
          <p:nvSpPr>
            <p:cNvPr id="22" name="Circle">
              <a:extLst>
                <a:ext uri="{FF2B5EF4-FFF2-40B4-BE49-F238E27FC236}">
                  <a16:creationId xmlns:a16="http://schemas.microsoft.com/office/drawing/2014/main" id="{AF2404DD-D74D-4956-B9E3-85D0BFA8E23C}"/>
                </a:ext>
              </a:extLst>
            </p:cNvPr>
            <p:cNvSpPr/>
            <p:nvPr/>
          </p:nvSpPr>
          <p:spPr>
            <a:xfrm>
              <a:off x="662" y="0"/>
              <a:ext cx="8776114" cy="8776114"/>
            </a:xfrm>
            <a:prstGeom prst="ellipse">
              <a:avLst/>
            </a:prstGeom>
            <a:grpFill/>
            <a:ln w="12700" cap="flat">
              <a:noFill/>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3" name="Line">
              <a:extLst>
                <a:ext uri="{FF2B5EF4-FFF2-40B4-BE49-F238E27FC236}">
                  <a16:creationId xmlns:a16="http://schemas.microsoft.com/office/drawing/2014/main" id="{61E06C98-FD05-4A79-B7B0-68C1AA44B430}"/>
                </a:ext>
              </a:extLst>
            </p:cNvPr>
            <p:cNvSpPr/>
            <p:nvPr/>
          </p:nvSpPr>
          <p:spPr>
            <a:xfrm flipH="1" flipV="1">
              <a:off x="0" y="4388056"/>
              <a:ext cx="8825269" cy="1"/>
            </a:xfrm>
            <a:prstGeom prst="line">
              <a:avLst/>
            </a:prstGeom>
            <a:grp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4" name="Line">
              <a:extLst>
                <a:ext uri="{FF2B5EF4-FFF2-40B4-BE49-F238E27FC236}">
                  <a16:creationId xmlns:a16="http://schemas.microsoft.com/office/drawing/2014/main" id="{03FE3234-38E3-4FD1-97F7-40D5EF35B0C2}"/>
                </a:ext>
              </a:extLst>
            </p:cNvPr>
            <p:cNvSpPr/>
            <p:nvPr/>
          </p:nvSpPr>
          <p:spPr>
            <a:xfrm flipH="1" flipV="1">
              <a:off x="2132166" y="550184"/>
              <a:ext cx="4388058" cy="7600339"/>
            </a:xfrm>
            <a:prstGeom prst="line">
              <a:avLst/>
            </a:prstGeom>
            <a:grp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25" name="Line">
              <a:extLst>
                <a:ext uri="{FF2B5EF4-FFF2-40B4-BE49-F238E27FC236}">
                  <a16:creationId xmlns:a16="http://schemas.microsoft.com/office/drawing/2014/main" id="{A495D081-8E7F-4E41-80D6-B891D4DE7BA6}"/>
                </a:ext>
              </a:extLst>
            </p:cNvPr>
            <p:cNvSpPr/>
            <p:nvPr/>
          </p:nvSpPr>
          <p:spPr>
            <a:xfrm flipV="1">
              <a:off x="2103379" y="437776"/>
              <a:ext cx="4517856" cy="7825155"/>
            </a:xfrm>
            <a:prstGeom prst="line">
              <a:avLst/>
            </a:prstGeom>
            <a:grpFill/>
            <a:ln w="25400" cap="flat">
              <a:solidFill>
                <a:srgbClr val="FFFFFF"/>
              </a:solidFill>
              <a:prstDash val="solid"/>
              <a:miter lim="400000"/>
            </a:ln>
            <a:effectLst/>
          </p:spPr>
          <p:txBody>
            <a:bodyPr wrap="square" lIns="0" tIns="0" rIns="0" bIns="0" numCol="1" anchor="ctr">
              <a:noAutofit/>
            </a:bodyP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grpSp>
      <p:sp>
        <p:nvSpPr>
          <p:cNvPr id="26" name="Lorem ipsum">
            <a:extLst>
              <a:ext uri="{FF2B5EF4-FFF2-40B4-BE49-F238E27FC236}">
                <a16:creationId xmlns:a16="http://schemas.microsoft.com/office/drawing/2014/main" id="{848CE43D-0D1A-45E1-AEDB-5A395CBD71BE}"/>
              </a:ext>
            </a:extLst>
          </p:cNvPr>
          <p:cNvSpPr txBox="1">
            <a:spLocks noGrp="1"/>
          </p:cNvSpPr>
          <p:nvPr>
            <p:ph type="body" sz="quarter" idx="21"/>
          </p:nvPr>
        </p:nvSpPr>
        <p:spPr>
          <a:xfrm>
            <a:off x="10132110" y="2548774"/>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7" name="Lorem ipsum">
            <a:extLst>
              <a:ext uri="{FF2B5EF4-FFF2-40B4-BE49-F238E27FC236}">
                <a16:creationId xmlns:a16="http://schemas.microsoft.com/office/drawing/2014/main" id="{B2400E12-B294-4F25-8C85-4E116F27A82F}"/>
              </a:ext>
            </a:extLst>
          </p:cNvPr>
          <p:cNvSpPr txBox="1">
            <a:spLocks noGrp="1"/>
          </p:cNvSpPr>
          <p:nvPr>
            <p:ph type="body" sz="quarter" idx="22"/>
          </p:nvPr>
        </p:nvSpPr>
        <p:spPr>
          <a:xfrm>
            <a:off x="10132110" y="4094787"/>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9" name="Lorem ipsum">
            <a:extLst>
              <a:ext uri="{FF2B5EF4-FFF2-40B4-BE49-F238E27FC236}">
                <a16:creationId xmlns:a16="http://schemas.microsoft.com/office/drawing/2014/main" id="{001D42ED-77F4-41AE-9695-24B969AF17C6}"/>
              </a:ext>
            </a:extLst>
          </p:cNvPr>
          <p:cNvSpPr txBox="1">
            <a:spLocks noGrp="1"/>
          </p:cNvSpPr>
          <p:nvPr>
            <p:ph type="body" sz="quarter" idx="24"/>
          </p:nvPr>
        </p:nvSpPr>
        <p:spPr>
          <a:xfrm>
            <a:off x="7054462" y="596114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30" name="Lorem ipsum">
            <a:extLst>
              <a:ext uri="{FF2B5EF4-FFF2-40B4-BE49-F238E27FC236}">
                <a16:creationId xmlns:a16="http://schemas.microsoft.com/office/drawing/2014/main" id="{188FB893-09DE-4745-8930-9B8F41CDD81C}"/>
              </a:ext>
            </a:extLst>
          </p:cNvPr>
          <p:cNvSpPr txBox="1">
            <a:spLocks noGrp="1"/>
          </p:cNvSpPr>
          <p:nvPr>
            <p:ph type="body" sz="quarter" idx="25"/>
          </p:nvPr>
        </p:nvSpPr>
        <p:spPr>
          <a:xfrm>
            <a:off x="7054462" y="946456"/>
            <a:ext cx="1590052" cy="179216"/>
          </a:xfrm>
          <a:prstGeom prst="rect">
            <a:avLst/>
          </a:prstGeom>
        </p:spPr>
        <p:txBody>
          <a:bodyPr anchor="ctr">
            <a:spAutoFit/>
          </a:bodyPr>
          <a:lstStyle>
            <a:lvl1pPr marL="0" indent="0"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31" name="Lorem ipsum">
            <a:extLst>
              <a:ext uri="{FF2B5EF4-FFF2-40B4-BE49-F238E27FC236}">
                <a16:creationId xmlns:a16="http://schemas.microsoft.com/office/drawing/2014/main" id="{FD36E205-032F-4791-A795-DA74D26C4155}"/>
              </a:ext>
            </a:extLst>
          </p:cNvPr>
          <p:cNvSpPr txBox="1">
            <a:spLocks noGrp="1"/>
          </p:cNvSpPr>
          <p:nvPr>
            <p:ph type="body" sz="quarter" idx="26"/>
          </p:nvPr>
        </p:nvSpPr>
        <p:spPr>
          <a:xfrm>
            <a:off x="6865998" y="170484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2" name="Lorem ipsum">
            <a:extLst>
              <a:ext uri="{FF2B5EF4-FFF2-40B4-BE49-F238E27FC236}">
                <a16:creationId xmlns:a16="http://schemas.microsoft.com/office/drawing/2014/main" id="{68926688-7E85-402C-9759-4A0EDFD8CDEC}"/>
              </a:ext>
            </a:extLst>
          </p:cNvPr>
          <p:cNvSpPr txBox="1">
            <a:spLocks noGrp="1"/>
          </p:cNvSpPr>
          <p:nvPr>
            <p:ph type="body" sz="quarter" idx="27"/>
          </p:nvPr>
        </p:nvSpPr>
        <p:spPr>
          <a:xfrm>
            <a:off x="81698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3" name="Lorem ipsum">
            <a:extLst>
              <a:ext uri="{FF2B5EF4-FFF2-40B4-BE49-F238E27FC236}">
                <a16:creationId xmlns:a16="http://schemas.microsoft.com/office/drawing/2014/main" id="{3A0D2CD0-7B35-4824-B6C9-A847539B939D}"/>
              </a:ext>
            </a:extLst>
          </p:cNvPr>
          <p:cNvSpPr txBox="1">
            <a:spLocks noGrp="1"/>
          </p:cNvSpPr>
          <p:nvPr>
            <p:ph type="body" sz="quarter" idx="28"/>
          </p:nvPr>
        </p:nvSpPr>
        <p:spPr>
          <a:xfrm>
            <a:off x="5528264" y="2610782"/>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4" name="Lorem ipsum">
            <a:extLst>
              <a:ext uri="{FF2B5EF4-FFF2-40B4-BE49-F238E27FC236}">
                <a16:creationId xmlns:a16="http://schemas.microsoft.com/office/drawing/2014/main" id="{B24CAAD9-729B-4660-8CDC-66CDBF859A55}"/>
              </a:ext>
            </a:extLst>
          </p:cNvPr>
          <p:cNvSpPr txBox="1">
            <a:spLocks noGrp="1"/>
          </p:cNvSpPr>
          <p:nvPr>
            <p:ph type="body" sz="quarter" idx="29"/>
          </p:nvPr>
        </p:nvSpPr>
        <p:spPr>
          <a:xfrm>
            <a:off x="81698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5" name="Lorem ipsum">
            <a:extLst>
              <a:ext uri="{FF2B5EF4-FFF2-40B4-BE49-F238E27FC236}">
                <a16:creationId xmlns:a16="http://schemas.microsoft.com/office/drawing/2014/main" id="{4B6E38A3-B0E7-485A-8ECF-9DFAE5F0A7F6}"/>
              </a:ext>
            </a:extLst>
          </p:cNvPr>
          <p:cNvSpPr txBox="1">
            <a:spLocks noGrp="1"/>
          </p:cNvSpPr>
          <p:nvPr>
            <p:ph type="body" sz="quarter" idx="30"/>
          </p:nvPr>
        </p:nvSpPr>
        <p:spPr>
          <a:xfrm>
            <a:off x="5528264" y="4050115"/>
            <a:ext cx="1966981"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36" name="Lorem ipsum">
            <a:extLst>
              <a:ext uri="{FF2B5EF4-FFF2-40B4-BE49-F238E27FC236}">
                <a16:creationId xmlns:a16="http://schemas.microsoft.com/office/drawing/2014/main" id="{4E4B39A2-D0FE-448E-8F81-B38285E23E6B}"/>
              </a:ext>
            </a:extLst>
          </p:cNvPr>
          <p:cNvSpPr txBox="1">
            <a:spLocks noGrp="1"/>
          </p:cNvSpPr>
          <p:nvPr>
            <p:ph type="body" sz="quarter" idx="31"/>
          </p:nvPr>
        </p:nvSpPr>
        <p:spPr>
          <a:xfrm>
            <a:off x="6865998" y="5005388"/>
            <a:ext cx="1966982" cy="192360"/>
          </a:xfrm>
          <a:prstGeom prst="rect">
            <a:avLst/>
          </a:prstGeom>
        </p:spPr>
        <p:txBody>
          <a:bodyPr anchor="ctr">
            <a:spAutoFit/>
          </a:bodyPr>
          <a:lstStyle>
            <a:lvl1pPr marL="0" indent="0" algn="ctr" defTabSz="412750">
              <a:lnSpc>
                <a:spcPct val="100000"/>
              </a:lnSpc>
              <a:spcBef>
                <a:spcPts val="0"/>
              </a:spcBef>
              <a:buSzTx/>
              <a:buNone/>
              <a:defRPr sz="1250" b="1">
                <a:latin typeface="+mn-lt"/>
                <a:ea typeface="+mn-ea"/>
                <a:cs typeface="+mn-cs"/>
                <a:sym typeface="Helvetica"/>
              </a:defRPr>
            </a:lvl1pPr>
          </a:lstStyle>
          <a:p>
            <a:pPr lvl="0"/>
            <a:r>
              <a:rPr lang="en-GB"/>
              <a:t>Click to edit Master text styles</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B920DE9-C642-8B49-A70F-7CCD073F9BC9}"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0" name="Lorem ipsum">
            <a:extLst>
              <a:ext uri="{FF2B5EF4-FFF2-40B4-BE49-F238E27FC236}">
                <a16:creationId xmlns:a16="http://schemas.microsoft.com/office/drawing/2014/main" id="{54E16CDB-BD08-3D40-9DD8-3F80417F3994}"/>
              </a:ext>
            </a:extLst>
          </p:cNvPr>
          <p:cNvSpPr txBox="1">
            <a:spLocks noGrp="1"/>
          </p:cNvSpPr>
          <p:nvPr>
            <p:ph type="body" sz="quarter" idx="33"/>
          </p:nvPr>
        </p:nvSpPr>
        <p:spPr>
          <a:xfrm>
            <a:off x="3916505" y="2548774"/>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41" name="Lorem ipsum">
            <a:extLst>
              <a:ext uri="{FF2B5EF4-FFF2-40B4-BE49-F238E27FC236}">
                <a16:creationId xmlns:a16="http://schemas.microsoft.com/office/drawing/2014/main" id="{D807A0F3-E8B0-374C-AD47-7C4720D543F3}"/>
              </a:ext>
            </a:extLst>
          </p:cNvPr>
          <p:cNvSpPr txBox="1">
            <a:spLocks noGrp="1"/>
          </p:cNvSpPr>
          <p:nvPr>
            <p:ph type="body" sz="quarter" idx="34"/>
          </p:nvPr>
        </p:nvSpPr>
        <p:spPr>
          <a:xfrm>
            <a:off x="3916505" y="4094787"/>
            <a:ext cx="1590052" cy="179216"/>
          </a:xfrm>
          <a:prstGeom prst="rect">
            <a:avLst/>
          </a:prstGeom>
        </p:spPr>
        <p:txBody>
          <a:bodyPr anchor="ctr">
            <a:spAutoFit/>
          </a:bodyPr>
          <a:lstStyle>
            <a:lvl1pPr marL="0" indent="0" algn="r" defTabSz="412750">
              <a:lnSpc>
                <a:spcPct val="13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3" name="Text Placeholder 4">
            <a:extLst>
              <a:ext uri="{FF2B5EF4-FFF2-40B4-BE49-F238E27FC236}">
                <a16:creationId xmlns:a16="http://schemas.microsoft.com/office/drawing/2014/main" id="{24DCA812-A6C3-808B-3290-D57AAE9698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9">
            <a:extLst>
              <a:ext uri="{FF2B5EF4-FFF2-40B4-BE49-F238E27FC236}">
                <a16:creationId xmlns:a16="http://schemas.microsoft.com/office/drawing/2014/main" id="{FC42B199-61D6-31EE-85F6-655022843711}"/>
              </a:ext>
            </a:extLst>
          </p:cNvPr>
          <p:cNvSpPr>
            <a:spLocks noGrp="1"/>
          </p:cNvSpPr>
          <p:nvPr>
            <p:ph type="title"/>
          </p:nvPr>
        </p:nvSpPr>
        <p:spPr>
          <a:xfrm>
            <a:off x="953036" y="1049129"/>
            <a:ext cx="5563511"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649452E6-AE87-FC30-7D59-F43E19C09E6F}"/>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015516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Text Picture">
    <p:bg>
      <p:bgPr>
        <a:solidFill>
          <a:srgbClr val="FFFFFF"/>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1" y="0"/>
            <a:ext cx="5400000" cy="6858000"/>
          </a:xfrm>
          <a:solidFill>
            <a:schemeClr val="bg2"/>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8780D65A-330B-E741-848D-6381B1A5B2F1}"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GB"/>
              <a:t>Click to edit Master title style</a:t>
            </a:r>
          </a:p>
        </p:txBody>
      </p:sp>
      <p:sp>
        <p:nvSpPr>
          <p:cNvPr id="4" name="Text Placeholder 4">
            <a:extLst>
              <a:ext uri="{FF2B5EF4-FFF2-40B4-BE49-F238E27FC236}">
                <a16:creationId xmlns:a16="http://schemas.microsoft.com/office/drawing/2014/main" id="{7A335434-3FC6-1615-CA7C-4EF2F3E9D935}"/>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912612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Text Color">
    <p:bg>
      <p:bgPr>
        <a:solidFill>
          <a:srgbClr val="E4F03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67B97-1398-4778-ABD6-B39255FC97D5}"/>
              </a:ext>
            </a:extLst>
          </p:cNvPr>
          <p:cNvSpPr/>
          <p:nvPr/>
        </p:nvSpPr>
        <p:spPr>
          <a:xfrm flipH="1">
            <a:off x="5400000" y="0"/>
            <a:ext cx="67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75351" y="2057400"/>
            <a:ext cx="4991100" cy="4120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449A3C45-2BCD-EB4D-9415-780D6CA4DAF3}"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969879"/>
            <a:ext cx="4131480" cy="1179721"/>
          </a:xfrm>
        </p:spPr>
        <p:txBody>
          <a:bodyPr/>
          <a:lstStyle>
            <a:lvl1pPr algn="r">
              <a:defRPr sz="3200"/>
            </a:lvl1pPr>
          </a:lstStyle>
          <a:p>
            <a:r>
              <a:rPr lang="en-GB"/>
              <a:t>Click to edit Master title style</a:t>
            </a:r>
          </a:p>
        </p:txBody>
      </p:sp>
      <p:pic>
        <p:nvPicPr>
          <p:cNvPr id="13" name="Graphic 12">
            <a:extLst>
              <a:ext uri="{FF2B5EF4-FFF2-40B4-BE49-F238E27FC236}">
                <a16:creationId xmlns:a16="http://schemas.microsoft.com/office/drawing/2014/main" id="{416538EC-FECE-29B0-FA11-1C24A298A1F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4" name="Text Placeholder 4">
            <a:extLst>
              <a:ext uri="{FF2B5EF4-FFF2-40B4-BE49-F238E27FC236}">
                <a16:creationId xmlns:a16="http://schemas.microsoft.com/office/drawing/2014/main" id="{463B131B-7EDF-251F-7C68-C60B4ED87B7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988743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Text Picture_flipped">
    <p:bg>
      <p:bgPr>
        <a:solidFill>
          <a:srgbClr val="FFFFFF"/>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F49C4248-E627-4DFE-963D-609199C60CF9}"/>
              </a:ext>
            </a:extLst>
          </p:cNvPr>
          <p:cNvSpPr>
            <a:spLocks noGrp="1"/>
          </p:cNvSpPr>
          <p:nvPr>
            <p:ph type="pic" sz="quarter" idx="13"/>
          </p:nvPr>
        </p:nvSpPr>
        <p:spPr>
          <a:xfrm>
            <a:off x="6792000" y="0"/>
            <a:ext cx="5400000" cy="6858000"/>
          </a:xfrm>
          <a:solidFill>
            <a:schemeClr val="bg2"/>
          </a:solidFill>
        </p:spPr>
        <p:txBody>
          <a:bodyPr anchor="ctr" anchorCtr="0"/>
          <a:lstStyle>
            <a:lvl1pPr marL="0" indent="0" algn="ctr">
              <a:buNone/>
              <a:defRPr sz="1800"/>
            </a:lvl1pPr>
          </a:lstStyle>
          <a:p>
            <a:r>
              <a:rPr lang="en-GB"/>
              <a:t>Click icon to add picture</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715356" y="1969879"/>
            <a:ext cx="4991100" cy="4120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4AB8D8BE-6AA6-294B-B29E-FA7872F44D1A}"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7345164" y="1969879"/>
            <a:ext cx="4131480" cy="1179721"/>
          </a:xfrm>
        </p:spPr>
        <p:txBody>
          <a:bodyPr/>
          <a:lstStyle>
            <a:lvl1pPr algn="r">
              <a:defRPr sz="3200"/>
            </a:lvl1pPr>
          </a:lstStyle>
          <a:p>
            <a:r>
              <a:rPr lang="en-GB"/>
              <a:t>Click to edit Master title style</a:t>
            </a:r>
          </a:p>
        </p:txBody>
      </p:sp>
      <p:sp>
        <p:nvSpPr>
          <p:cNvPr id="4" name="Text Placeholder 4">
            <a:extLst>
              <a:ext uri="{FF2B5EF4-FFF2-40B4-BE49-F238E27FC236}">
                <a16:creationId xmlns:a16="http://schemas.microsoft.com/office/drawing/2014/main" id="{1E3B79D6-C5FE-7DD7-EBD8-41233F4A4E43}"/>
              </a:ext>
            </a:extLst>
          </p:cNvPr>
          <p:cNvSpPr>
            <a:spLocks noGrp="1"/>
          </p:cNvSpPr>
          <p:nvPr>
            <p:ph type="body" sz="quarter" idx="17"/>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906255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lumns 1-4 ">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EFD95762-C851-E644-8065-15FC3915855E}"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952501" y="2482849"/>
            <a:ext cx="2146299" cy="3275221"/>
          </a:xfrm>
        </p:spPr>
        <p:txBody>
          <a:bodyPr/>
          <a:lstStyle>
            <a:lvl1pPr marL="0" indent="0">
              <a:lnSpc>
                <a:spcPct val="130000"/>
              </a:lnSpc>
              <a:buNone/>
              <a:defRPr sz="1000"/>
            </a:lvl1pPr>
          </a:lstStyle>
          <a:p>
            <a:pPr lvl="0"/>
            <a:r>
              <a:rPr lang="en-GB"/>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9525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23" name="Text Placeholder 5">
            <a:extLst>
              <a:ext uri="{FF2B5EF4-FFF2-40B4-BE49-F238E27FC236}">
                <a16:creationId xmlns:a16="http://schemas.microsoft.com/office/drawing/2014/main" id="{3182F74D-F757-4E60-B4DE-6F2D0C5209D0}"/>
              </a:ext>
            </a:extLst>
          </p:cNvPr>
          <p:cNvSpPr>
            <a:spLocks noGrp="1"/>
          </p:cNvSpPr>
          <p:nvPr>
            <p:ph type="body" sz="quarter" idx="60"/>
          </p:nvPr>
        </p:nvSpPr>
        <p:spPr>
          <a:xfrm>
            <a:off x="3594101" y="2482849"/>
            <a:ext cx="2146299" cy="3275221"/>
          </a:xfrm>
        </p:spPr>
        <p:txBody>
          <a:bodyPr/>
          <a:lstStyle>
            <a:lvl1pPr marL="0" indent="0">
              <a:lnSpc>
                <a:spcPct val="130000"/>
              </a:lnSpc>
              <a:buNone/>
              <a:defRPr sz="1000"/>
            </a:lvl1pPr>
          </a:lstStyle>
          <a:p>
            <a:pPr lvl="0"/>
            <a:r>
              <a:rPr lang="en-GB"/>
              <a:t>Click to edit Master text styles</a:t>
            </a:r>
          </a:p>
        </p:txBody>
      </p:sp>
      <p:sp>
        <p:nvSpPr>
          <p:cNvPr id="24" name="Text Placeholder 6">
            <a:extLst>
              <a:ext uri="{FF2B5EF4-FFF2-40B4-BE49-F238E27FC236}">
                <a16:creationId xmlns:a16="http://schemas.microsoft.com/office/drawing/2014/main" id="{EAA7D05C-0140-4AB4-A998-F815BEF1F4C3}"/>
              </a:ext>
            </a:extLst>
          </p:cNvPr>
          <p:cNvSpPr>
            <a:spLocks noGrp="1"/>
          </p:cNvSpPr>
          <p:nvPr>
            <p:ph type="body" sz="quarter" idx="61"/>
          </p:nvPr>
        </p:nvSpPr>
        <p:spPr>
          <a:xfrm>
            <a:off x="359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25" name="Text Placeholder 5">
            <a:extLst>
              <a:ext uri="{FF2B5EF4-FFF2-40B4-BE49-F238E27FC236}">
                <a16:creationId xmlns:a16="http://schemas.microsoft.com/office/drawing/2014/main" id="{55A5C64D-0B89-40CB-859C-4B16F48A36E1}"/>
              </a:ext>
            </a:extLst>
          </p:cNvPr>
          <p:cNvSpPr>
            <a:spLocks noGrp="1"/>
          </p:cNvSpPr>
          <p:nvPr>
            <p:ph type="body" sz="quarter" idx="62"/>
          </p:nvPr>
        </p:nvSpPr>
        <p:spPr>
          <a:xfrm>
            <a:off x="6108701" y="2482849"/>
            <a:ext cx="2146299" cy="3275221"/>
          </a:xfrm>
        </p:spPr>
        <p:txBody>
          <a:bodyPr/>
          <a:lstStyle>
            <a:lvl1pPr marL="0" indent="0">
              <a:lnSpc>
                <a:spcPct val="130000"/>
              </a:lnSpc>
              <a:buNone/>
              <a:defRPr sz="1000"/>
            </a:lvl1pPr>
          </a:lstStyle>
          <a:p>
            <a:pPr lvl="0"/>
            <a:r>
              <a:rPr lang="en-GB"/>
              <a:t>Click to edit Master text styles</a:t>
            </a:r>
          </a:p>
        </p:txBody>
      </p:sp>
      <p:sp>
        <p:nvSpPr>
          <p:cNvPr id="26" name="Text Placeholder 6">
            <a:extLst>
              <a:ext uri="{FF2B5EF4-FFF2-40B4-BE49-F238E27FC236}">
                <a16:creationId xmlns:a16="http://schemas.microsoft.com/office/drawing/2014/main" id="{DFADF89A-FBBA-4143-98C0-AD7DDB1D1434}"/>
              </a:ext>
            </a:extLst>
          </p:cNvPr>
          <p:cNvSpPr>
            <a:spLocks noGrp="1"/>
          </p:cNvSpPr>
          <p:nvPr>
            <p:ph type="body" sz="quarter" idx="63"/>
          </p:nvPr>
        </p:nvSpPr>
        <p:spPr>
          <a:xfrm>
            <a:off x="61087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27" name="Text Placeholder 5">
            <a:extLst>
              <a:ext uri="{FF2B5EF4-FFF2-40B4-BE49-F238E27FC236}">
                <a16:creationId xmlns:a16="http://schemas.microsoft.com/office/drawing/2014/main" id="{69346970-8905-4F76-A70E-11DC75C4D2D3}"/>
              </a:ext>
            </a:extLst>
          </p:cNvPr>
          <p:cNvSpPr>
            <a:spLocks noGrp="1"/>
          </p:cNvSpPr>
          <p:nvPr>
            <p:ph type="body" sz="quarter" idx="64"/>
          </p:nvPr>
        </p:nvSpPr>
        <p:spPr>
          <a:xfrm>
            <a:off x="8674101" y="2482849"/>
            <a:ext cx="2146299" cy="3275221"/>
          </a:xfrm>
        </p:spPr>
        <p:txBody>
          <a:bodyPr/>
          <a:lstStyle>
            <a:lvl1pPr marL="0" indent="0">
              <a:lnSpc>
                <a:spcPct val="130000"/>
              </a:lnSpc>
              <a:buNone/>
              <a:defRPr sz="1000"/>
            </a:lvl1pPr>
          </a:lstStyle>
          <a:p>
            <a:pPr lvl="0"/>
            <a:r>
              <a:rPr lang="en-GB"/>
              <a:t>Click to edit Master text styles</a:t>
            </a:r>
          </a:p>
        </p:txBody>
      </p:sp>
      <p:sp>
        <p:nvSpPr>
          <p:cNvPr id="28" name="Text Placeholder 6">
            <a:extLst>
              <a:ext uri="{FF2B5EF4-FFF2-40B4-BE49-F238E27FC236}">
                <a16:creationId xmlns:a16="http://schemas.microsoft.com/office/drawing/2014/main" id="{9601163C-612D-444C-9CF6-F491EC16327A}"/>
              </a:ext>
            </a:extLst>
          </p:cNvPr>
          <p:cNvSpPr>
            <a:spLocks noGrp="1"/>
          </p:cNvSpPr>
          <p:nvPr>
            <p:ph type="body" sz="quarter" idx="65"/>
          </p:nvPr>
        </p:nvSpPr>
        <p:spPr>
          <a:xfrm>
            <a:off x="8674101" y="2081659"/>
            <a:ext cx="2019299" cy="331341"/>
          </a:xfrm>
          <a:solidFill>
            <a:srgbClr val="E9F352"/>
          </a:solidFill>
        </p:spPr>
        <p:txBody>
          <a:bodyPr anchor="ctr" anchorCtr="0"/>
          <a:lstStyle>
            <a:lvl1pPr marL="0" indent="0" algn="ctr">
              <a:lnSpc>
                <a:spcPct val="100000"/>
              </a:lnSpc>
              <a:buNone/>
              <a:defRPr sz="1500" b="1"/>
            </a:lvl1pPr>
            <a:lvl2pPr marL="457200" indent="0">
              <a:buNone/>
              <a:defRPr/>
            </a:lvl2pPr>
          </a:lstStyle>
          <a:p>
            <a:pPr lvl="0"/>
            <a:r>
              <a:rPr lang="en-GB"/>
              <a:t>Click to edit Master text styles</a:t>
            </a:r>
          </a:p>
        </p:txBody>
      </p:sp>
      <p:sp>
        <p:nvSpPr>
          <p:cNvPr id="3" name="Text Placeholder 4">
            <a:extLst>
              <a:ext uri="{FF2B5EF4-FFF2-40B4-BE49-F238E27FC236}">
                <a16:creationId xmlns:a16="http://schemas.microsoft.com/office/drawing/2014/main" id="{93C5933D-CCE0-F627-EED8-760A2D81712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9">
            <a:extLst>
              <a:ext uri="{FF2B5EF4-FFF2-40B4-BE49-F238E27FC236}">
                <a16:creationId xmlns:a16="http://schemas.microsoft.com/office/drawing/2014/main" id="{EEB1451A-584C-3F55-33D7-5858FA8CC25C}"/>
              </a:ext>
            </a:extLst>
          </p:cNvPr>
          <p:cNvSpPr>
            <a:spLocks noGrp="1"/>
          </p:cNvSpPr>
          <p:nvPr>
            <p:ph type="title"/>
          </p:nvPr>
        </p:nvSpPr>
        <p:spPr>
          <a:xfrm>
            <a:off x="953036" y="1049129"/>
            <a:ext cx="9867364"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5EA513C7-86D7-093D-E943-FA7DE37F600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424372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ditable Title Slide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accent1"/>
                </a:solidFill>
              </a:defRPr>
            </a:lvl1pPr>
          </a:lstStyle>
          <a:p>
            <a:fld id="{421FE0A6-621E-654C-A955-23BC2F9E14F4}"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accent1"/>
                </a:solidFill>
              </a:defRPr>
            </a:lvl1p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accent1"/>
                </a:solidFill>
              </a:defRPr>
            </a:lvl1pPr>
          </a:lstStyle>
          <a:p>
            <a:fld id="{31160B98-140E-4345-B1A3-2A7247C42973}" type="slidenum">
              <a:rPr lang="fi-FI" smtClean="0"/>
              <a:pPr/>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solidFill>
                  <a:schemeClr val="accent1"/>
                </a:solidFill>
              </a:defRPr>
            </a:lvl1pPr>
          </a:lstStyle>
          <a:p>
            <a:r>
              <a:rPr lang="fi-FI" err="1"/>
              <a:t>title</a:t>
            </a:r>
            <a:endParaRPr lang="en-GB"/>
          </a:p>
        </p:txBody>
      </p:sp>
      <p:pic>
        <p:nvPicPr>
          <p:cNvPr id="13" name="Graphic 12">
            <a:extLst>
              <a:ext uri="{FF2B5EF4-FFF2-40B4-BE49-F238E27FC236}">
                <a16:creationId xmlns:a16="http://schemas.microsoft.com/office/drawing/2014/main" id="{13F93DE4-5A01-BC4B-D31C-947C8E49F1C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2" name="SmartArt Placeholder 1">
            <a:extLst>
              <a:ext uri="{FF2B5EF4-FFF2-40B4-BE49-F238E27FC236}">
                <a16:creationId xmlns:a16="http://schemas.microsoft.com/office/drawing/2014/main" id="{CD0DF4EA-F181-22E8-652D-2EFE350E1591}"/>
              </a:ext>
            </a:extLst>
          </p:cNvPr>
          <p:cNvSpPr>
            <a:spLocks noGrp="1"/>
          </p:cNvSpPr>
          <p:nvPr>
            <p:ph type="dgm" sz="quarter" idx="13"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2740326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lumns 1-4 B">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63FCD2D5-D838-2848-808A-21DE9D769D2D}"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Text Placeholder 4">
            <a:extLst>
              <a:ext uri="{FF2B5EF4-FFF2-40B4-BE49-F238E27FC236}">
                <a16:creationId xmlns:a16="http://schemas.microsoft.com/office/drawing/2014/main" id="{93C5933D-CCE0-F627-EED8-760A2D81712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cxnSp>
        <p:nvCxnSpPr>
          <p:cNvPr id="38" name="Straight Connector 37">
            <a:extLst>
              <a:ext uri="{FF2B5EF4-FFF2-40B4-BE49-F238E27FC236}">
                <a16:creationId xmlns:a16="http://schemas.microsoft.com/office/drawing/2014/main" id="{CCF65A49-3AE2-F29A-9D03-0431D9B64629}"/>
              </a:ext>
            </a:extLst>
          </p:cNvPr>
          <p:cNvCxnSpPr>
            <a:cxnSpLocks/>
          </p:cNvCxnSpPr>
          <p:nvPr/>
        </p:nvCxnSpPr>
        <p:spPr>
          <a:xfrm>
            <a:off x="952501"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F12194-9C48-A886-DB9B-198F238AF284}"/>
              </a:ext>
            </a:extLst>
          </p:cNvPr>
          <p:cNvCxnSpPr>
            <a:cxnSpLocks/>
          </p:cNvCxnSpPr>
          <p:nvPr/>
        </p:nvCxnSpPr>
        <p:spPr>
          <a:xfrm>
            <a:off x="3628133"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357438-1318-CB92-2BE1-F7DD4625E047}"/>
              </a:ext>
            </a:extLst>
          </p:cNvPr>
          <p:cNvCxnSpPr>
            <a:cxnSpLocks/>
          </p:cNvCxnSpPr>
          <p:nvPr/>
        </p:nvCxnSpPr>
        <p:spPr>
          <a:xfrm>
            <a:off x="6342954"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F45F6D-508C-0C39-AD85-4DB929232F29}"/>
              </a:ext>
            </a:extLst>
          </p:cNvPr>
          <p:cNvCxnSpPr>
            <a:cxnSpLocks/>
          </p:cNvCxnSpPr>
          <p:nvPr/>
        </p:nvCxnSpPr>
        <p:spPr>
          <a:xfrm>
            <a:off x="9159727" y="2528434"/>
            <a:ext cx="9993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 Placeholder 46">
            <a:extLst>
              <a:ext uri="{FF2B5EF4-FFF2-40B4-BE49-F238E27FC236}">
                <a16:creationId xmlns:a16="http://schemas.microsoft.com/office/drawing/2014/main" id="{D0EF72A0-510E-1A22-20AD-DD39488C42A4}"/>
              </a:ext>
            </a:extLst>
          </p:cNvPr>
          <p:cNvSpPr>
            <a:spLocks noGrp="1"/>
          </p:cNvSpPr>
          <p:nvPr>
            <p:ph type="body" sz="quarter" idx="66"/>
          </p:nvPr>
        </p:nvSpPr>
        <p:spPr>
          <a:xfrm>
            <a:off x="969694"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0" name="Text Placeholder 46">
            <a:extLst>
              <a:ext uri="{FF2B5EF4-FFF2-40B4-BE49-F238E27FC236}">
                <a16:creationId xmlns:a16="http://schemas.microsoft.com/office/drawing/2014/main" id="{F74E305E-5D8A-AA5D-A074-606682D27CEF}"/>
              </a:ext>
            </a:extLst>
          </p:cNvPr>
          <p:cNvSpPr>
            <a:spLocks noGrp="1"/>
          </p:cNvSpPr>
          <p:nvPr>
            <p:ph type="body" sz="quarter" idx="67"/>
          </p:nvPr>
        </p:nvSpPr>
        <p:spPr>
          <a:xfrm>
            <a:off x="3651249"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3" name="Text Placeholder 46">
            <a:extLst>
              <a:ext uri="{FF2B5EF4-FFF2-40B4-BE49-F238E27FC236}">
                <a16:creationId xmlns:a16="http://schemas.microsoft.com/office/drawing/2014/main" id="{5AB985C4-C73F-438D-EFD6-A13B0F82D454}"/>
              </a:ext>
            </a:extLst>
          </p:cNvPr>
          <p:cNvSpPr>
            <a:spLocks noGrp="1"/>
          </p:cNvSpPr>
          <p:nvPr>
            <p:ph type="body" sz="quarter" idx="68"/>
          </p:nvPr>
        </p:nvSpPr>
        <p:spPr>
          <a:xfrm>
            <a:off x="6342954"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5" name="Text Placeholder 46">
            <a:extLst>
              <a:ext uri="{FF2B5EF4-FFF2-40B4-BE49-F238E27FC236}">
                <a16:creationId xmlns:a16="http://schemas.microsoft.com/office/drawing/2014/main" id="{4873B6DC-F854-F677-CD2F-F0A6F3BE6030}"/>
              </a:ext>
            </a:extLst>
          </p:cNvPr>
          <p:cNvSpPr>
            <a:spLocks noGrp="1"/>
          </p:cNvSpPr>
          <p:nvPr>
            <p:ph type="body" sz="quarter" idx="69"/>
          </p:nvPr>
        </p:nvSpPr>
        <p:spPr>
          <a:xfrm>
            <a:off x="9159727" y="1821369"/>
            <a:ext cx="2344822" cy="532320"/>
          </a:xfrm>
        </p:spPr>
        <p:txBody>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8" name="Text Placeholder 56">
            <a:extLst>
              <a:ext uri="{FF2B5EF4-FFF2-40B4-BE49-F238E27FC236}">
                <a16:creationId xmlns:a16="http://schemas.microsoft.com/office/drawing/2014/main" id="{42623105-EEB8-FB3F-F4EE-B56A1C908CA2}"/>
              </a:ext>
            </a:extLst>
          </p:cNvPr>
          <p:cNvSpPr>
            <a:spLocks noGrp="1"/>
          </p:cNvSpPr>
          <p:nvPr>
            <p:ph type="body" sz="quarter" idx="70"/>
          </p:nvPr>
        </p:nvSpPr>
        <p:spPr>
          <a:xfrm>
            <a:off x="949963"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9" name="Text Placeholder 56">
            <a:extLst>
              <a:ext uri="{FF2B5EF4-FFF2-40B4-BE49-F238E27FC236}">
                <a16:creationId xmlns:a16="http://schemas.microsoft.com/office/drawing/2014/main" id="{5F906CA8-2BA6-A3A9-B370-8FAC585101D0}"/>
              </a:ext>
            </a:extLst>
          </p:cNvPr>
          <p:cNvSpPr>
            <a:spLocks noGrp="1"/>
          </p:cNvSpPr>
          <p:nvPr>
            <p:ph type="body" sz="quarter" idx="71" hasCustomPrompt="1"/>
          </p:nvPr>
        </p:nvSpPr>
        <p:spPr>
          <a:xfrm>
            <a:off x="949963"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60" name="Text Placeholder 56">
            <a:extLst>
              <a:ext uri="{FF2B5EF4-FFF2-40B4-BE49-F238E27FC236}">
                <a16:creationId xmlns:a16="http://schemas.microsoft.com/office/drawing/2014/main" id="{DD810561-5102-6044-0F12-68EE8020245D}"/>
              </a:ext>
            </a:extLst>
          </p:cNvPr>
          <p:cNvSpPr>
            <a:spLocks noGrp="1"/>
          </p:cNvSpPr>
          <p:nvPr>
            <p:ph type="body" sz="quarter" idx="72"/>
          </p:nvPr>
        </p:nvSpPr>
        <p:spPr>
          <a:xfrm>
            <a:off x="3634057"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61" name="Text Placeholder 56">
            <a:extLst>
              <a:ext uri="{FF2B5EF4-FFF2-40B4-BE49-F238E27FC236}">
                <a16:creationId xmlns:a16="http://schemas.microsoft.com/office/drawing/2014/main" id="{D5B74F6B-85B1-CFEC-58B6-E822CE33858A}"/>
              </a:ext>
            </a:extLst>
          </p:cNvPr>
          <p:cNvSpPr>
            <a:spLocks noGrp="1"/>
          </p:cNvSpPr>
          <p:nvPr>
            <p:ph type="body" sz="quarter" idx="73" hasCustomPrompt="1"/>
          </p:nvPr>
        </p:nvSpPr>
        <p:spPr>
          <a:xfrm>
            <a:off x="3634057"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62" name="Text Placeholder 56">
            <a:extLst>
              <a:ext uri="{FF2B5EF4-FFF2-40B4-BE49-F238E27FC236}">
                <a16:creationId xmlns:a16="http://schemas.microsoft.com/office/drawing/2014/main" id="{E874930C-3910-9D14-E21E-9C22A94DA7C0}"/>
              </a:ext>
            </a:extLst>
          </p:cNvPr>
          <p:cNvSpPr>
            <a:spLocks noGrp="1"/>
          </p:cNvSpPr>
          <p:nvPr>
            <p:ph type="body" sz="quarter" idx="74"/>
          </p:nvPr>
        </p:nvSpPr>
        <p:spPr>
          <a:xfrm>
            <a:off x="6342954"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63" name="Text Placeholder 56">
            <a:extLst>
              <a:ext uri="{FF2B5EF4-FFF2-40B4-BE49-F238E27FC236}">
                <a16:creationId xmlns:a16="http://schemas.microsoft.com/office/drawing/2014/main" id="{CA6FFDA4-A76E-AE24-6103-290D6450CCBA}"/>
              </a:ext>
            </a:extLst>
          </p:cNvPr>
          <p:cNvSpPr>
            <a:spLocks noGrp="1"/>
          </p:cNvSpPr>
          <p:nvPr>
            <p:ph type="body" sz="quarter" idx="75" hasCustomPrompt="1"/>
          </p:nvPr>
        </p:nvSpPr>
        <p:spPr>
          <a:xfrm>
            <a:off x="6342954"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64" name="Text Placeholder 56">
            <a:extLst>
              <a:ext uri="{FF2B5EF4-FFF2-40B4-BE49-F238E27FC236}">
                <a16:creationId xmlns:a16="http://schemas.microsoft.com/office/drawing/2014/main" id="{9B5D708C-E990-DD36-8C57-AA0853A472CF}"/>
              </a:ext>
            </a:extLst>
          </p:cNvPr>
          <p:cNvSpPr>
            <a:spLocks noGrp="1"/>
          </p:cNvSpPr>
          <p:nvPr>
            <p:ph type="body" sz="quarter" idx="76"/>
          </p:nvPr>
        </p:nvSpPr>
        <p:spPr>
          <a:xfrm>
            <a:off x="9159727" y="2711314"/>
            <a:ext cx="2362014" cy="2366960"/>
          </a:xfr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65" name="Text Placeholder 56">
            <a:extLst>
              <a:ext uri="{FF2B5EF4-FFF2-40B4-BE49-F238E27FC236}">
                <a16:creationId xmlns:a16="http://schemas.microsoft.com/office/drawing/2014/main" id="{F74C618D-A61C-1CA6-C879-3AFFB5B279B1}"/>
              </a:ext>
            </a:extLst>
          </p:cNvPr>
          <p:cNvSpPr>
            <a:spLocks noGrp="1"/>
          </p:cNvSpPr>
          <p:nvPr>
            <p:ph type="body" sz="quarter" idx="77" hasCustomPrompt="1"/>
          </p:nvPr>
        </p:nvSpPr>
        <p:spPr>
          <a:xfrm>
            <a:off x="9159727" y="5290128"/>
            <a:ext cx="2362014" cy="576416"/>
          </a:xfrm>
        </p:spPr>
        <p:txBody>
          <a:bodyPr/>
          <a:lstStyle>
            <a:lvl1pPr marL="0" indent="0">
              <a:buNone/>
              <a:defRPr sz="1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edit master text styles click to edit master text styles</a:t>
            </a:r>
          </a:p>
        </p:txBody>
      </p:sp>
      <p:sp>
        <p:nvSpPr>
          <p:cNvPr id="5" name="Title 9">
            <a:extLst>
              <a:ext uri="{FF2B5EF4-FFF2-40B4-BE49-F238E27FC236}">
                <a16:creationId xmlns:a16="http://schemas.microsoft.com/office/drawing/2014/main" id="{20555367-A8DE-C157-8CA2-C456A0739830}"/>
              </a:ext>
            </a:extLst>
          </p:cNvPr>
          <p:cNvSpPr>
            <a:spLocks noGrp="1"/>
          </p:cNvSpPr>
          <p:nvPr>
            <p:ph type="title"/>
          </p:nvPr>
        </p:nvSpPr>
        <p:spPr>
          <a:xfrm>
            <a:off x="953036" y="1049129"/>
            <a:ext cx="9867364"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F7941D02-6ACF-6E25-6845-FB363CC58AA0}"/>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191414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lumns 1-6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1" y="0"/>
            <a:ext cx="5400000" cy="6858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628F76FA-09E6-EF4E-A97A-AEC58E9FE618}"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GB"/>
              <a:t>Click to edit Master title style</a:t>
            </a:r>
          </a:p>
        </p:txBody>
      </p:sp>
      <p:sp>
        <p:nvSpPr>
          <p:cNvPr id="5" name="Text Placeholder 4">
            <a:extLst>
              <a:ext uri="{FF2B5EF4-FFF2-40B4-BE49-F238E27FC236}">
                <a16:creationId xmlns:a16="http://schemas.microsoft.com/office/drawing/2014/main" id="{69D3501D-3E7B-45F8-AE2F-2D72C51ED3BA}"/>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GB"/>
              <a:t>Click to edit Master text styles</a:t>
            </a:r>
          </a:p>
        </p:txBody>
      </p:sp>
      <p:sp>
        <p:nvSpPr>
          <p:cNvPr id="13" name="Text Placeholder 4">
            <a:extLst>
              <a:ext uri="{FF2B5EF4-FFF2-40B4-BE49-F238E27FC236}">
                <a16:creationId xmlns:a16="http://schemas.microsoft.com/office/drawing/2014/main" id="{4360A90E-BA53-47F9-8AC5-F55BF988B365}"/>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GB"/>
              <a:t>Click to edit Master text styles</a:t>
            </a:r>
          </a:p>
        </p:txBody>
      </p:sp>
      <p:sp>
        <p:nvSpPr>
          <p:cNvPr id="14" name="Text Placeholder 4">
            <a:extLst>
              <a:ext uri="{FF2B5EF4-FFF2-40B4-BE49-F238E27FC236}">
                <a16:creationId xmlns:a16="http://schemas.microsoft.com/office/drawing/2014/main" id="{8CDA0B6A-EE73-45DE-9A1D-DBC29501C24B}"/>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GB"/>
              <a:t>Click to edit Master text styles</a:t>
            </a:r>
          </a:p>
        </p:txBody>
      </p:sp>
      <p:sp>
        <p:nvSpPr>
          <p:cNvPr id="15" name="Text Placeholder 4">
            <a:extLst>
              <a:ext uri="{FF2B5EF4-FFF2-40B4-BE49-F238E27FC236}">
                <a16:creationId xmlns:a16="http://schemas.microsoft.com/office/drawing/2014/main" id="{1CC48621-8773-456A-849A-95B35E1CDDBA}"/>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GB"/>
              <a:t>Click to edit Master text styles</a:t>
            </a:r>
          </a:p>
        </p:txBody>
      </p:sp>
      <p:sp>
        <p:nvSpPr>
          <p:cNvPr id="16" name="Text Placeholder 4">
            <a:extLst>
              <a:ext uri="{FF2B5EF4-FFF2-40B4-BE49-F238E27FC236}">
                <a16:creationId xmlns:a16="http://schemas.microsoft.com/office/drawing/2014/main" id="{EB3917A7-796B-4D2C-9E99-CC559E61F71F}"/>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GB"/>
              <a:t>Click to edit Master text styles</a:t>
            </a:r>
          </a:p>
        </p:txBody>
      </p:sp>
      <p:sp>
        <p:nvSpPr>
          <p:cNvPr id="17" name="Text Placeholder 4">
            <a:extLst>
              <a:ext uri="{FF2B5EF4-FFF2-40B4-BE49-F238E27FC236}">
                <a16:creationId xmlns:a16="http://schemas.microsoft.com/office/drawing/2014/main" id="{62A21834-363E-4F86-8DE2-BF8B56CE5A8F}"/>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GB"/>
              <a:t>Click to edit Master text styles</a:t>
            </a:r>
          </a:p>
        </p:txBody>
      </p:sp>
      <p:sp>
        <p:nvSpPr>
          <p:cNvPr id="18" name="Measurements">
            <a:extLst>
              <a:ext uri="{FF2B5EF4-FFF2-40B4-BE49-F238E27FC236}">
                <a16:creationId xmlns:a16="http://schemas.microsoft.com/office/drawing/2014/main" id="{92D4ACD4-B04B-EC40-B11B-4DECFA7E6102}"/>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19" name="Measurements">
            <a:extLst>
              <a:ext uri="{FF2B5EF4-FFF2-40B4-BE49-F238E27FC236}">
                <a16:creationId xmlns:a16="http://schemas.microsoft.com/office/drawing/2014/main" id="{D36FBD0C-1EC1-334E-89E1-82D1EF5431DE}"/>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0" name="Measurements">
            <a:extLst>
              <a:ext uri="{FF2B5EF4-FFF2-40B4-BE49-F238E27FC236}">
                <a16:creationId xmlns:a16="http://schemas.microsoft.com/office/drawing/2014/main" id="{5159CB55-4738-754C-A380-499D0805D887}"/>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1" name="Measurements">
            <a:extLst>
              <a:ext uri="{FF2B5EF4-FFF2-40B4-BE49-F238E27FC236}">
                <a16:creationId xmlns:a16="http://schemas.microsoft.com/office/drawing/2014/main" id="{F791A673-5E86-CE4D-A964-CFEBFE556584}"/>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4" name="Measurements">
            <a:extLst>
              <a:ext uri="{FF2B5EF4-FFF2-40B4-BE49-F238E27FC236}">
                <a16:creationId xmlns:a16="http://schemas.microsoft.com/office/drawing/2014/main" id="{E45AB52D-1FDD-304D-B89E-D9FF6BB6B177}"/>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5" name="Measurements">
            <a:extLst>
              <a:ext uri="{FF2B5EF4-FFF2-40B4-BE49-F238E27FC236}">
                <a16:creationId xmlns:a16="http://schemas.microsoft.com/office/drawing/2014/main" id="{52B89791-47A7-5A4C-B9CD-F308FD85311E}"/>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3" name="Text Placeholder 4">
            <a:extLst>
              <a:ext uri="{FF2B5EF4-FFF2-40B4-BE49-F238E27FC236}">
                <a16:creationId xmlns:a16="http://schemas.microsoft.com/office/drawing/2014/main" id="{C857EBF9-E64E-E44F-9F2D-0A9F85C81F58}"/>
              </a:ext>
            </a:extLst>
          </p:cNvPr>
          <p:cNvSpPr>
            <a:spLocks noGrp="1"/>
          </p:cNvSpPr>
          <p:nvPr>
            <p:ph type="body" sz="quarter" idx="59"/>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097629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lumns 1-6 Color">
    <p:bg>
      <p:bgPr>
        <a:solidFill>
          <a:srgbClr val="E4F03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E5C17-D48E-4584-AB09-900998A8D081}"/>
              </a:ext>
            </a:extLst>
          </p:cNvPr>
          <p:cNvSpPr/>
          <p:nvPr/>
        </p:nvSpPr>
        <p:spPr>
          <a:xfrm flipH="1">
            <a:off x="5400000" y="0"/>
            <a:ext cx="67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p>
            <a:fld id="{C85F2C91-A43E-3048-A206-6D8C5865CB9F}" type="datetime1">
              <a:rPr lang="fi-FI" smtClean="0"/>
              <a:t>7.10.2025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p>
            <a:r>
              <a:rPr lang="fi-FI"/>
              <a:t>Yleisesitys</a:t>
            </a:r>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p>
            <a:fld id="{31160B98-140E-4345-B1A3-2A7247C42973}" type="slidenum">
              <a:rPr lang="fi-FI" smtClean="0"/>
              <a:t>‹#›</a:t>
            </a:fld>
            <a:endParaRPr lang="fi-FI"/>
          </a:p>
        </p:txBody>
      </p:sp>
      <p:sp>
        <p:nvSpPr>
          <p:cNvPr id="2" name="Title 1">
            <a:extLst>
              <a:ext uri="{FF2B5EF4-FFF2-40B4-BE49-F238E27FC236}">
                <a16:creationId xmlns:a16="http://schemas.microsoft.com/office/drawing/2014/main" id="{42F11A0A-C208-45AA-99C2-CF1F5CAE0482}"/>
              </a:ext>
            </a:extLst>
          </p:cNvPr>
          <p:cNvSpPr>
            <a:spLocks noGrp="1"/>
          </p:cNvSpPr>
          <p:nvPr>
            <p:ph type="title"/>
          </p:nvPr>
        </p:nvSpPr>
        <p:spPr>
          <a:xfrm>
            <a:off x="553163" y="1157079"/>
            <a:ext cx="4131480" cy="1179721"/>
          </a:xfrm>
        </p:spPr>
        <p:txBody>
          <a:bodyPr/>
          <a:lstStyle>
            <a:lvl1pPr algn="r">
              <a:defRPr sz="3200"/>
            </a:lvl1pPr>
          </a:lstStyle>
          <a:p>
            <a:r>
              <a:rPr lang="en-GB"/>
              <a:t>Click to edit Master title style</a:t>
            </a:r>
          </a:p>
        </p:txBody>
      </p:sp>
      <p:sp>
        <p:nvSpPr>
          <p:cNvPr id="18" name="Text Placeholder 4">
            <a:extLst>
              <a:ext uri="{FF2B5EF4-FFF2-40B4-BE49-F238E27FC236}">
                <a16:creationId xmlns:a16="http://schemas.microsoft.com/office/drawing/2014/main" id="{621BB9AA-A8DE-5A45-A49F-0C5ACAF43D99}"/>
              </a:ext>
            </a:extLst>
          </p:cNvPr>
          <p:cNvSpPr>
            <a:spLocks noGrp="1"/>
          </p:cNvSpPr>
          <p:nvPr>
            <p:ph type="body" sz="quarter" idx="18"/>
          </p:nvPr>
        </p:nvSpPr>
        <p:spPr>
          <a:xfrm>
            <a:off x="6028614" y="1435259"/>
            <a:ext cx="2128841" cy="1055065"/>
          </a:xfrm>
        </p:spPr>
        <p:txBody>
          <a:bodyPr/>
          <a:lstStyle>
            <a:lvl1pPr>
              <a:lnSpc>
                <a:spcPct val="130000"/>
              </a:lnSpc>
              <a:defRPr sz="1000"/>
            </a:lvl1pPr>
          </a:lstStyle>
          <a:p>
            <a:pPr lvl="0"/>
            <a:r>
              <a:rPr lang="en-GB"/>
              <a:t>Click to edit Master text styles</a:t>
            </a:r>
          </a:p>
        </p:txBody>
      </p:sp>
      <p:sp>
        <p:nvSpPr>
          <p:cNvPr id="21" name="Text Placeholder 4">
            <a:extLst>
              <a:ext uri="{FF2B5EF4-FFF2-40B4-BE49-F238E27FC236}">
                <a16:creationId xmlns:a16="http://schemas.microsoft.com/office/drawing/2014/main" id="{D8770DA4-26A0-9445-96FC-C57772DEDF93}"/>
              </a:ext>
            </a:extLst>
          </p:cNvPr>
          <p:cNvSpPr>
            <a:spLocks noGrp="1"/>
          </p:cNvSpPr>
          <p:nvPr>
            <p:ph type="body" sz="quarter" idx="19"/>
          </p:nvPr>
        </p:nvSpPr>
        <p:spPr>
          <a:xfrm>
            <a:off x="8783389" y="1435259"/>
            <a:ext cx="2158420" cy="1055065"/>
          </a:xfrm>
        </p:spPr>
        <p:txBody>
          <a:bodyPr/>
          <a:lstStyle>
            <a:lvl1pPr>
              <a:lnSpc>
                <a:spcPct val="130000"/>
              </a:lnSpc>
              <a:defRPr sz="1000"/>
            </a:lvl1pPr>
          </a:lstStyle>
          <a:p>
            <a:pPr lvl="0"/>
            <a:r>
              <a:rPr lang="en-GB"/>
              <a:t>Click to edit Master text styles</a:t>
            </a:r>
          </a:p>
        </p:txBody>
      </p:sp>
      <p:sp>
        <p:nvSpPr>
          <p:cNvPr id="22" name="Text Placeholder 4">
            <a:extLst>
              <a:ext uri="{FF2B5EF4-FFF2-40B4-BE49-F238E27FC236}">
                <a16:creationId xmlns:a16="http://schemas.microsoft.com/office/drawing/2014/main" id="{02BF6501-7E8D-964C-983D-5DBD2B4EB0B3}"/>
              </a:ext>
            </a:extLst>
          </p:cNvPr>
          <p:cNvSpPr>
            <a:spLocks noGrp="1"/>
          </p:cNvSpPr>
          <p:nvPr>
            <p:ph type="body" sz="quarter" idx="20"/>
          </p:nvPr>
        </p:nvSpPr>
        <p:spPr>
          <a:xfrm>
            <a:off x="6028614" y="3149759"/>
            <a:ext cx="2128841" cy="1055065"/>
          </a:xfrm>
        </p:spPr>
        <p:txBody>
          <a:bodyPr/>
          <a:lstStyle>
            <a:lvl1pPr>
              <a:lnSpc>
                <a:spcPct val="130000"/>
              </a:lnSpc>
              <a:defRPr sz="1000"/>
            </a:lvl1pPr>
          </a:lstStyle>
          <a:p>
            <a:pPr lvl="0"/>
            <a:r>
              <a:rPr lang="en-GB"/>
              <a:t>Click to edit Master text styles</a:t>
            </a:r>
          </a:p>
        </p:txBody>
      </p:sp>
      <p:sp>
        <p:nvSpPr>
          <p:cNvPr id="23" name="Text Placeholder 4">
            <a:extLst>
              <a:ext uri="{FF2B5EF4-FFF2-40B4-BE49-F238E27FC236}">
                <a16:creationId xmlns:a16="http://schemas.microsoft.com/office/drawing/2014/main" id="{3C26892C-EEDD-324B-A655-B1DCD5D405A7}"/>
              </a:ext>
            </a:extLst>
          </p:cNvPr>
          <p:cNvSpPr>
            <a:spLocks noGrp="1"/>
          </p:cNvSpPr>
          <p:nvPr>
            <p:ph type="body" sz="quarter" idx="21"/>
          </p:nvPr>
        </p:nvSpPr>
        <p:spPr>
          <a:xfrm>
            <a:off x="8783389" y="3149759"/>
            <a:ext cx="2158420" cy="1055065"/>
          </a:xfrm>
        </p:spPr>
        <p:txBody>
          <a:bodyPr/>
          <a:lstStyle>
            <a:lvl1pPr>
              <a:lnSpc>
                <a:spcPct val="130000"/>
              </a:lnSpc>
              <a:defRPr sz="1000"/>
            </a:lvl1pPr>
          </a:lstStyle>
          <a:p>
            <a:pPr lvl="0"/>
            <a:r>
              <a:rPr lang="en-GB"/>
              <a:t>Click to edit Master text styles</a:t>
            </a:r>
          </a:p>
        </p:txBody>
      </p:sp>
      <p:sp>
        <p:nvSpPr>
          <p:cNvPr id="24" name="Text Placeholder 4">
            <a:extLst>
              <a:ext uri="{FF2B5EF4-FFF2-40B4-BE49-F238E27FC236}">
                <a16:creationId xmlns:a16="http://schemas.microsoft.com/office/drawing/2014/main" id="{6FB1F827-F53C-4C4D-9F19-7E94E77DB5AD}"/>
              </a:ext>
            </a:extLst>
          </p:cNvPr>
          <p:cNvSpPr>
            <a:spLocks noGrp="1"/>
          </p:cNvSpPr>
          <p:nvPr>
            <p:ph type="body" sz="quarter" idx="22"/>
          </p:nvPr>
        </p:nvSpPr>
        <p:spPr>
          <a:xfrm>
            <a:off x="6028614" y="4864259"/>
            <a:ext cx="2128841" cy="1055065"/>
          </a:xfrm>
        </p:spPr>
        <p:txBody>
          <a:bodyPr/>
          <a:lstStyle>
            <a:lvl1pPr>
              <a:lnSpc>
                <a:spcPct val="130000"/>
              </a:lnSpc>
              <a:defRPr sz="1000"/>
            </a:lvl1pPr>
          </a:lstStyle>
          <a:p>
            <a:pPr lvl="0"/>
            <a:r>
              <a:rPr lang="en-GB"/>
              <a:t>Click to edit Master text styles</a:t>
            </a:r>
          </a:p>
        </p:txBody>
      </p:sp>
      <p:sp>
        <p:nvSpPr>
          <p:cNvPr id="25" name="Text Placeholder 4">
            <a:extLst>
              <a:ext uri="{FF2B5EF4-FFF2-40B4-BE49-F238E27FC236}">
                <a16:creationId xmlns:a16="http://schemas.microsoft.com/office/drawing/2014/main" id="{DA12A612-BAB3-4F4B-8428-E51B806EBDA5}"/>
              </a:ext>
            </a:extLst>
          </p:cNvPr>
          <p:cNvSpPr>
            <a:spLocks noGrp="1"/>
          </p:cNvSpPr>
          <p:nvPr>
            <p:ph type="body" sz="quarter" idx="23"/>
          </p:nvPr>
        </p:nvSpPr>
        <p:spPr>
          <a:xfrm>
            <a:off x="8783389" y="4864259"/>
            <a:ext cx="2158420" cy="1055065"/>
          </a:xfrm>
        </p:spPr>
        <p:txBody>
          <a:bodyPr/>
          <a:lstStyle>
            <a:lvl1pPr>
              <a:lnSpc>
                <a:spcPct val="130000"/>
              </a:lnSpc>
              <a:defRPr sz="1000"/>
            </a:lvl1pPr>
          </a:lstStyle>
          <a:p>
            <a:pPr lvl="0"/>
            <a:r>
              <a:rPr lang="en-GB"/>
              <a:t>Click to edit Master text styles</a:t>
            </a:r>
          </a:p>
        </p:txBody>
      </p:sp>
      <p:sp>
        <p:nvSpPr>
          <p:cNvPr id="26" name="Measurements">
            <a:extLst>
              <a:ext uri="{FF2B5EF4-FFF2-40B4-BE49-F238E27FC236}">
                <a16:creationId xmlns:a16="http://schemas.microsoft.com/office/drawing/2014/main" id="{37E252F8-166F-0447-BC35-92A1A86310E6}"/>
              </a:ext>
            </a:extLst>
          </p:cNvPr>
          <p:cNvSpPr txBox="1">
            <a:spLocks noGrp="1"/>
          </p:cNvSpPr>
          <p:nvPr>
            <p:ph type="body" sz="quarter" idx="53"/>
          </p:nvPr>
        </p:nvSpPr>
        <p:spPr>
          <a:xfrm>
            <a:off x="6028614"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7" name="Measurements">
            <a:extLst>
              <a:ext uri="{FF2B5EF4-FFF2-40B4-BE49-F238E27FC236}">
                <a16:creationId xmlns:a16="http://schemas.microsoft.com/office/drawing/2014/main" id="{DDA85719-3158-CB4A-ABDD-DF1988F90178}"/>
              </a:ext>
            </a:extLst>
          </p:cNvPr>
          <p:cNvSpPr txBox="1">
            <a:spLocks noGrp="1"/>
          </p:cNvSpPr>
          <p:nvPr>
            <p:ph type="body" sz="quarter" idx="54"/>
          </p:nvPr>
        </p:nvSpPr>
        <p:spPr>
          <a:xfrm>
            <a:off x="8783389" y="1100329"/>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8" name="Measurements">
            <a:extLst>
              <a:ext uri="{FF2B5EF4-FFF2-40B4-BE49-F238E27FC236}">
                <a16:creationId xmlns:a16="http://schemas.microsoft.com/office/drawing/2014/main" id="{5C8969B2-630D-E544-8E3E-28834DB7E13B}"/>
              </a:ext>
            </a:extLst>
          </p:cNvPr>
          <p:cNvSpPr txBox="1">
            <a:spLocks noGrp="1"/>
          </p:cNvSpPr>
          <p:nvPr>
            <p:ph type="body" sz="quarter" idx="55"/>
          </p:nvPr>
        </p:nvSpPr>
        <p:spPr>
          <a:xfrm>
            <a:off x="6028614"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29" name="Measurements">
            <a:extLst>
              <a:ext uri="{FF2B5EF4-FFF2-40B4-BE49-F238E27FC236}">
                <a16:creationId xmlns:a16="http://schemas.microsoft.com/office/drawing/2014/main" id="{80CF7A2E-738A-594F-9031-19563F1620A7}"/>
              </a:ext>
            </a:extLst>
          </p:cNvPr>
          <p:cNvSpPr txBox="1">
            <a:spLocks noGrp="1"/>
          </p:cNvSpPr>
          <p:nvPr>
            <p:ph type="body" sz="quarter" idx="56"/>
          </p:nvPr>
        </p:nvSpPr>
        <p:spPr>
          <a:xfrm>
            <a:off x="8783389" y="2819853"/>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30" name="Measurements">
            <a:extLst>
              <a:ext uri="{FF2B5EF4-FFF2-40B4-BE49-F238E27FC236}">
                <a16:creationId xmlns:a16="http://schemas.microsoft.com/office/drawing/2014/main" id="{A3662B3E-086D-BB4E-AEEB-E120AFA0F32A}"/>
              </a:ext>
            </a:extLst>
          </p:cNvPr>
          <p:cNvSpPr txBox="1">
            <a:spLocks noGrp="1"/>
          </p:cNvSpPr>
          <p:nvPr>
            <p:ph type="body" sz="quarter" idx="57"/>
          </p:nvPr>
        </p:nvSpPr>
        <p:spPr>
          <a:xfrm>
            <a:off x="6028614"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sp>
        <p:nvSpPr>
          <p:cNvPr id="31" name="Measurements">
            <a:extLst>
              <a:ext uri="{FF2B5EF4-FFF2-40B4-BE49-F238E27FC236}">
                <a16:creationId xmlns:a16="http://schemas.microsoft.com/office/drawing/2014/main" id="{42FCB728-0677-0644-8561-90307060CF7C}"/>
              </a:ext>
            </a:extLst>
          </p:cNvPr>
          <p:cNvSpPr txBox="1">
            <a:spLocks noGrp="1"/>
          </p:cNvSpPr>
          <p:nvPr>
            <p:ph type="body" sz="quarter" idx="58"/>
          </p:nvPr>
        </p:nvSpPr>
        <p:spPr>
          <a:xfrm>
            <a:off x="8783389" y="4533097"/>
            <a:ext cx="2158420" cy="246221"/>
          </a:xfrm>
          <a:prstGeom prst="rect">
            <a:avLst/>
          </a:prstGeom>
        </p:spPr>
        <p:txBody>
          <a:bodyPr wrap="square" anchor="ctr">
            <a:spAutoFit/>
          </a:bodyPr>
          <a:lstStyle>
            <a:lvl1pPr marL="0" indent="0" algn="l" defTabSz="412750">
              <a:lnSpc>
                <a:spcPct val="100000"/>
              </a:lnSpc>
              <a:spcBef>
                <a:spcPts val="0"/>
              </a:spcBef>
              <a:buSzTx/>
              <a:buNone/>
              <a:defRPr sz="1600" b="1">
                <a:latin typeface="+mn-lt"/>
                <a:ea typeface="+mn-ea"/>
                <a:cs typeface="+mn-cs"/>
                <a:sym typeface="Helvetica"/>
              </a:defRPr>
            </a:lvl1pPr>
          </a:lstStyle>
          <a:p>
            <a:pPr lvl="0"/>
            <a:r>
              <a:rPr lang="en-GB"/>
              <a:t>Click to edit Master text styles</a:t>
            </a:r>
          </a:p>
        </p:txBody>
      </p:sp>
      <p:pic>
        <p:nvPicPr>
          <p:cNvPr id="32" name="Graphic 31">
            <a:extLst>
              <a:ext uri="{FF2B5EF4-FFF2-40B4-BE49-F238E27FC236}">
                <a16:creationId xmlns:a16="http://schemas.microsoft.com/office/drawing/2014/main" id="{C5566076-C511-F228-5A8C-222BE30FE97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3" name="Text Placeholder 4">
            <a:extLst>
              <a:ext uri="{FF2B5EF4-FFF2-40B4-BE49-F238E27FC236}">
                <a16:creationId xmlns:a16="http://schemas.microsoft.com/office/drawing/2014/main" id="{FC433C4F-CE45-2D85-0272-AC48DE4335D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715156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able 6 Columns">
    <p:bg>
      <p:bgPr>
        <a:solidFill>
          <a:srgbClr val="FFFFFF"/>
        </a:solidFill>
        <a:effectLst/>
      </p:bgPr>
    </p:bg>
    <p:spTree>
      <p:nvGrpSpPr>
        <p:cNvPr id="1" name=""/>
        <p:cNvGrpSpPr/>
        <p:nvPr/>
      </p:nvGrpSpPr>
      <p:grpSpPr>
        <a:xfrm>
          <a:off x="0" y="0"/>
          <a:ext cx="0" cy="0"/>
          <a:chOff x="0" y="0"/>
          <a:chExt cx="0" cy="0"/>
        </a:xfrm>
      </p:grpSpPr>
      <p:sp>
        <p:nvSpPr>
          <p:cNvPr id="714" name="Lorem ipsum"/>
          <p:cNvSpPr txBox="1">
            <a:spLocks noGrp="1"/>
          </p:cNvSpPr>
          <p:nvPr>
            <p:ph type="body" sz="quarter" idx="27"/>
          </p:nvPr>
        </p:nvSpPr>
        <p:spPr>
          <a:xfrm>
            <a:off x="883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722" name="LOREM IPSUM"/>
          <p:cNvSpPr txBox="1">
            <a:spLocks noGrp="1"/>
          </p:cNvSpPr>
          <p:nvPr>
            <p:ph type="body" sz="quarter" idx="34"/>
          </p:nvPr>
        </p:nvSpPr>
        <p:spPr>
          <a:xfrm rot="16200000">
            <a:off x="-441894" y="28433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2" name="Date Placeholder 1">
            <a:extLst>
              <a:ext uri="{FF2B5EF4-FFF2-40B4-BE49-F238E27FC236}">
                <a16:creationId xmlns:a16="http://schemas.microsoft.com/office/drawing/2014/main" id="{8C3FAB2A-87B9-4377-B3AC-A160558B8204}"/>
              </a:ext>
            </a:extLst>
          </p:cNvPr>
          <p:cNvSpPr>
            <a:spLocks noGrp="1"/>
          </p:cNvSpPr>
          <p:nvPr>
            <p:ph type="dt" sz="half" idx="48"/>
          </p:nvPr>
        </p:nvSpPr>
        <p:spPr/>
        <p:txBody>
          <a:bodyPr/>
          <a:lstStyle/>
          <a:p>
            <a:fld id="{C99B966D-819D-6F4D-B67E-0C574FE30684}" type="datetime1">
              <a:rPr lang="fi-FI" smtClean="0"/>
              <a:t>7.10.2025</a:t>
            </a:fld>
            <a:endParaRPr lang="fi-FI"/>
          </a:p>
        </p:txBody>
      </p:sp>
      <p:sp>
        <p:nvSpPr>
          <p:cNvPr id="3" name="Footer Placeholder 2">
            <a:extLst>
              <a:ext uri="{FF2B5EF4-FFF2-40B4-BE49-F238E27FC236}">
                <a16:creationId xmlns:a16="http://schemas.microsoft.com/office/drawing/2014/main" id="{C540A4F8-E7CE-4467-B5EC-4B4805E855CB}"/>
              </a:ext>
            </a:extLst>
          </p:cNvPr>
          <p:cNvSpPr>
            <a:spLocks noGrp="1"/>
          </p:cNvSpPr>
          <p:nvPr>
            <p:ph type="ftr" sz="quarter" idx="49"/>
          </p:nvPr>
        </p:nvSpPr>
        <p:spPr/>
        <p:txBody>
          <a:bodyPr/>
          <a:lstStyle/>
          <a:p>
            <a:r>
              <a:rPr lang="fi-FI"/>
              <a:t>Yleisesitys</a:t>
            </a:r>
          </a:p>
        </p:txBody>
      </p:sp>
      <p:sp>
        <p:nvSpPr>
          <p:cNvPr id="4" name="Slide Number Placeholder 3">
            <a:extLst>
              <a:ext uri="{FF2B5EF4-FFF2-40B4-BE49-F238E27FC236}">
                <a16:creationId xmlns:a16="http://schemas.microsoft.com/office/drawing/2014/main" id="{4E12246F-B168-41B6-B4DD-EB935BF14401}"/>
              </a:ext>
            </a:extLst>
          </p:cNvPr>
          <p:cNvSpPr>
            <a:spLocks noGrp="1"/>
          </p:cNvSpPr>
          <p:nvPr>
            <p:ph type="sldNum" sz="quarter" idx="50"/>
          </p:nvPr>
        </p:nvSpPr>
        <p:spPr/>
        <p:txBody>
          <a:bodyPr/>
          <a:lstStyle/>
          <a:p>
            <a:fld id="{31160B98-140E-4345-B1A3-2A7247C42973}" type="slidenum">
              <a:rPr lang="fi-FI" smtClean="0"/>
              <a:pPr/>
              <a:t>‹#›</a:t>
            </a:fld>
            <a:endParaRPr lang="fi-FI"/>
          </a:p>
        </p:txBody>
      </p:sp>
      <p:sp>
        <p:nvSpPr>
          <p:cNvPr id="6" name="Text Placeholder 5">
            <a:extLst>
              <a:ext uri="{FF2B5EF4-FFF2-40B4-BE49-F238E27FC236}">
                <a16:creationId xmlns:a16="http://schemas.microsoft.com/office/drawing/2014/main" id="{23CEECB3-5AA1-45C0-9608-03037EA0CF03}"/>
              </a:ext>
            </a:extLst>
          </p:cNvPr>
          <p:cNvSpPr>
            <a:spLocks noGrp="1"/>
          </p:cNvSpPr>
          <p:nvPr>
            <p:ph type="body" sz="quarter" idx="57"/>
          </p:nvPr>
        </p:nvSpPr>
        <p:spPr>
          <a:xfrm>
            <a:off x="8832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 name="Title 4">
            <a:extLst>
              <a:ext uri="{FF2B5EF4-FFF2-40B4-BE49-F238E27FC236}">
                <a16:creationId xmlns:a16="http://schemas.microsoft.com/office/drawing/2014/main" id="{82939920-E34F-4BFA-8ED1-BA327D827EBC}"/>
              </a:ext>
            </a:extLst>
          </p:cNvPr>
          <p:cNvSpPr>
            <a:spLocks noGrp="1"/>
          </p:cNvSpPr>
          <p:nvPr>
            <p:ph type="title"/>
          </p:nvPr>
        </p:nvSpPr>
        <p:spPr>
          <a:xfrm>
            <a:off x="953036" y="801479"/>
            <a:ext cx="10284807" cy="366921"/>
          </a:xfrm>
        </p:spPr>
        <p:txBody>
          <a:bodyPr/>
          <a:lstStyle>
            <a:lvl1pPr algn="ctr">
              <a:defRPr/>
            </a:lvl1pPr>
          </a:lstStyle>
          <a:p>
            <a:r>
              <a:rPr lang="en-GB"/>
              <a:t>Click to edit Master title style</a:t>
            </a:r>
          </a:p>
        </p:txBody>
      </p:sp>
      <p:sp>
        <p:nvSpPr>
          <p:cNvPr id="31" name="Lorem ipsum">
            <a:extLst>
              <a:ext uri="{FF2B5EF4-FFF2-40B4-BE49-F238E27FC236}">
                <a16:creationId xmlns:a16="http://schemas.microsoft.com/office/drawing/2014/main" id="{B9701954-748C-4AE4-8759-BE1A4A1B5CB4}"/>
              </a:ext>
            </a:extLst>
          </p:cNvPr>
          <p:cNvSpPr txBox="1">
            <a:spLocks noGrp="1"/>
          </p:cNvSpPr>
          <p:nvPr>
            <p:ph type="body" sz="quarter" idx="58"/>
          </p:nvPr>
        </p:nvSpPr>
        <p:spPr>
          <a:xfrm>
            <a:off x="270569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32" name="Text Placeholder 5">
            <a:extLst>
              <a:ext uri="{FF2B5EF4-FFF2-40B4-BE49-F238E27FC236}">
                <a16:creationId xmlns:a16="http://schemas.microsoft.com/office/drawing/2014/main" id="{3D0F4402-3CFD-4B0B-8B2A-13A2706D4C3A}"/>
              </a:ext>
            </a:extLst>
          </p:cNvPr>
          <p:cNvSpPr>
            <a:spLocks noGrp="1"/>
          </p:cNvSpPr>
          <p:nvPr>
            <p:ph type="body" sz="quarter" idx="59"/>
          </p:nvPr>
        </p:nvSpPr>
        <p:spPr>
          <a:xfrm>
            <a:off x="270569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33" name="Lorem ipsum">
            <a:extLst>
              <a:ext uri="{FF2B5EF4-FFF2-40B4-BE49-F238E27FC236}">
                <a16:creationId xmlns:a16="http://schemas.microsoft.com/office/drawing/2014/main" id="{7B61CB29-54F6-407E-AE0C-94FBE79EEF7B}"/>
              </a:ext>
            </a:extLst>
          </p:cNvPr>
          <p:cNvSpPr txBox="1">
            <a:spLocks noGrp="1"/>
          </p:cNvSpPr>
          <p:nvPr>
            <p:ph type="body" sz="quarter" idx="60"/>
          </p:nvPr>
        </p:nvSpPr>
        <p:spPr>
          <a:xfrm>
            <a:off x="45281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34" name="Text Placeholder 5">
            <a:extLst>
              <a:ext uri="{FF2B5EF4-FFF2-40B4-BE49-F238E27FC236}">
                <a16:creationId xmlns:a16="http://schemas.microsoft.com/office/drawing/2014/main" id="{860668A3-9EE1-4B6E-B136-8BE393DE2723}"/>
              </a:ext>
            </a:extLst>
          </p:cNvPr>
          <p:cNvSpPr>
            <a:spLocks noGrp="1"/>
          </p:cNvSpPr>
          <p:nvPr>
            <p:ph type="body" sz="quarter" idx="61"/>
          </p:nvPr>
        </p:nvSpPr>
        <p:spPr>
          <a:xfrm>
            <a:off x="45281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36" name="Lorem ipsum">
            <a:extLst>
              <a:ext uri="{FF2B5EF4-FFF2-40B4-BE49-F238E27FC236}">
                <a16:creationId xmlns:a16="http://schemas.microsoft.com/office/drawing/2014/main" id="{D28A22C9-69F1-4D22-A28C-E7BF087A6F23}"/>
              </a:ext>
            </a:extLst>
          </p:cNvPr>
          <p:cNvSpPr txBox="1">
            <a:spLocks noGrp="1"/>
          </p:cNvSpPr>
          <p:nvPr>
            <p:ph type="body" sz="quarter" idx="62"/>
          </p:nvPr>
        </p:nvSpPr>
        <p:spPr>
          <a:xfrm>
            <a:off x="63442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37" name="Text Placeholder 5">
            <a:extLst>
              <a:ext uri="{FF2B5EF4-FFF2-40B4-BE49-F238E27FC236}">
                <a16:creationId xmlns:a16="http://schemas.microsoft.com/office/drawing/2014/main" id="{CAD2EE6A-EB86-4F56-8D25-3EB173034082}"/>
              </a:ext>
            </a:extLst>
          </p:cNvPr>
          <p:cNvSpPr>
            <a:spLocks noGrp="1"/>
          </p:cNvSpPr>
          <p:nvPr>
            <p:ph type="body" sz="quarter" idx="63"/>
          </p:nvPr>
        </p:nvSpPr>
        <p:spPr>
          <a:xfrm>
            <a:off x="63442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38" name="Lorem ipsum">
            <a:extLst>
              <a:ext uri="{FF2B5EF4-FFF2-40B4-BE49-F238E27FC236}">
                <a16:creationId xmlns:a16="http://schemas.microsoft.com/office/drawing/2014/main" id="{428B3327-3908-4B2A-9437-5D5CE74770CD}"/>
              </a:ext>
            </a:extLst>
          </p:cNvPr>
          <p:cNvSpPr txBox="1">
            <a:spLocks noGrp="1"/>
          </p:cNvSpPr>
          <p:nvPr>
            <p:ph type="body" sz="quarter" idx="64"/>
          </p:nvPr>
        </p:nvSpPr>
        <p:spPr>
          <a:xfrm>
            <a:off x="81603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46" name="Text Placeholder 5">
            <a:extLst>
              <a:ext uri="{FF2B5EF4-FFF2-40B4-BE49-F238E27FC236}">
                <a16:creationId xmlns:a16="http://schemas.microsoft.com/office/drawing/2014/main" id="{B6121A90-8630-432E-A21C-8A8ACE5713A2}"/>
              </a:ext>
            </a:extLst>
          </p:cNvPr>
          <p:cNvSpPr>
            <a:spLocks noGrp="1"/>
          </p:cNvSpPr>
          <p:nvPr>
            <p:ph type="body" sz="quarter" idx="65"/>
          </p:nvPr>
        </p:nvSpPr>
        <p:spPr>
          <a:xfrm>
            <a:off x="81603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47" name="Lorem ipsum">
            <a:extLst>
              <a:ext uri="{FF2B5EF4-FFF2-40B4-BE49-F238E27FC236}">
                <a16:creationId xmlns:a16="http://schemas.microsoft.com/office/drawing/2014/main" id="{1977181A-0FA2-4C9F-B472-2A4D094BB8DF}"/>
              </a:ext>
            </a:extLst>
          </p:cNvPr>
          <p:cNvSpPr txBox="1">
            <a:spLocks noGrp="1"/>
          </p:cNvSpPr>
          <p:nvPr>
            <p:ph type="body" sz="quarter" idx="66"/>
          </p:nvPr>
        </p:nvSpPr>
        <p:spPr>
          <a:xfrm>
            <a:off x="9976442" y="1238054"/>
            <a:ext cx="1758358" cy="628846"/>
          </a:xfrm>
          <a:prstGeom prst="rect">
            <a:avLst/>
          </a:prstGeom>
          <a:solidFill>
            <a:srgbClr val="E9F352"/>
          </a:solidFill>
          <a:ln>
            <a:noFill/>
          </a:ln>
        </p:spPr>
        <p:txBody>
          <a:bodyPr anchor="ctr">
            <a:noAutofit/>
          </a:bodyPr>
          <a:lstStyle>
            <a:lvl1pPr marL="0" indent="0" algn="ctr" defTabSz="412750">
              <a:lnSpc>
                <a:spcPct val="100000"/>
              </a:lnSpc>
              <a:spcBef>
                <a:spcPts val="50"/>
              </a:spcBef>
              <a:buSzTx/>
              <a:buNone/>
              <a:defRPr sz="1200" b="1">
                <a:latin typeface="+mn-lt"/>
                <a:ea typeface="+mn-ea"/>
                <a:cs typeface="+mn-cs"/>
                <a:sym typeface="Helvetica"/>
              </a:defRPr>
            </a:lvl1pPr>
          </a:lstStyle>
          <a:p>
            <a:pPr lvl="0"/>
            <a:r>
              <a:rPr lang="en-GB"/>
              <a:t>Click to edit Master text styles</a:t>
            </a:r>
          </a:p>
        </p:txBody>
      </p:sp>
      <p:sp>
        <p:nvSpPr>
          <p:cNvPr id="55" name="Text Placeholder 5">
            <a:extLst>
              <a:ext uri="{FF2B5EF4-FFF2-40B4-BE49-F238E27FC236}">
                <a16:creationId xmlns:a16="http://schemas.microsoft.com/office/drawing/2014/main" id="{B31CA322-292A-4AB5-8597-D8006631DAFE}"/>
              </a:ext>
            </a:extLst>
          </p:cNvPr>
          <p:cNvSpPr>
            <a:spLocks noGrp="1"/>
          </p:cNvSpPr>
          <p:nvPr>
            <p:ph type="body" sz="quarter" idx="67"/>
          </p:nvPr>
        </p:nvSpPr>
        <p:spPr>
          <a:xfrm>
            <a:off x="9976442" y="19494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6" name="LOREM IPSUM">
            <a:extLst>
              <a:ext uri="{FF2B5EF4-FFF2-40B4-BE49-F238E27FC236}">
                <a16:creationId xmlns:a16="http://schemas.microsoft.com/office/drawing/2014/main" id="{2063AB97-FCD3-46A8-AF90-64EE18312B66}"/>
              </a:ext>
            </a:extLst>
          </p:cNvPr>
          <p:cNvSpPr txBox="1">
            <a:spLocks noGrp="1"/>
          </p:cNvSpPr>
          <p:nvPr>
            <p:ph type="body" sz="quarter" idx="68"/>
          </p:nvPr>
        </p:nvSpPr>
        <p:spPr>
          <a:xfrm rot="16200000">
            <a:off x="-441894" y="4913430"/>
            <a:ext cx="1894575" cy="221114"/>
          </a:xfrm>
          <a:prstGeom prst="rect">
            <a:avLst/>
          </a:prstGeom>
        </p:spPr>
        <p:txBody>
          <a:bodyPr wrap="square" anchor="ctr">
            <a:spAutoFit/>
          </a:bodyPr>
          <a:lstStyle>
            <a:lvl1pPr marL="0" indent="0" algn="ctr" defTabSz="412750">
              <a:lnSpc>
                <a:spcPct val="10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57" name="Text Placeholder 5">
            <a:extLst>
              <a:ext uri="{FF2B5EF4-FFF2-40B4-BE49-F238E27FC236}">
                <a16:creationId xmlns:a16="http://schemas.microsoft.com/office/drawing/2014/main" id="{F8FB577D-257A-4AB5-8D37-1B29DB4579F6}"/>
              </a:ext>
            </a:extLst>
          </p:cNvPr>
          <p:cNvSpPr>
            <a:spLocks noGrp="1"/>
          </p:cNvSpPr>
          <p:nvPr>
            <p:ph type="body" sz="quarter" idx="69"/>
          </p:nvPr>
        </p:nvSpPr>
        <p:spPr>
          <a:xfrm>
            <a:off x="8832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8" name="Text Placeholder 5">
            <a:extLst>
              <a:ext uri="{FF2B5EF4-FFF2-40B4-BE49-F238E27FC236}">
                <a16:creationId xmlns:a16="http://schemas.microsoft.com/office/drawing/2014/main" id="{5151750F-4050-41D7-83E9-386947854EDE}"/>
              </a:ext>
            </a:extLst>
          </p:cNvPr>
          <p:cNvSpPr>
            <a:spLocks noGrp="1"/>
          </p:cNvSpPr>
          <p:nvPr>
            <p:ph type="body" sz="quarter" idx="70"/>
          </p:nvPr>
        </p:nvSpPr>
        <p:spPr>
          <a:xfrm>
            <a:off x="270569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59" name="Text Placeholder 5">
            <a:extLst>
              <a:ext uri="{FF2B5EF4-FFF2-40B4-BE49-F238E27FC236}">
                <a16:creationId xmlns:a16="http://schemas.microsoft.com/office/drawing/2014/main" id="{500F63F8-9C06-46DD-BF76-BCDFBE665FD3}"/>
              </a:ext>
            </a:extLst>
          </p:cNvPr>
          <p:cNvSpPr>
            <a:spLocks noGrp="1"/>
          </p:cNvSpPr>
          <p:nvPr>
            <p:ph type="body" sz="quarter" idx="71"/>
          </p:nvPr>
        </p:nvSpPr>
        <p:spPr>
          <a:xfrm>
            <a:off x="45281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60" name="Text Placeholder 5">
            <a:extLst>
              <a:ext uri="{FF2B5EF4-FFF2-40B4-BE49-F238E27FC236}">
                <a16:creationId xmlns:a16="http://schemas.microsoft.com/office/drawing/2014/main" id="{13B9EEEA-812B-4643-9768-9B6B5CA4152B}"/>
              </a:ext>
            </a:extLst>
          </p:cNvPr>
          <p:cNvSpPr>
            <a:spLocks noGrp="1"/>
          </p:cNvSpPr>
          <p:nvPr>
            <p:ph type="body" sz="quarter" idx="72"/>
          </p:nvPr>
        </p:nvSpPr>
        <p:spPr>
          <a:xfrm>
            <a:off x="63442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61" name="Text Placeholder 5">
            <a:extLst>
              <a:ext uri="{FF2B5EF4-FFF2-40B4-BE49-F238E27FC236}">
                <a16:creationId xmlns:a16="http://schemas.microsoft.com/office/drawing/2014/main" id="{AF048120-5A19-40D7-AB38-F2346DFDAEA2}"/>
              </a:ext>
            </a:extLst>
          </p:cNvPr>
          <p:cNvSpPr>
            <a:spLocks noGrp="1"/>
          </p:cNvSpPr>
          <p:nvPr>
            <p:ph type="body" sz="quarter" idx="73"/>
          </p:nvPr>
        </p:nvSpPr>
        <p:spPr>
          <a:xfrm>
            <a:off x="81603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62" name="Text Placeholder 5">
            <a:extLst>
              <a:ext uri="{FF2B5EF4-FFF2-40B4-BE49-F238E27FC236}">
                <a16:creationId xmlns:a16="http://schemas.microsoft.com/office/drawing/2014/main" id="{213AB770-A3EB-4470-9D98-0275A39147F4}"/>
              </a:ext>
            </a:extLst>
          </p:cNvPr>
          <p:cNvSpPr>
            <a:spLocks noGrp="1"/>
          </p:cNvSpPr>
          <p:nvPr>
            <p:ph type="body" sz="quarter" idx="74"/>
          </p:nvPr>
        </p:nvSpPr>
        <p:spPr>
          <a:xfrm>
            <a:off x="9976442" y="4019550"/>
            <a:ext cx="1758358" cy="2000250"/>
          </a:xfrm>
          <a:solidFill>
            <a:srgbClr val="F2F2F2"/>
          </a:solidFill>
        </p:spPr>
        <p:txBody>
          <a:bodyPr lIns="324000" tIns="180000" rIns="108000"/>
          <a:lstStyle>
            <a:lvl1pPr marL="0" indent="0">
              <a:lnSpc>
                <a:spcPct val="130000"/>
              </a:lnSpc>
              <a:buNone/>
              <a:defRPr sz="1000"/>
            </a:lvl1pPr>
          </a:lstStyle>
          <a:p>
            <a:pPr lvl="0"/>
            <a:r>
              <a:rPr lang="en-GB"/>
              <a:t>Click to edit Master text styles</a:t>
            </a:r>
          </a:p>
        </p:txBody>
      </p:sp>
      <p:sp>
        <p:nvSpPr>
          <p:cNvPr id="7" name="Text Placeholder 4">
            <a:extLst>
              <a:ext uri="{FF2B5EF4-FFF2-40B4-BE49-F238E27FC236}">
                <a16:creationId xmlns:a16="http://schemas.microsoft.com/office/drawing/2014/main" id="{9C5C39E1-F42F-89A7-BCC6-970FD003FD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279411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meline part 1">
    <p:bg>
      <p:bgPr>
        <a:solidFill>
          <a:srgbClr val="E4F030"/>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4D9E910-3ECF-EF41-A9F4-4B5F010638A8}"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1" name="Text Placeholder 5">
            <a:extLst>
              <a:ext uri="{FF2B5EF4-FFF2-40B4-BE49-F238E27FC236}">
                <a16:creationId xmlns:a16="http://schemas.microsoft.com/office/drawing/2014/main" id="{C26B45C3-31D9-4BAA-B765-BAB9F0FA50BC}"/>
              </a:ext>
            </a:extLst>
          </p:cNvPr>
          <p:cNvSpPr>
            <a:spLocks noGrp="1"/>
          </p:cNvSpPr>
          <p:nvPr>
            <p:ph type="body" sz="quarter" idx="57"/>
          </p:nvPr>
        </p:nvSpPr>
        <p:spPr>
          <a:xfrm>
            <a:off x="400051" y="4191000"/>
            <a:ext cx="2146299" cy="1428750"/>
          </a:xfrm>
        </p:spPr>
        <p:txBody>
          <a:bodyPr/>
          <a:lstStyle>
            <a:lvl1pPr marL="0" indent="0">
              <a:lnSpc>
                <a:spcPct val="130000"/>
              </a:lnSpc>
              <a:buNone/>
              <a:defRPr sz="1000"/>
            </a:lvl1pPr>
          </a:lstStyle>
          <a:p>
            <a:pPr lvl="0"/>
            <a:r>
              <a:rPr lang="en-GB"/>
              <a:t>Click to edit Master text styles</a:t>
            </a:r>
          </a:p>
        </p:txBody>
      </p:sp>
      <p:sp>
        <p:nvSpPr>
          <p:cNvPr id="22" name="Text Placeholder 6">
            <a:extLst>
              <a:ext uri="{FF2B5EF4-FFF2-40B4-BE49-F238E27FC236}">
                <a16:creationId xmlns:a16="http://schemas.microsoft.com/office/drawing/2014/main" id="{E65D2ABF-97FC-4BDD-BDB8-E326E108140D}"/>
              </a:ext>
            </a:extLst>
          </p:cNvPr>
          <p:cNvSpPr>
            <a:spLocks noGrp="1"/>
          </p:cNvSpPr>
          <p:nvPr>
            <p:ph type="body" sz="quarter" idx="59"/>
          </p:nvPr>
        </p:nvSpPr>
        <p:spPr>
          <a:xfrm>
            <a:off x="4000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18" name="Text Placeholder 6">
            <a:extLst>
              <a:ext uri="{FF2B5EF4-FFF2-40B4-BE49-F238E27FC236}">
                <a16:creationId xmlns:a16="http://schemas.microsoft.com/office/drawing/2014/main" id="{1CE544AF-BCDB-417A-B62C-16FE743F971E}"/>
              </a:ext>
            </a:extLst>
          </p:cNvPr>
          <p:cNvSpPr>
            <a:spLocks noGrp="1"/>
          </p:cNvSpPr>
          <p:nvPr>
            <p:ph type="body" sz="quarter" idx="66" hasCustomPrompt="1"/>
          </p:nvPr>
        </p:nvSpPr>
        <p:spPr>
          <a:xfrm>
            <a:off x="4000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35" name="Line">
            <a:extLst>
              <a:ext uri="{FF2B5EF4-FFF2-40B4-BE49-F238E27FC236}">
                <a16:creationId xmlns:a16="http://schemas.microsoft.com/office/drawing/2014/main" id="{C6EB725C-F93C-4B8B-B70B-20A77503CC99}"/>
              </a:ext>
            </a:extLst>
          </p:cNvPr>
          <p:cNvSpPr/>
          <p:nvPr/>
        </p:nvSpPr>
        <p:spPr>
          <a:xfrm>
            <a:off x="501469" y="3539169"/>
            <a:ext cx="11807127" cy="1"/>
          </a:xfrm>
          <a:prstGeom prst="line">
            <a:avLst/>
          </a:prstGeom>
          <a:ln w="25400">
            <a:solidFill>
              <a:srgbClr val="FFFFFF"/>
            </a:solidFill>
            <a:miter lim="400000"/>
          </a:ln>
        </p:spPr>
        <p:txBody>
          <a:bodyPr lIns="0" tIns="0" rIns="0" bIns="0" anchor="ctr"/>
          <a:lstStyle/>
          <a:p>
            <a:pPr algn="ctr" defTabSz="412750">
              <a:lnSpc>
                <a:spcPct val="100000"/>
              </a:lnSpc>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A3655DF3-E852-433E-9898-DE62CF495EBE}"/>
              </a:ext>
            </a:extLst>
          </p:cNvPr>
          <p:cNvSpPr>
            <a:spLocks noGrp="1"/>
          </p:cNvSpPr>
          <p:nvPr>
            <p:ph type="body" sz="quarter" idx="25" hasCustomPrompt="1"/>
          </p:nvPr>
        </p:nvSpPr>
        <p:spPr>
          <a:xfrm>
            <a:off x="4037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7" name="Text Placeholder 5">
            <a:extLst>
              <a:ext uri="{FF2B5EF4-FFF2-40B4-BE49-F238E27FC236}">
                <a16:creationId xmlns:a16="http://schemas.microsoft.com/office/drawing/2014/main" id="{85B4C8AF-63BC-4FBA-A6F6-94E1BE566AE1}"/>
              </a:ext>
            </a:extLst>
          </p:cNvPr>
          <p:cNvSpPr>
            <a:spLocks noGrp="1"/>
          </p:cNvSpPr>
          <p:nvPr>
            <p:ph type="body" sz="quarter" idx="67"/>
          </p:nvPr>
        </p:nvSpPr>
        <p:spPr>
          <a:xfrm>
            <a:off x="3359151" y="4191000"/>
            <a:ext cx="2146299" cy="1428750"/>
          </a:xfrm>
        </p:spPr>
        <p:txBody>
          <a:bodyPr/>
          <a:lstStyle>
            <a:lvl1pPr marL="0" indent="0">
              <a:lnSpc>
                <a:spcPct val="130000"/>
              </a:lnSpc>
              <a:buNone/>
              <a:defRPr sz="1000"/>
            </a:lvl1pPr>
          </a:lstStyle>
          <a:p>
            <a:pPr lvl="0"/>
            <a:r>
              <a:rPr lang="en-GB"/>
              <a:t>Click to edit Master text styles</a:t>
            </a:r>
          </a:p>
        </p:txBody>
      </p:sp>
      <p:sp>
        <p:nvSpPr>
          <p:cNvPr id="38" name="Text Placeholder 6">
            <a:extLst>
              <a:ext uri="{FF2B5EF4-FFF2-40B4-BE49-F238E27FC236}">
                <a16:creationId xmlns:a16="http://schemas.microsoft.com/office/drawing/2014/main" id="{1F267474-A9F3-4713-A1A9-7248D23EDA1D}"/>
              </a:ext>
            </a:extLst>
          </p:cNvPr>
          <p:cNvSpPr>
            <a:spLocks noGrp="1"/>
          </p:cNvSpPr>
          <p:nvPr>
            <p:ph type="body" sz="quarter" idx="68"/>
          </p:nvPr>
        </p:nvSpPr>
        <p:spPr>
          <a:xfrm>
            <a:off x="335915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39" name="Text Placeholder 6">
            <a:extLst>
              <a:ext uri="{FF2B5EF4-FFF2-40B4-BE49-F238E27FC236}">
                <a16:creationId xmlns:a16="http://schemas.microsoft.com/office/drawing/2014/main" id="{B6E947C8-C862-46F6-87A9-3B04C64CD8F9}"/>
              </a:ext>
            </a:extLst>
          </p:cNvPr>
          <p:cNvSpPr>
            <a:spLocks noGrp="1"/>
          </p:cNvSpPr>
          <p:nvPr>
            <p:ph type="body" sz="quarter" idx="69" hasCustomPrompt="1"/>
          </p:nvPr>
        </p:nvSpPr>
        <p:spPr>
          <a:xfrm>
            <a:off x="335915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0" name="Circle">
            <a:extLst>
              <a:ext uri="{FF2B5EF4-FFF2-40B4-BE49-F238E27FC236}">
                <a16:creationId xmlns:a16="http://schemas.microsoft.com/office/drawing/2014/main" id="{1DFD8E59-9397-45AD-A545-C9841C8058F9}"/>
              </a:ext>
            </a:extLst>
          </p:cNvPr>
          <p:cNvSpPr>
            <a:spLocks noGrp="1"/>
          </p:cNvSpPr>
          <p:nvPr>
            <p:ph type="body" sz="quarter" idx="70" hasCustomPrompt="1"/>
          </p:nvPr>
        </p:nvSpPr>
        <p:spPr>
          <a:xfrm>
            <a:off x="336284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1" name="Text Placeholder 5">
            <a:extLst>
              <a:ext uri="{FF2B5EF4-FFF2-40B4-BE49-F238E27FC236}">
                <a16:creationId xmlns:a16="http://schemas.microsoft.com/office/drawing/2014/main" id="{6DCC15BC-7D81-4609-9094-BBB6B2582380}"/>
              </a:ext>
            </a:extLst>
          </p:cNvPr>
          <p:cNvSpPr>
            <a:spLocks noGrp="1"/>
          </p:cNvSpPr>
          <p:nvPr>
            <p:ph type="body" sz="quarter" idx="71"/>
          </p:nvPr>
        </p:nvSpPr>
        <p:spPr>
          <a:xfrm>
            <a:off x="6375401" y="4191000"/>
            <a:ext cx="2146299" cy="1428750"/>
          </a:xfrm>
        </p:spPr>
        <p:txBody>
          <a:bodyPr/>
          <a:lstStyle>
            <a:lvl1pPr marL="0" indent="0">
              <a:lnSpc>
                <a:spcPct val="130000"/>
              </a:lnSpc>
              <a:buNone/>
              <a:defRPr sz="1000"/>
            </a:lvl1pPr>
          </a:lstStyle>
          <a:p>
            <a:pPr lvl="0"/>
            <a:r>
              <a:rPr lang="en-GB"/>
              <a:t>Click to edit Master text styles</a:t>
            </a:r>
          </a:p>
        </p:txBody>
      </p:sp>
      <p:sp>
        <p:nvSpPr>
          <p:cNvPr id="42" name="Text Placeholder 6">
            <a:extLst>
              <a:ext uri="{FF2B5EF4-FFF2-40B4-BE49-F238E27FC236}">
                <a16:creationId xmlns:a16="http://schemas.microsoft.com/office/drawing/2014/main" id="{6648DD40-6DE2-4A49-B73C-D53543E9FCB4}"/>
              </a:ext>
            </a:extLst>
          </p:cNvPr>
          <p:cNvSpPr>
            <a:spLocks noGrp="1"/>
          </p:cNvSpPr>
          <p:nvPr>
            <p:ph type="body" sz="quarter" idx="72"/>
          </p:nvPr>
        </p:nvSpPr>
        <p:spPr>
          <a:xfrm>
            <a:off x="6375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43" name="Text Placeholder 6">
            <a:extLst>
              <a:ext uri="{FF2B5EF4-FFF2-40B4-BE49-F238E27FC236}">
                <a16:creationId xmlns:a16="http://schemas.microsoft.com/office/drawing/2014/main" id="{455E8A98-208D-467B-B8BE-832BD7760085}"/>
              </a:ext>
            </a:extLst>
          </p:cNvPr>
          <p:cNvSpPr>
            <a:spLocks noGrp="1"/>
          </p:cNvSpPr>
          <p:nvPr>
            <p:ph type="body" sz="quarter" idx="73" hasCustomPrompt="1"/>
          </p:nvPr>
        </p:nvSpPr>
        <p:spPr>
          <a:xfrm>
            <a:off x="6375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4" name="Circle">
            <a:extLst>
              <a:ext uri="{FF2B5EF4-FFF2-40B4-BE49-F238E27FC236}">
                <a16:creationId xmlns:a16="http://schemas.microsoft.com/office/drawing/2014/main" id="{0D8C56BC-DEE4-404E-90C4-2A7F693E9E3C}"/>
              </a:ext>
            </a:extLst>
          </p:cNvPr>
          <p:cNvSpPr>
            <a:spLocks noGrp="1"/>
          </p:cNvSpPr>
          <p:nvPr>
            <p:ph type="body" sz="quarter" idx="74" hasCustomPrompt="1"/>
          </p:nvPr>
        </p:nvSpPr>
        <p:spPr>
          <a:xfrm>
            <a:off x="6379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45" name="Text Placeholder 5">
            <a:extLst>
              <a:ext uri="{FF2B5EF4-FFF2-40B4-BE49-F238E27FC236}">
                <a16:creationId xmlns:a16="http://schemas.microsoft.com/office/drawing/2014/main" id="{3780F9B8-2FBB-484F-907E-AE82CCF79D3F}"/>
              </a:ext>
            </a:extLst>
          </p:cNvPr>
          <p:cNvSpPr>
            <a:spLocks noGrp="1"/>
          </p:cNvSpPr>
          <p:nvPr>
            <p:ph type="body" sz="quarter" idx="75"/>
          </p:nvPr>
        </p:nvSpPr>
        <p:spPr>
          <a:xfrm>
            <a:off x="9423401" y="4191000"/>
            <a:ext cx="2146299" cy="1428750"/>
          </a:xfrm>
        </p:spPr>
        <p:txBody>
          <a:bodyPr/>
          <a:lstStyle>
            <a:lvl1pPr marL="0" indent="0">
              <a:lnSpc>
                <a:spcPct val="130000"/>
              </a:lnSpc>
              <a:buNone/>
              <a:defRPr sz="1000"/>
            </a:lvl1pPr>
          </a:lstStyle>
          <a:p>
            <a:pPr lvl="0"/>
            <a:r>
              <a:rPr lang="en-GB"/>
              <a:t>Click to edit Master text styles</a:t>
            </a:r>
          </a:p>
        </p:txBody>
      </p:sp>
      <p:sp>
        <p:nvSpPr>
          <p:cNvPr id="46" name="Text Placeholder 6">
            <a:extLst>
              <a:ext uri="{FF2B5EF4-FFF2-40B4-BE49-F238E27FC236}">
                <a16:creationId xmlns:a16="http://schemas.microsoft.com/office/drawing/2014/main" id="{D42902B5-785D-4A14-BA04-778729FA75F3}"/>
              </a:ext>
            </a:extLst>
          </p:cNvPr>
          <p:cNvSpPr>
            <a:spLocks noGrp="1"/>
          </p:cNvSpPr>
          <p:nvPr>
            <p:ph type="body" sz="quarter" idx="76"/>
          </p:nvPr>
        </p:nvSpPr>
        <p:spPr>
          <a:xfrm>
            <a:off x="9423401" y="3846959"/>
            <a:ext cx="2146299" cy="331341"/>
          </a:xfrm>
          <a:noFill/>
        </p:spPr>
        <p:txBody>
          <a:bodyPr anchor="ctr" anchorCtr="0"/>
          <a:lstStyle>
            <a:lvl1pPr marL="0" indent="0" algn="l">
              <a:lnSpc>
                <a:spcPct val="100000"/>
              </a:lnSpc>
              <a:buNone/>
              <a:defRPr sz="1500" b="1"/>
            </a:lvl1pPr>
            <a:lvl2pPr marL="457200" indent="0">
              <a:buNone/>
              <a:defRPr/>
            </a:lvl2pPr>
          </a:lstStyle>
          <a:p>
            <a:pPr lvl="0"/>
            <a:r>
              <a:rPr lang="en-GB"/>
              <a:t>Click to edit Master text styles</a:t>
            </a:r>
          </a:p>
        </p:txBody>
      </p:sp>
      <p:sp>
        <p:nvSpPr>
          <p:cNvPr id="47" name="Text Placeholder 6">
            <a:extLst>
              <a:ext uri="{FF2B5EF4-FFF2-40B4-BE49-F238E27FC236}">
                <a16:creationId xmlns:a16="http://schemas.microsoft.com/office/drawing/2014/main" id="{C49C7818-0154-4D66-A042-059BCD499F10}"/>
              </a:ext>
            </a:extLst>
          </p:cNvPr>
          <p:cNvSpPr>
            <a:spLocks noGrp="1"/>
          </p:cNvSpPr>
          <p:nvPr>
            <p:ph type="body" sz="quarter" idx="77" hasCustomPrompt="1"/>
          </p:nvPr>
        </p:nvSpPr>
        <p:spPr>
          <a:xfrm>
            <a:off x="9423401" y="2863851"/>
            <a:ext cx="2146299" cy="444500"/>
          </a:xfrm>
          <a:noFill/>
        </p:spPr>
        <p:txBody>
          <a:bodyPr anchor="b" anchorCtr="0"/>
          <a:lstStyle>
            <a:lvl1pPr marL="0" indent="0" algn="l">
              <a:lnSpc>
                <a:spcPct val="100000"/>
              </a:lnSpc>
              <a:buNone/>
              <a:defRPr sz="2100" b="1"/>
            </a:lvl1pPr>
            <a:lvl2pPr marL="457200" indent="0">
              <a:buNone/>
              <a:defRPr/>
            </a:lvl2pPr>
          </a:lstStyle>
          <a:p>
            <a:pPr lvl="0"/>
            <a:r>
              <a:rPr lang="en-US"/>
              <a:t>XXXX</a:t>
            </a:r>
          </a:p>
        </p:txBody>
      </p:sp>
      <p:sp>
        <p:nvSpPr>
          <p:cNvPr id="48" name="Circle">
            <a:extLst>
              <a:ext uri="{FF2B5EF4-FFF2-40B4-BE49-F238E27FC236}">
                <a16:creationId xmlns:a16="http://schemas.microsoft.com/office/drawing/2014/main" id="{93B82631-CD1F-4FE4-8EE4-F8BE2F233202}"/>
              </a:ext>
            </a:extLst>
          </p:cNvPr>
          <p:cNvSpPr>
            <a:spLocks noGrp="1"/>
          </p:cNvSpPr>
          <p:nvPr>
            <p:ph type="body" sz="quarter" idx="78" hasCustomPrompt="1"/>
          </p:nvPr>
        </p:nvSpPr>
        <p:spPr>
          <a:xfrm>
            <a:off x="9427095" y="3428741"/>
            <a:ext cx="191017" cy="191017"/>
          </a:xfrm>
          <a:prstGeom prst="ellipse">
            <a:avLst/>
          </a:prstGeom>
          <a:solidFill>
            <a:srgbClr val="FFFFFF"/>
          </a:solidFill>
        </p:spPr>
        <p:txBody>
          <a:bodyPr lIns="0" tIns="0" rIns="0" bIns="0" anchor="ctr" anchorCtr="0">
            <a:noAutofit/>
          </a:bodyPr>
          <a:lstStyle>
            <a:lvl1pPr marL="0" indent="0" algn="ctr" defTabSz="412750">
              <a:lnSpc>
                <a:spcPct val="100000"/>
              </a:lnSpc>
              <a:spcBef>
                <a:spcPts val="0"/>
              </a:spcBef>
              <a:buSzTx/>
              <a:buNone/>
              <a:defRPr sz="100">
                <a:solidFill>
                  <a:srgbClr val="FFFFFF"/>
                </a:solidFill>
                <a:latin typeface="+mn-lt"/>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r>
              <a:rPr lang="fi-FI"/>
              <a:t> </a:t>
            </a:r>
            <a:endParaRPr/>
          </a:p>
        </p:txBody>
      </p:sp>
      <p:sp>
        <p:nvSpPr>
          <p:cNvPr id="3" name="Text Placeholder 4">
            <a:extLst>
              <a:ext uri="{FF2B5EF4-FFF2-40B4-BE49-F238E27FC236}">
                <a16:creationId xmlns:a16="http://schemas.microsoft.com/office/drawing/2014/main" id="{9A194156-7EBF-990B-ECB0-69BEFB40FD8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9" name="Title 9">
            <a:extLst>
              <a:ext uri="{FF2B5EF4-FFF2-40B4-BE49-F238E27FC236}">
                <a16:creationId xmlns:a16="http://schemas.microsoft.com/office/drawing/2014/main" id="{E7A05502-5743-1E28-52F4-BCE1E5879023}"/>
              </a:ext>
            </a:extLst>
          </p:cNvPr>
          <p:cNvSpPr>
            <a:spLocks noGrp="1"/>
          </p:cNvSpPr>
          <p:nvPr>
            <p:ph type="title"/>
          </p:nvPr>
        </p:nvSpPr>
        <p:spPr>
          <a:xfrm>
            <a:off x="953036" y="1049129"/>
            <a:ext cx="9867364" cy="552121"/>
          </a:xfrm>
        </p:spPr>
        <p:txBody>
          <a:bodyPr/>
          <a:lstStyle/>
          <a:p>
            <a:r>
              <a:rPr lang="en-GB"/>
              <a:t>Click to edit Master title style</a:t>
            </a:r>
            <a:endParaRPr lang="en-FI"/>
          </a:p>
        </p:txBody>
      </p:sp>
      <p:sp>
        <p:nvSpPr>
          <p:cNvPr id="2" name="SmartArt Placeholder 1">
            <a:extLst>
              <a:ext uri="{FF2B5EF4-FFF2-40B4-BE49-F238E27FC236}">
                <a16:creationId xmlns:a16="http://schemas.microsoft.com/office/drawing/2014/main" id="{41D53519-6896-1D77-8BA6-2E575967B8C7}"/>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913295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metable chart">
    <p:spTree>
      <p:nvGrpSpPr>
        <p:cNvPr id="1" name=""/>
        <p:cNvGrpSpPr/>
        <p:nvPr/>
      </p:nvGrpSpPr>
      <p:grpSpPr>
        <a:xfrm>
          <a:off x="0" y="0"/>
          <a:ext cx="0" cy="0"/>
          <a:chOff x="0" y="0"/>
          <a:chExt cx="0" cy="0"/>
        </a:xfrm>
      </p:grpSpPr>
      <p:sp>
        <p:nvSpPr>
          <p:cNvPr id="79" name="Text Placeholder 6">
            <a:extLst>
              <a:ext uri="{FF2B5EF4-FFF2-40B4-BE49-F238E27FC236}">
                <a16:creationId xmlns:a16="http://schemas.microsoft.com/office/drawing/2014/main" id="{C8B9C4C6-A2E2-478A-BFBE-6AC7C702B075}"/>
              </a:ext>
            </a:extLst>
          </p:cNvPr>
          <p:cNvSpPr>
            <a:spLocks noGrp="1"/>
          </p:cNvSpPr>
          <p:nvPr>
            <p:ph type="body" sz="quarter" idx="66" hasCustomPrompt="1"/>
          </p:nvPr>
        </p:nvSpPr>
        <p:spPr>
          <a:xfrm>
            <a:off x="1258431" y="10985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1" name="Text Placeholder 6">
            <a:extLst>
              <a:ext uri="{FF2B5EF4-FFF2-40B4-BE49-F238E27FC236}">
                <a16:creationId xmlns:a16="http://schemas.microsoft.com/office/drawing/2014/main" id="{7D79A45E-3475-4BC2-938E-493E19B337B5}"/>
              </a:ext>
            </a:extLst>
          </p:cNvPr>
          <p:cNvSpPr>
            <a:spLocks noGrp="1"/>
          </p:cNvSpPr>
          <p:nvPr>
            <p:ph type="body" sz="quarter" idx="68" hasCustomPrompt="1"/>
          </p:nvPr>
        </p:nvSpPr>
        <p:spPr>
          <a:xfrm>
            <a:off x="1258431" y="23875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3" name="Text Placeholder 6">
            <a:extLst>
              <a:ext uri="{FF2B5EF4-FFF2-40B4-BE49-F238E27FC236}">
                <a16:creationId xmlns:a16="http://schemas.microsoft.com/office/drawing/2014/main" id="{DF90E33E-7BDC-4075-958B-229B7F9FD420}"/>
              </a:ext>
            </a:extLst>
          </p:cNvPr>
          <p:cNvSpPr>
            <a:spLocks noGrp="1"/>
          </p:cNvSpPr>
          <p:nvPr>
            <p:ph type="body" sz="quarter" idx="70" hasCustomPrompt="1"/>
          </p:nvPr>
        </p:nvSpPr>
        <p:spPr>
          <a:xfrm>
            <a:off x="1258431" y="367029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84" name="Lorem ipsum">
            <a:extLst>
              <a:ext uri="{FF2B5EF4-FFF2-40B4-BE49-F238E27FC236}">
                <a16:creationId xmlns:a16="http://schemas.microsoft.com/office/drawing/2014/main" id="{0F629099-A2B5-479A-90EA-80BEB8C26FC6}"/>
              </a:ext>
            </a:extLst>
          </p:cNvPr>
          <p:cNvSpPr txBox="1">
            <a:spLocks noGrp="1"/>
          </p:cNvSpPr>
          <p:nvPr>
            <p:ph type="body" sz="quarter" idx="71"/>
          </p:nvPr>
        </p:nvSpPr>
        <p:spPr>
          <a:xfrm rot="16200000">
            <a:off x="398820" y="53098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85" name="Text Placeholder 6">
            <a:extLst>
              <a:ext uri="{FF2B5EF4-FFF2-40B4-BE49-F238E27FC236}">
                <a16:creationId xmlns:a16="http://schemas.microsoft.com/office/drawing/2014/main" id="{89B6A94D-8969-4FCA-8170-BE94E9DBEF40}"/>
              </a:ext>
            </a:extLst>
          </p:cNvPr>
          <p:cNvSpPr>
            <a:spLocks noGrp="1"/>
          </p:cNvSpPr>
          <p:nvPr>
            <p:ph type="body" sz="quarter" idx="72" hasCustomPrompt="1"/>
          </p:nvPr>
        </p:nvSpPr>
        <p:spPr>
          <a:xfrm>
            <a:off x="1258431" y="4959349"/>
            <a:ext cx="9896467" cy="1210104"/>
          </a:xfrm>
          <a:solidFill>
            <a:srgbClr val="F3F2F3"/>
          </a:solidFill>
        </p:spPr>
        <p:txBody>
          <a:bodyPr anchor="ctr" anchorCtr="0"/>
          <a:lstStyle>
            <a:lvl1pPr marL="0" indent="0" algn="ctr">
              <a:lnSpc>
                <a:spcPct val="100000"/>
              </a:lnSpc>
              <a:buNone/>
              <a:defRPr sz="100" b="1"/>
            </a:lvl1pPr>
            <a:lvl2pPr marL="457200" indent="0">
              <a:buNone/>
              <a:defRPr/>
            </a:lvl2pPr>
          </a:lstStyle>
          <a:p>
            <a:pPr lvl="0"/>
            <a:r>
              <a:rPr lang="en-US"/>
              <a:t> </a:t>
            </a:r>
          </a:p>
        </p:txBody>
      </p:sp>
      <p:sp>
        <p:nvSpPr>
          <p:cNvPr id="1108" name="Line"/>
          <p:cNvSpPr/>
          <p:nvPr/>
        </p:nvSpPr>
        <p:spPr>
          <a:xfrm flipV="1">
            <a:off x="2772543" y="842735"/>
            <a:ext cx="1" cy="534207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09" name="Line"/>
          <p:cNvSpPr/>
          <p:nvPr/>
        </p:nvSpPr>
        <p:spPr>
          <a:xfrm flipV="1">
            <a:off x="4166036" y="842735"/>
            <a:ext cx="1" cy="5343369"/>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0" name="Line"/>
          <p:cNvSpPr/>
          <p:nvPr/>
        </p:nvSpPr>
        <p:spPr>
          <a:xfrm flipV="1">
            <a:off x="5565880" y="844465"/>
            <a:ext cx="1" cy="5336907"/>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1" name="Line"/>
          <p:cNvSpPr/>
          <p:nvPr/>
        </p:nvSpPr>
        <p:spPr>
          <a:xfrm flipV="1">
            <a:off x="6959374" y="844465"/>
            <a:ext cx="1" cy="533992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2" name="Line"/>
          <p:cNvSpPr/>
          <p:nvPr/>
        </p:nvSpPr>
        <p:spPr>
          <a:xfrm flipV="1">
            <a:off x="8359217" y="844465"/>
            <a:ext cx="1" cy="5337580"/>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3" name="Line"/>
          <p:cNvSpPr/>
          <p:nvPr/>
        </p:nvSpPr>
        <p:spPr>
          <a:xfrm flipV="1">
            <a:off x="9759062" y="842735"/>
            <a:ext cx="1" cy="5338033"/>
          </a:xfrm>
          <a:prstGeom prst="line">
            <a:avLst/>
          </a:prstGeom>
          <a:ln w="25400">
            <a:solidFill>
              <a:srgbClr val="A7A7A7">
                <a:alpha val="36153"/>
              </a:srgbClr>
            </a:solidFill>
            <a:miter lim="400000"/>
          </a:ln>
        </p:spPr>
        <p:txBody>
          <a:bodyPr lIns="25400" tIns="25400" rIns="25400" bIns="25400" anchor="ctr"/>
          <a:lstStyle/>
          <a:p>
            <a:pPr algn="ctr" defTabSz="412750">
              <a:lnSpc>
                <a:spcPct val="100000"/>
              </a:lnSpc>
              <a:defRPr sz="3200" b="0">
                <a:latin typeface="Helvetica Light"/>
                <a:ea typeface="Helvetica Light"/>
                <a:cs typeface="Helvetica Light"/>
                <a:sym typeface="Helvetica Light"/>
              </a:defRPr>
            </a:pPr>
            <a:endParaRPr sz="1600"/>
          </a:p>
        </p:txBody>
      </p:sp>
      <p:sp>
        <p:nvSpPr>
          <p:cNvPr id="1115" name="Jan"/>
          <p:cNvSpPr txBox="1">
            <a:spLocks noGrp="1"/>
          </p:cNvSpPr>
          <p:nvPr>
            <p:ph type="body" sz="quarter" idx="33" hasCustomPrompt="1"/>
          </p:nvPr>
        </p:nvSpPr>
        <p:spPr>
          <a:xfrm>
            <a:off x="2566534"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6" name="Feb"/>
          <p:cNvSpPr txBox="1">
            <a:spLocks noGrp="1"/>
          </p:cNvSpPr>
          <p:nvPr>
            <p:ph type="body" sz="quarter" idx="34" hasCustomPrompt="1"/>
          </p:nvPr>
        </p:nvSpPr>
        <p:spPr>
          <a:xfrm>
            <a:off x="3960027"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7" name="Mar"/>
          <p:cNvSpPr txBox="1">
            <a:spLocks noGrp="1"/>
          </p:cNvSpPr>
          <p:nvPr>
            <p:ph type="body" sz="quarter" idx="35" hasCustomPrompt="1"/>
          </p:nvPr>
        </p:nvSpPr>
        <p:spPr>
          <a:xfrm>
            <a:off x="5353521"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8" name="Apr"/>
          <p:cNvSpPr txBox="1">
            <a:spLocks noGrp="1"/>
          </p:cNvSpPr>
          <p:nvPr>
            <p:ph type="body" sz="quarter" idx="36" hasCustomPrompt="1"/>
          </p:nvPr>
        </p:nvSpPr>
        <p:spPr>
          <a:xfrm>
            <a:off x="6747015"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19" name="May"/>
          <p:cNvSpPr txBox="1">
            <a:spLocks noGrp="1"/>
          </p:cNvSpPr>
          <p:nvPr>
            <p:ph type="body" sz="quarter" idx="37" hasCustomPrompt="1"/>
          </p:nvPr>
        </p:nvSpPr>
        <p:spPr>
          <a:xfrm>
            <a:off x="8140509"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0" name="Jun"/>
          <p:cNvSpPr txBox="1">
            <a:spLocks noGrp="1"/>
          </p:cNvSpPr>
          <p:nvPr>
            <p:ph type="body" sz="quarter" idx="38" hasCustomPrompt="1"/>
          </p:nvPr>
        </p:nvSpPr>
        <p:spPr>
          <a:xfrm>
            <a:off x="9534003" y="574330"/>
            <a:ext cx="412019" cy="184666"/>
          </a:xfrm>
          <a:prstGeom prst="rect">
            <a:avLst/>
          </a:prstGeom>
        </p:spPr>
        <p:txBody>
          <a:bodyPr anchor="ctr">
            <a:spAutoFit/>
          </a:bodyPr>
          <a:lstStyle>
            <a:lvl1pPr marL="0" indent="0" algn="ctr" defTabSz="412750">
              <a:lnSpc>
                <a:spcPct val="100000"/>
              </a:lnSpc>
              <a:spcBef>
                <a:spcPts val="0"/>
              </a:spcBef>
              <a:buSzTx/>
              <a:buNone/>
              <a:defRPr sz="1200" b="1">
                <a:latin typeface="+mn-lt"/>
                <a:ea typeface="+mn-ea"/>
                <a:cs typeface="+mn-cs"/>
                <a:sym typeface="Helvetica"/>
              </a:defRPr>
            </a:lvl1pPr>
          </a:lstStyle>
          <a:p>
            <a:r>
              <a:rPr lang="fi-FI"/>
              <a:t>xxx</a:t>
            </a:r>
            <a:endParaRPr/>
          </a:p>
        </p:txBody>
      </p:sp>
      <p:sp>
        <p:nvSpPr>
          <p:cNvPr id="1125" name="Lorem ipsum dolor"/>
          <p:cNvSpPr txBox="1">
            <a:spLocks noGrp="1"/>
          </p:cNvSpPr>
          <p:nvPr>
            <p:ph type="body" sz="quarter" idx="40"/>
          </p:nvPr>
        </p:nvSpPr>
        <p:spPr>
          <a:xfrm>
            <a:off x="4352221" y="1726413"/>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26" name="Lorem ipsum dolor"/>
          <p:cNvSpPr txBox="1">
            <a:spLocks noGrp="1"/>
          </p:cNvSpPr>
          <p:nvPr>
            <p:ph type="body" sz="quarter" idx="41"/>
          </p:nvPr>
        </p:nvSpPr>
        <p:spPr>
          <a:xfrm>
            <a:off x="7248256" y="135873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27" name="Lorem ipsum dolor"/>
          <p:cNvSpPr txBox="1">
            <a:spLocks noGrp="1"/>
          </p:cNvSpPr>
          <p:nvPr>
            <p:ph type="body" sz="quarter" idx="42"/>
          </p:nvPr>
        </p:nvSpPr>
        <p:spPr>
          <a:xfrm>
            <a:off x="1849420"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29" name="Lorem ipsum dolor"/>
          <p:cNvSpPr txBox="1">
            <a:spLocks noGrp="1"/>
          </p:cNvSpPr>
          <p:nvPr>
            <p:ph type="body" sz="quarter" idx="43"/>
          </p:nvPr>
        </p:nvSpPr>
        <p:spPr>
          <a:xfrm>
            <a:off x="4008775" y="2553004"/>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2" name="Lorem ipsum dolor"/>
          <p:cNvSpPr txBox="1">
            <a:spLocks noGrp="1"/>
          </p:cNvSpPr>
          <p:nvPr>
            <p:ph type="body" sz="quarter" idx="44"/>
          </p:nvPr>
        </p:nvSpPr>
        <p:spPr>
          <a:xfrm>
            <a:off x="7395404"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4" name="Lorem ipsum dolor"/>
          <p:cNvSpPr txBox="1">
            <a:spLocks noGrp="1"/>
          </p:cNvSpPr>
          <p:nvPr>
            <p:ph type="body" sz="quarter" idx="45"/>
          </p:nvPr>
        </p:nvSpPr>
        <p:spPr>
          <a:xfrm>
            <a:off x="4800950"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6" name="Lorem ipsum dolor"/>
          <p:cNvSpPr txBox="1">
            <a:spLocks noGrp="1"/>
          </p:cNvSpPr>
          <p:nvPr>
            <p:ph type="body" sz="quarter" idx="46"/>
          </p:nvPr>
        </p:nvSpPr>
        <p:spPr>
          <a:xfrm>
            <a:off x="7491304" y="2975129"/>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38" name="Lorem"/>
          <p:cNvSpPr txBox="1">
            <a:spLocks noGrp="1"/>
          </p:cNvSpPr>
          <p:nvPr>
            <p:ph type="body" sz="quarter" idx="47"/>
          </p:nvPr>
        </p:nvSpPr>
        <p:spPr>
          <a:xfrm>
            <a:off x="9906496" y="2553004"/>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1" name="Lorem ipsum dolor"/>
          <p:cNvSpPr txBox="1">
            <a:spLocks noGrp="1"/>
          </p:cNvSpPr>
          <p:nvPr>
            <p:ph type="body" sz="quarter" idx="48"/>
          </p:nvPr>
        </p:nvSpPr>
        <p:spPr>
          <a:xfrm>
            <a:off x="1862120"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2" name="Lorem ipsum dolor"/>
          <p:cNvSpPr txBox="1">
            <a:spLocks noGrp="1"/>
          </p:cNvSpPr>
          <p:nvPr>
            <p:ph type="body" sz="quarter" idx="49"/>
          </p:nvPr>
        </p:nvSpPr>
        <p:spPr>
          <a:xfrm>
            <a:off x="4563209" y="3854037"/>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4" name="Lorem ipsum dolor"/>
          <p:cNvSpPr txBox="1">
            <a:spLocks noGrp="1"/>
          </p:cNvSpPr>
          <p:nvPr>
            <p:ph type="body" sz="quarter" idx="50"/>
          </p:nvPr>
        </p:nvSpPr>
        <p:spPr>
          <a:xfrm>
            <a:off x="4829312" y="4275965"/>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7" name="Lorem ipsum dolor"/>
          <p:cNvSpPr txBox="1">
            <a:spLocks noGrp="1"/>
          </p:cNvSpPr>
          <p:nvPr>
            <p:ph type="body" sz="quarter" idx="51"/>
          </p:nvPr>
        </p:nvSpPr>
        <p:spPr>
          <a:xfrm>
            <a:off x="7478604" y="4275965"/>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48" name="Lorem"/>
          <p:cNvSpPr txBox="1">
            <a:spLocks noGrp="1"/>
          </p:cNvSpPr>
          <p:nvPr>
            <p:ph type="body" sz="quarter" idx="52"/>
          </p:nvPr>
        </p:nvSpPr>
        <p:spPr>
          <a:xfrm>
            <a:off x="8168861" y="3854037"/>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4" name="Lorem ipsum dolor"/>
          <p:cNvSpPr txBox="1">
            <a:spLocks noGrp="1"/>
          </p:cNvSpPr>
          <p:nvPr>
            <p:ph type="body" sz="quarter" idx="53"/>
          </p:nvPr>
        </p:nvSpPr>
        <p:spPr>
          <a:xfrm>
            <a:off x="2376470"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5" name="Lorem ipsum dolor"/>
          <p:cNvSpPr txBox="1">
            <a:spLocks noGrp="1"/>
          </p:cNvSpPr>
          <p:nvPr>
            <p:ph type="body" sz="quarter" idx="54"/>
          </p:nvPr>
        </p:nvSpPr>
        <p:spPr>
          <a:xfrm>
            <a:off x="6778275"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6" name="Lorem ipsum dolor"/>
          <p:cNvSpPr txBox="1">
            <a:spLocks noGrp="1"/>
          </p:cNvSpPr>
          <p:nvPr>
            <p:ph type="body" sz="quarter" idx="55"/>
          </p:nvPr>
        </p:nvSpPr>
        <p:spPr>
          <a:xfrm>
            <a:off x="4771129" y="5564298"/>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7" name="Lorem"/>
          <p:cNvSpPr txBox="1">
            <a:spLocks noGrp="1"/>
          </p:cNvSpPr>
          <p:nvPr>
            <p:ph type="body" sz="quarter" idx="56"/>
          </p:nvPr>
        </p:nvSpPr>
        <p:spPr>
          <a:xfrm>
            <a:off x="8499728" y="5564298"/>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58" name="Lorem"/>
          <p:cNvSpPr txBox="1">
            <a:spLocks noGrp="1"/>
          </p:cNvSpPr>
          <p:nvPr>
            <p:ph type="body" sz="quarter" idx="57"/>
          </p:nvPr>
        </p:nvSpPr>
        <p:spPr>
          <a:xfrm>
            <a:off x="9868396" y="5155070"/>
            <a:ext cx="2171124"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1160" name="Lorem ipsum dolor"/>
          <p:cNvSpPr txBox="1">
            <a:spLocks noGrp="1"/>
          </p:cNvSpPr>
          <p:nvPr>
            <p:ph type="body" sz="quarter" idx="58"/>
          </p:nvPr>
        </p:nvSpPr>
        <p:spPr>
          <a:xfrm>
            <a:off x="7622160" y="1726413"/>
            <a:ext cx="2171125" cy="153888"/>
          </a:xfrm>
          <a:prstGeom prst="rect">
            <a:avLst/>
          </a:prstGeom>
        </p:spPr>
        <p:txBody>
          <a:bodyPr>
            <a:spAutoFit/>
          </a:bodyPr>
          <a:lstStyle>
            <a:lvl1pPr marL="0" indent="0" defTabSz="412750">
              <a:lnSpc>
                <a:spcPct val="100000"/>
              </a:lnSpc>
              <a:spcBef>
                <a:spcPts val="0"/>
              </a:spcBef>
              <a:buSzTx/>
              <a:buNone/>
              <a:defRPr sz="1000">
                <a:latin typeface="+mn-lt"/>
                <a:ea typeface="+mn-ea"/>
                <a:cs typeface="+mn-cs"/>
                <a:sym typeface="Helvetica"/>
              </a:defRPr>
            </a:lvl1pPr>
          </a:lstStyle>
          <a:p>
            <a:pPr lvl="0"/>
            <a:r>
              <a:rPr lang="en-GB"/>
              <a:t>Click to edit Master text styles</a:t>
            </a:r>
          </a:p>
        </p:txBody>
      </p:sp>
      <p:sp>
        <p:nvSpPr>
          <p:cNvPr id="2" name="Date Placeholder 1">
            <a:extLst>
              <a:ext uri="{FF2B5EF4-FFF2-40B4-BE49-F238E27FC236}">
                <a16:creationId xmlns:a16="http://schemas.microsoft.com/office/drawing/2014/main" id="{9D47219D-5FF3-42FA-AD62-168681C859A4}"/>
              </a:ext>
            </a:extLst>
          </p:cNvPr>
          <p:cNvSpPr>
            <a:spLocks noGrp="1"/>
          </p:cNvSpPr>
          <p:nvPr>
            <p:ph type="dt" sz="half" idx="59"/>
          </p:nvPr>
        </p:nvSpPr>
        <p:spPr/>
        <p:txBody>
          <a:bodyPr/>
          <a:lstStyle/>
          <a:p>
            <a:fld id="{E31CEF0A-E3AE-984B-8359-17C08607693E}" type="datetime1">
              <a:rPr lang="fi-FI" smtClean="0"/>
              <a:t>7.10.2025</a:t>
            </a:fld>
            <a:endParaRPr lang="fi-FI"/>
          </a:p>
        </p:txBody>
      </p:sp>
      <p:sp>
        <p:nvSpPr>
          <p:cNvPr id="3" name="Footer Placeholder 2">
            <a:extLst>
              <a:ext uri="{FF2B5EF4-FFF2-40B4-BE49-F238E27FC236}">
                <a16:creationId xmlns:a16="http://schemas.microsoft.com/office/drawing/2014/main" id="{D9D8CB1C-32CA-4B7B-BA35-CE5960F0AF08}"/>
              </a:ext>
            </a:extLst>
          </p:cNvPr>
          <p:cNvSpPr>
            <a:spLocks noGrp="1"/>
          </p:cNvSpPr>
          <p:nvPr>
            <p:ph type="ftr" sz="quarter" idx="60"/>
          </p:nvPr>
        </p:nvSpPr>
        <p:spPr/>
        <p:txBody>
          <a:bodyPr/>
          <a:lstStyle/>
          <a:p>
            <a:r>
              <a:rPr lang="fi-FI"/>
              <a:t>Yleisesitys</a:t>
            </a:r>
          </a:p>
        </p:txBody>
      </p:sp>
      <p:sp>
        <p:nvSpPr>
          <p:cNvPr id="4" name="Slide Number Placeholder 3">
            <a:extLst>
              <a:ext uri="{FF2B5EF4-FFF2-40B4-BE49-F238E27FC236}">
                <a16:creationId xmlns:a16="http://schemas.microsoft.com/office/drawing/2014/main" id="{5A606D13-2632-46EC-B03A-5DD3FCC9CBD0}"/>
              </a:ext>
            </a:extLst>
          </p:cNvPr>
          <p:cNvSpPr>
            <a:spLocks noGrp="1"/>
          </p:cNvSpPr>
          <p:nvPr>
            <p:ph type="sldNum" sz="quarter" idx="61"/>
          </p:nvPr>
        </p:nvSpPr>
        <p:spPr/>
        <p:txBody>
          <a:bodyPr/>
          <a:lstStyle/>
          <a:p>
            <a:fld id="{31160B98-140E-4345-B1A3-2A7247C42973}" type="slidenum">
              <a:rPr lang="fi-FI" smtClean="0"/>
              <a:pPr/>
              <a:t>‹#›</a:t>
            </a:fld>
            <a:endParaRPr lang="fi-FI"/>
          </a:p>
        </p:txBody>
      </p:sp>
      <p:sp>
        <p:nvSpPr>
          <p:cNvPr id="75" name="Lorem ipsum">
            <a:extLst>
              <a:ext uri="{FF2B5EF4-FFF2-40B4-BE49-F238E27FC236}">
                <a16:creationId xmlns:a16="http://schemas.microsoft.com/office/drawing/2014/main" id="{254277F6-19E5-4790-A3AD-8FAE040F9EE0}"/>
              </a:ext>
            </a:extLst>
          </p:cNvPr>
          <p:cNvSpPr txBox="1">
            <a:spLocks noGrp="1"/>
          </p:cNvSpPr>
          <p:nvPr>
            <p:ph type="body" sz="quarter" idx="62"/>
          </p:nvPr>
        </p:nvSpPr>
        <p:spPr>
          <a:xfrm rot="16200000">
            <a:off x="398820" y="144903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80" name="Lorem ipsum">
            <a:extLst>
              <a:ext uri="{FF2B5EF4-FFF2-40B4-BE49-F238E27FC236}">
                <a16:creationId xmlns:a16="http://schemas.microsoft.com/office/drawing/2014/main" id="{C2D3ACA8-5087-4EF0-B58F-F2ABA3C2B27A}"/>
              </a:ext>
            </a:extLst>
          </p:cNvPr>
          <p:cNvSpPr txBox="1">
            <a:spLocks noGrp="1"/>
          </p:cNvSpPr>
          <p:nvPr>
            <p:ph type="body" sz="quarter" idx="67"/>
          </p:nvPr>
        </p:nvSpPr>
        <p:spPr>
          <a:xfrm rot="16200000">
            <a:off x="398820" y="27380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82" name="Lorem ipsum">
            <a:extLst>
              <a:ext uri="{FF2B5EF4-FFF2-40B4-BE49-F238E27FC236}">
                <a16:creationId xmlns:a16="http://schemas.microsoft.com/office/drawing/2014/main" id="{C2B14BB7-182E-4CE4-ADCA-79EB2067B079}"/>
              </a:ext>
            </a:extLst>
          </p:cNvPr>
          <p:cNvSpPr txBox="1">
            <a:spLocks noGrp="1"/>
          </p:cNvSpPr>
          <p:nvPr>
            <p:ph type="body" sz="quarter" idx="69"/>
          </p:nvPr>
        </p:nvSpPr>
        <p:spPr>
          <a:xfrm rot="16200000">
            <a:off x="398820" y="4020784"/>
            <a:ext cx="1210104" cy="509133"/>
          </a:xfrm>
          <a:prstGeom prst="rect">
            <a:avLst/>
          </a:prstGeom>
          <a:solidFill>
            <a:srgbClr val="E9F352"/>
          </a:solidFill>
          <a:ln>
            <a:noFill/>
          </a:ln>
        </p:spPr>
        <p:txBody>
          <a:bodyPr anchor="ctr">
            <a:noAutofit/>
          </a:bodyPr>
          <a:lstStyle>
            <a:lvl1pPr marL="0" indent="0" algn="ctr" defTabSz="412750">
              <a:lnSpc>
                <a:spcPct val="90000"/>
              </a:lnSpc>
              <a:spcBef>
                <a:spcPts val="0"/>
              </a:spcBef>
              <a:buSzTx/>
              <a:buNone/>
              <a:defRPr sz="1000" b="1">
                <a:latin typeface="+mn-lt"/>
                <a:ea typeface="+mn-ea"/>
                <a:cs typeface="+mn-cs"/>
                <a:sym typeface="Helvetica"/>
              </a:defRPr>
            </a:lvl1pPr>
          </a:lstStyle>
          <a:p>
            <a:pPr lvl="0"/>
            <a:r>
              <a:rPr lang="en-GB"/>
              <a:t>Click to edit Master text styles</a:t>
            </a:r>
          </a:p>
        </p:txBody>
      </p:sp>
      <p:sp>
        <p:nvSpPr>
          <p:cNvPr id="5" name="Text Placeholder 4">
            <a:extLst>
              <a:ext uri="{FF2B5EF4-FFF2-40B4-BE49-F238E27FC236}">
                <a16:creationId xmlns:a16="http://schemas.microsoft.com/office/drawing/2014/main" id="{2CEF093E-0341-D80F-4E9A-A1F275C8C2F9}"/>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71615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hart Steps 4">
    <p:bg>
      <p:bgPr>
        <a:solidFill>
          <a:srgbClr val="E4F030"/>
        </a:solidFill>
        <a:effectLst/>
      </p:bgPr>
    </p:bg>
    <p:spTree>
      <p:nvGrpSpPr>
        <p:cNvPr id="1" name=""/>
        <p:cNvGrpSpPr/>
        <p:nvPr/>
      </p:nvGrpSpPr>
      <p:grpSpPr>
        <a:xfrm>
          <a:off x="0" y="0"/>
          <a:ext cx="0" cy="0"/>
          <a:chOff x="0" y="0"/>
          <a:chExt cx="0" cy="0"/>
        </a:xfrm>
      </p:grpSpPr>
      <p:sp>
        <p:nvSpPr>
          <p:cNvPr id="527" name="1."/>
          <p:cNvSpPr txBox="1">
            <a:spLocks noGrp="1"/>
          </p:cNvSpPr>
          <p:nvPr>
            <p:ph type="body" sz="quarter" idx="25" hasCustomPrompt="1"/>
          </p:nvPr>
        </p:nvSpPr>
        <p:spPr>
          <a:xfrm>
            <a:off x="3888359" y="22668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 name="Text Placeholder 2">
            <a:extLst>
              <a:ext uri="{FF2B5EF4-FFF2-40B4-BE49-F238E27FC236}">
                <a16:creationId xmlns:a16="http://schemas.microsoft.com/office/drawing/2014/main" id="{BE058E5B-B24E-4A1A-BF7F-80A44D6882BA}"/>
              </a:ext>
            </a:extLst>
          </p:cNvPr>
          <p:cNvSpPr>
            <a:spLocks noGrp="1"/>
          </p:cNvSpPr>
          <p:nvPr>
            <p:ph type="body" sz="quarter" idx="31"/>
          </p:nvPr>
        </p:nvSpPr>
        <p:spPr>
          <a:xfrm>
            <a:off x="439738" y="3156129"/>
            <a:ext cx="2481262" cy="405853"/>
          </a:xfrm>
        </p:spPr>
        <p:txBody>
          <a:bodyPr anchor="b" anchorCtr="0"/>
          <a:lstStyle>
            <a:lvl1pPr marL="0" indent="0">
              <a:lnSpc>
                <a:spcPct val="90000"/>
              </a:lnSpc>
              <a:buNone/>
              <a:defRPr sz="2000" b="1"/>
            </a:lvl1pPr>
          </a:lstStyle>
          <a:p>
            <a:pPr lvl="0"/>
            <a:r>
              <a:rPr lang="en-GB"/>
              <a:t>Click to edit Master text styles</a:t>
            </a:r>
          </a:p>
        </p:txBody>
      </p:sp>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C373395F-9A79-514A-B227-4CC8D1EB2444}"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3" name="Text Placeholder 2">
            <a:extLst>
              <a:ext uri="{FF2B5EF4-FFF2-40B4-BE49-F238E27FC236}">
                <a16:creationId xmlns:a16="http://schemas.microsoft.com/office/drawing/2014/main" id="{E6B4EB69-54BC-4477-BC30-C3D9D4F61915}"/>
              </a:ext>
            </a:extLst>
          </p:cNvPr>
          <p:cNvSpPr>
            <a:spLocks noGrp="1"/>
          </p:cNvSpPr>
          <p:nvPr>
            <p:ph type="body" sz="quarter" idx="41"/>
          </p:nvPr>
        </p:nvSpPr>
        <p:spPr>
          <a:xfrm>
            <a:off x="439738" y="3733979"/>
            <a:ext cx="2481262" cy="405853"/>
          </a:xfrm>
        </p:spPr>
        <p:txBody>
          <a:bodyPr/>
          <a:lstStyle>
            <a:lvl1pPr marL="0" indent="0">
              <a:lnSpc>
                <a:spcPct val="90000"/>
              </a:lnSpc>
              <a:buNone/>
              <a:defRPr sz="1500" b="0"/>
            </a:lvl1pPr>
          </a:lstStyle>
          <a:p>
            <a:pPr lvl="0"/>
            <a:r>
              <a:rPr lang="en-GB"/>
              <a:t>Click to edit Master text styles</a:t>
            </a:r>
          </a:p>
        </p:txBody>
      </p:sp>
      <p:sp>
        <p:nvSpPr>
          <p:cNvPr id="24" name="1.">
            <a:extLst>
              <a:ext uri="{FF2B5EF4-FFF2-40B4-BE49-F238E27FC236}">
                <a16:creationId xmlns:a16="http://schemas.microsoft.com/office/drawing/2014/main" id="{93E34EA0-38CD-4F68-9F7D-52D44FEC89CC}"/>
              </a:ext>
            </a:extLst>
          </p:cNvPr>
          <p:cNvSpPr txBox="1">
            <a:spLocks noGrp="1"/>
          </p:cNvSpPr>
          <p:nvPr>
            <p:ph type="body" sz="quarter" idx="42" hasCustomPrompt="1"/>
          </p:nvPr>
        </p:nvSpPr>
        <p:spPr>
          <a:xfrm>
            <a:off x="3888359" y="34987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6" name="Text Placeholder 2">
            <a:extLst>
              <a:ext uri="{FF2B5EF4-FFF2-40B4-BE49-F238E27FC236}">
                <a16:creationId xmlns:a16="http://schemas.microsoft.com/office/drawing/2014/main" id="{8ABCFEF9-9EF5-44A7-A126-A0C77F223836}"/>
              </a:ext>
            </a:extLst>
          </p:cNvPr>
          <p:cNvSpPr>
            <a:spLocks noGrp="1"/>
          </p:cNvSpPr>
          <p:nvPr>
            <p:ph type="body" sz="quarter" idx="43"/>
          </p:nvPr>
        </p:nvSpPr>
        <p:spPr>
          <a:xfrm>
            <a:off x="4954588" y="37720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27" name="Text Placeholder 2">
            <a:extLst>
              <a:ext uri="{FF2B5EF4-FFF2-40B4-BE49-F238E27FC236}">
                <a16:creationId xmlns:a16="http://schemas.microsoft.com/office/drawing/2014/main" id="{8C0D0EF0-999E-4CE4-9F40-1E82B983F45E}"/>
              </a:ext>
            </a:extLst>
          </p:cNvPr>
          <p:cNvSpPr>
            <a:spLocks noGrp="1"/>
          </p:cNvSpPr>
          <p:nvPr>
            <p:ph type="body" sz="quarter" idx="44"/>
          </p:nvPr>
        </p:nvSpPr>
        <p:spPr>
          <a:xfrm>
            <a:off x="4954588" y="4222929"/>
            <a:ext cx="2481262" cy="405853"/>
          </a:xfrm>
        </p:spPr>
        <p:txBody>
          <a:bodyPr/>
          <a:lstStyle>
            <a:lvl1pPr marL="0" indent="0">
              <a:lnSpc>
                <a:spcPct val="90000"/>
              </a:lnSpc>
              <a:buNone/>
              <a:defRPr sz="1000" b="0"/>
            </a:lvl1pPr>
          </a:lstStyle>
          <a:p>
            <a:pPr lvl="0"/>
            <a:r>
              <a:rPr lang="en-GB"/>
              <a:t>Click to edit Master text styles</a:t>
            </a:r>
          </a:p>
        </p:txBody>
      </p:sp>
      <p:sp>
        <p:nvSpPr>
          <p:cNvPr id="28" name="1.">
            <a:extLst>
              <a:ext uri="{FF2B5EF4-FFF2-40B4-BE49-F238E27FC236}">
                <a16:creationId xmlns:a16="http://schemas.microsoft.com/office/drawing/2014/main" id="{2F3C3887-A1DC-468B-AB83-64A7212D5E55}"/>
              </a:ext>
            </a:extLst>
          </p:cNvPr>
          <p:cNvSpPr txBox="1">
            <a:spLocks noGrp="1"/>
          </p:cNvSpPr>
          <p:nvPr>
            <p:ph type="body" sz="quarter" idx="45" hasCustomPrompt="1"/>
          </p:nvPr>
        </p:nvSpPr>
        <p:spPr>
          <a:xfrm>
            <a:off x="7577709" y="22668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9" name="Text Placeholder 2">
            <a:extLst>
              <a:ext uri="{FF2B5EF4-FFF2-40B4-BE49-F238E27FC236}">
                <a16:creationId xmlns:a16="http://schemas.microsoft.com/office/drawing/2014/main" id="{E49891FF-F0F7-488D-82E7-032C261F53E8}"/>
              </a:ext>
            </a:extLst>
          </p:cNvPr>
          <p:cNvSpPr>
            <a:spLocks noGrp="1"/>
          </p:cNvSpPr>
          <p:nvPr>
            <p:ph type="body" sz="quarter" idx="46"/>
          </p:nvPr>
        </p:nvSpPr>
        <p:spPr>
          <a:xfrm>
            <a:off x="8643938" y="25401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30" name="Text Placeholder 2">
            <a:extLst>
              <a:ext uri="{FF2B5EF4-FFF2-40B4-BE49-F238E27FC236}">
                <a16:creationId xmlns:a16="http://schemas.microsoft.com/office/drawing/2014/main" id="{B5759D03-5146-4EEB-8E12-5FBDE5984AC7}"/>
              </a:ext>
            </a:extLst>
          </p:cNvPr>
          <p:cNvSpPr>
            <a:spLocks noGrp="1"/>
          </p:cNvSpPr>
          <p:nvPr>
            <p:ph type="body" sz="quarter" idx="47"/>
          </p:nvPr>
        </p:nvSpPr>
        <p:spPr>
          <a:xfrm>
            <a:off x="8643938" y="2991029"/>
            <a:ext cx="2481262" cy="405853"/>
          </a:xfrm>
        </p:spPr>
        <p:txBody>
          <a:bodyPr/>
          <a:lstStyle>
            <a:lvl1pPr marL="0" indent="0">
              <a:lnSpc>
                <a:spcPct val="90000"/>
              </a:lnSpc>
              <a:buNone/>
              <a:defRPr sz="1000" b="0"/>
            </a:lvl1pPr>
          </a:lstStyle>
          <a:p>
            <a:pPr lvl="0"/>
            <a:r>
              <a:rPr lang="en-GB"/>
              <a:t>Click to edit Master text styles</a:t>
            </a:r>
          </a:p>
        </p:txBody>
      </p:sp>
      <p:sp>
        <p:nvSpPr>
          <p:cNvPr id="31" name="1.">
            <a:extLst>
              <a:ext uri="{FF2B5EF4-FFF2-40B4-BE49-F238E27FC236}">
                <a16:creationId xmlns:a16="http://schemas.microsoft.com/office/drawing/2014/main" id="{4AE91FFF-3C7D-46A9-85EE-7E584B03B6CA}"/>
              </a:ext>
            </a:extLst>
          </p:cNvPr>
          <p:cNvSpPr txBox="1">
            <a:spLocks noGrp="1"/>
          </p:cNvSpPr>
          <p:nvPr>
            <p:ph type="body" sz="quarter" idx="48" hasCustomPrompt="1"/>
          </p:nvPr>
        </p:nvSpPr>
        <p:spPr>
          <a:xfrm>
            <a:off x="7577709" y="34987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32" name="Text Placeholder 2">
            <a:extLst>
              <a:ext uri="{FF2B5EF4-FFF2-40B4-BE49-F238E27FC236}">
                <a16:creationId xmlns:a16="http://schemas.microsoft.com/office/drawing/2014/main" id="{372A2D81-8527-4D73-98DF-0C39734D174B}"/>
              </a:ext>
            </a:extLst>
          </p:cNvPr>
          <p:cNvSpPr>
            <a:spLocks noGrp="1"/>
          </p:cNvSpPr>
          <p:nvPr>
            <p:ph type="body" sz="quarter" idx="49"/>
          </p:nvPr>
        </p:nvSpPr>
        <p:spPr>
          <a:xfrm>
            <a:off x="8643938" y="37720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8643938" y="4222929"/>
            <a:ext cx="2481262" cy="405853"/>
          </a:xfrm>
        </p:spPr>
        <p:txBody>
          <a:bodyPr/>
          <a:lstStyle>
            <a:lvl1pPr marL="0" indent="0">
              <a:lnSpc>
                <a:spcPct val="90000"/>
              </a:lnSpc>
              <a:buNone/>
              <a:defRPr sz="1000" b="0"/>
            </a:lvl1pPr>
          </a:lstStyle>
          <a:p>
            <a:pPr lvl="0"/>
            <a:r>
              <a:rPr lang="en-GB"/>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p:nvPr/>
        </p:nvCxnSpPr>
        <p:spPr>
          <a:xfrm>
            <a:off x="3524250" y="2330450"/>
            <a:ext cx="0" cy="279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DCDCABE-CDF0-4607-B7CE-EB701D29ED9F}"/>
              </a:ext>
            </a:extLst>
          </p:cNvPr>
          <p:cNvSpPr>
            <a:spLocks noGrp="1"/>
          </p:cNvSpPr>
          <p:nvPr>
            <p:ph type="body" sz="quarter" idx="51"/>
          </p:nvPr>
        </p:nvSpPr>
        <p:spPr>
          <a:xfrm>
            <a:off x="4954588" y="2540179"/>
            <a:ext cx="2481262" cy="405853"/>
          </a:xfrm>
        </p:spPr>
        <p:txBody>
          <a:bodyPr anchor="b" anchorCtr="0"/>
          <a:lstStyle>
            <a:lvl1pPr marL="0" indent="0">
              <a:lnSpc>
                <a:spcPct val="90000"/>
              </a:lnSpc>
              <a:buNone/>
              <a:defRPr sz="1500" b="1"/>
            </a:lvl1pPr>
          </a:lstStyle>
          <a:p>
            <a:pPr lvl="0"/>
            <a:r>
              <a:rPr lang="en-GB"/>
              <a:t>Click to edit Master text styles</a:t>
            </a:r>
          </a:p>
        </p:txBody>
      </p:sp>
      <p:sp>
        <p:nvSpPr>
          <p:cNvPr id="35" name="Text Placeholder 2">
            <a:extLst>
              <a:ext uri="{FF2B5EF4-FFF2-40B4-BE49-F238E27FC236}">
                <a16:creationId xmlns:a16="http://schemas.microsoft.com/office/drawing/2014/main" id="{AC9457B3-8F96-4E7C-825E-346FB57AFF5B}"/>
              </a:ext>
            </a:extLst>
          </p:cNvPr>
          <p:cNvSpPr>
            <a:spLocks noGrp="1"/>
          </p:cNvSpPr>
          <p:nvPr>
            <p:ph type="body" sz="quarter" idx="52"/>
          </p:nvPr>
        </p:nvSpPr>
        <p:spPr>
          <a:xfrm>
            <a:off x="4954588" y="2991029"/>
            <a:ext cx="2481262" cy="405853"/>
          </a:xfrm>
        </p:spPr>
        <p:txBody>
          <a:bodyPr/>
          <a:lstStyle>
            <a:lvl1pPr marL="0" indent="0">
              <a:lnSpc>
                <a:spcPct val="90000"/>
              </a:lnSpc>
              <a:buNone/>
              <a:defRPr sz="1000" b="0"/>
            </a:lvl1pPr>
          </a:lstStyle>
          <a:p>
            <a:pPr lvl="0"/>
            <a:r>
              <a:rPr lang="en-GB"/>
              <a:t>Click to edit Master text styles</a:t>
            </a:r>
          </a:p>
        </p:txBody>
      </p:sp>
      <p:sp>
        <p:nvSpPr>
          <p:cNvPr id="2" name="Text Placeholder 4">
            <a:extLst>
              <a:ext uri="{FF2B5EF4-FFF2-40B4-BE49-F238E27FC236}">
                <a16:creationId xmlns:a16="http://schemas.microsoft.com/office/drawing/2014/main" id="{418D325D-D11B-DE19-7B68-E46536B3A48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11" name="Title 9">
            <a:extLst>
              <a:ext uri="{FF2B5EF4-FFF2-40B4-BE49-F238E27FC236}">
                <a16:creationId xmlns:a16="http://schemas.microsoft.com/office/drawing/2014/main" id="{17C73722-7FCE-1FA3-87B9-A7533E3DCD8B}"/>
              </a:ext>
            </a:extLst>
          </p:cNvPr>
          <p:cNvSpPr>
            <a:spLocks noGrp="1"/>
          </p:cNvSpPr>
          <p:nvPr>
            <p:ph type="title"/>
          </p:nvPr>
        </p:nvSpPr>
        <p:spPr>
          <a:xfrm>
            <a:off x="953036" y="1049129"/>
            <a:ext cx="9867364" cy="552121"/>
          </a:xfrm>
        </p:spPr>
        <p:txBody>
          <a:bodyPr/>
          <a:lstStyle/>
          <a:p>
            <a:r>
              <a:rPr lang="en-GB"/>
              <a:t>Click to edit Master title style</a:t>
            </a:r>
            <a:endParaRPr lang="en-FI"/>
          </a:p>
        </p:txBody>
      </p:sp>
      <p:sp>
        <p:nvSpPr>
          <p:cNvPr id="7" name="SmartArt Placeholder 6">
            <a:extLst>
              <a:ext uri="{FF2B5EF4-FFF2-40B4-BE49-F238E27FC236}">
                <a16:creationId xmlns:a16="http://schemas.microsoft.com/office/drawing/2014/main" id="{0A1790A9-52DB-3EB8-0A09-271BEC69DA9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656379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rinciples">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0C7F3AA1-3DD2-D542-B0B1-31E8B4F6AC15}"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 name="Text Placeholder 4">
            <a:extLst>
              <a:ext uri="{FF2B5EF4-FFF2-40B4-BE49-F238E27FC236}">
                <a16:creationId xmlns:a16="http://schemas.microsoft.com/office/drawing/2014/main" id="{418D325D-D11B-DE19-7B68-E46536B3A48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grpSp>
        <p:nvGrpSpPr>
          <p:cNvPr id="16" name="Group 15">
            <a:extLst>
              <a:ext uri="{FF2B5EF4-FFF2-40B4-BE49-F238E27FC236}">
                <a16:creationId xmlns:a16="http://schemas.microsoft.com/office/drawing/2014/main" id="{2E921E6C-738B-120B-4258-9CD7CBD0CEA3}"/>
              </a:ext>
            </a:extLst>
          </p:cNvPr>
          <p:cNvGrpSpPr/>
          <p:nvPr/>
        </p:nvGrpSpPr>
        <p:grpSpPr>
          <a:xfrm>
            <a:off x="3952956" y="2909665"/>
            <a:ext cx="290424" cy="269226"/>
            <a:chOff x="9344945" y="6248400"/>
            <a:chExt cx="374073" cy="346771"/>
          </a:xfrm>
        </p:grpSpPr>
        <p:cxnSp>
          <p:nvCxnSpPr>
            <p:cNvPr id="17" name="Straight Connector 16">
              <a:extLst>
                <a:ext uri="{FF2B5EF4-FFF2-40B4-BE49-F238E27FC236}">
                  <a16:creationId xmlns:a16="http://schemas.microsoft.com/office/drawing/2014/main" id="{4383EE2A-7369-2B56-89DF-D8AA27132CCC}"/>
                </a:ext>
              </a:extLst>
            </p:cNvPr>
            <p:cNvCxnSpPr/>
            <p:nvPr/>
          </p:nvCxnSpPr>
          <p:spPr>
            <a:xfrm flipH="1">
              <a:off x="9365265" y="6248400"/>
              <a:ext cx="346771"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84C386-6459-5836-4CEC-B6BE4D19ACF1}"/>
                </a:ext>
              </a:extLst>
            </p:cNvPr>
            <p:cNvCxnSpPr>
              <a:cxnSpLocks/>
            </p:cNvCxnSpPr>
            <p:nvPr/>
          </p:nvCxnSpPr>
          <p:spPr>
            <a:xfrm>
              <a:off x="9344945" y="6248400"/>
              <a:ext cx="374073"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C657FA25-E565-DBDE-388C-134BF2B6A5FD}"/>
              </a:ext>
            </a:extLst>
          </p:cNvPr>
          <p:cNvGrpSpPr/>
          <p:nvPr/>
        </p:nvGrpSpPr>
        <p:grpSpPr>
          <a:xfrm>
            <a:off x="7578138" y="2909665"/>
            <a:ext cx="290424" cy="269226"/>
            <a:chOff x="9344945" y="6248400"/>
            <a:chExt cx="374073" cy="346771"/>
          </a:xfrm>
        </p:grpSpPr>
        <p:cxnSp>
          <p:nvCxnSpPr>
            <p:cNvPr id="20" name="Straight Connector 19">
              <a:extLst>
                <a:ext uri="{FF2B5EF4-FFF2-40B4-BE49-F238E27FC236}">
                  <a16:creationId xmlns:a16="http://schemas.microsoft.com/office/drawing/2014/main" id="{64330A0B-3B8B-3197-5F08-C6469ADDE85A}"/>
                </a:ext>
              </a:extLst>
            </p:cNvPr>
            <p:cNvCxnSpPr/>
            <p:nvPr/>
          </p:nvCxnSpPr>
          <p:spPr>
            <a:xfrm flipH="1">
              <a:off x="9365265" y="6248400"/>
              <a:ext cx="346771"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40E846-C19C-C658-D5C6-958C0BE2B0EB}"/>
                </a:ext>
              </a:extLst>
            </p:cNvPr>
            <p:cNvCxnSpPr>
              <a:cxnSpLocks/>
            </p:cNvCxnSpPr>
            <p:nvPr/>
          </p:nvCxnSpPr>
          <p:spPr>
            <a:xfrm>
              <a:off x="9344945" y="6248400"/>
              <a:ext cx="374073" cy="346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9A43B491-9851-AB6C-34DC-59F9670788C1}"/>
              </a:ext>
            </a:extLst>
          </p:cNvPr>
          <p:cNvSpPr>
            <a:spLocks noGrp="1"/>
          </p:cNvSpPr>
          <p:nvPr>
            <p:ph type="body" sz="quarter" idx="41" hasCustomPrompt="1"/>
          </p:nvPr>
        </p:nvSpPr>
        <p:spPr>
          <a:xfrm>
            <a:off x="990260" y="1002281"/>
            <a:ext cx="9157040" cy="1054100"/>
          </a:xfrm>
        </p:spPr>
        <p:txBody>
          <a:bodyPr/>
          <a:lstStyle>
            <a:lvl1pPr marL="0" indent="0">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edit Master text styles click to edit Master text styles</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Master text styles click to edit Master text styles</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47" name="Text Placeholder 35">
            <a:extLst>
              <a:ext uri="{FF2B5EF4-FFF2-40B4-BE49-F238E27FC236}">
                <a16:creationId xmlns:a16="http://schemas.microsoft.com/office/drawing/2014/main" id="{35FC61B4-30D7-BA5D-00E1-FF27DCEA8A28}"/>
              </a:ext>
            </a:extLst>
          </p:cNvPr>
          <p:cNvSpPr>
            <a:spLocks noGrp="1"/>
          </p:cNvSpPr>
          <p:nvPr>
            <p:ph type="body" sz="quarter" idx="42" hasCustomPrompt="1"/>
          </p:nvPr>
        </p:nvSpPr>
        <p:spPr>
          <a:xfrm>
            <a:off x="1293151" y="2659558"/>
            <a:ext cx="2464124" cy="1054100"/>
          </a:xfrm>
        </p:spPr>
        <p:txBody>
          <a:bodyPr/>
          <a:lstStyle>
            <a:lvl1pPr marL="0" indent="0">
              <a:buNone/>
              <a:defRPr sz="44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Title text</a:t>
            </a:r>
          </a:p>
        </p:txBody>
      </p:sp>
      <p:sp>
        <p:nvSpPr>
          <p:cNvPr id="48" name="Text Placeholder 35">
            <a:extLst>
              <a:ext uri="{FF2B5EF4-FFF2-40B4-BE49-F238E27FC236}">
                <a16:creationId xmlns:a16="http://schemas.microsoft.com/office/drawing/2014/main" id="{6F111F8A-D28B-02AE-8EF8-8F31CEE78A25}"/>
              </a:ext>
            </a:extLst>
          </p:cNvPr>
          <p:cNvSpPr>
            <a:spLocks noGrp="1"/>
          </p:cNvSpPr>
          <p:nvPr>
            <p:ph type="body" sz="quarter" idx="43" hasCustomPrompt="1"/>
          </p:nvPr>
        </p:nvSpPr>
        <p:spPr>
          <a:xfrm>
            <a:off x="4933744" y="2659558"/>
            <a:ext cx="2464124" cy="1054100"/>
          </a:xfrm>
        </p:spPr>
        <p:txBody>
          <a:bodyPr/>
          <a:lstStyle>
            <a:lvl1pPr marL="0" indent="0">
              <a:buNone/>
              <a:defRPr sz="44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Title text</a:t>
            </a:r>
          </a:p>
        </p:txBody>
      </p:sp>
      <p:sp>
        <p:nvSpPr>
          <p:cNvPr id="49" name="Text Placeholder 35">
            <a:extLst>
              <a:ext uri="{FF2B5EF4-FFF2-40B4-BE49-F238E27FC236}">
                <a16:creationId xmlns:a16="http://schemas.microsoft.com/office/drawing/2014/main" id="{31987677-C4EF-5C9A-1800-86924C3B5B73}"/>
              </a:ext>
            </a:extLst>
          </p:cNvPr>
          <p:cNvSpPr>
            <a:spLocks noGrp="1"/>
          </p:cNvSpPr>
          <p:nvPr>
            <p:ph type="body" sz="quarter" idx="44" hasCustomPrompt="1"/>
          </p:nvPr>
        </p:nvSpPr>
        <p:spPr>
          <a:xfrm>
            <a:off x="8472381" y="2659558"/>
            <a:ext cx="2659446" cy="1054100"/>
          </a:xfrm>
        </p:spPr>
        <p:txBody>
          <a:bodyPr/>
          <a:lstStyle>
            <a:lvl1pPr marL="0" indent="0">
              <a:buNone/>
              <a:defRPr sz="44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Title text</a:t>
            </a:r>
          </a:p>
        </p:txBody>
      </p:sp>
      <p:sp>
        <p:nvSpPr>
          <p:cNvPr id="51" name="Text Placeholder 35">
            <a:extLst>
              <a:ext uri="{FF2B5EF4-FFF2-40B4-BE49-F238E27FC236}">
                <a16:creationId xmlns:a16="http://schemas.microsoft.com/office/drawing/2014/main" id="{808CDCCC-0C08-F016-A687-5C4504D45190}"/>
              </a:ext>
            </a:extLst>
          </p:cNvPr>
          <p:cNvSpPr>
            <a:spLocks noGrp="1"/>
          </p:cNvSpPr>
          <p:nvPr>
            <p:ph type="body" sz="quarter" idx="45"/>
          </p:nvPr>
        </p:nvSpPr>
        <p:spPr>
          <a:xfrm>
            <a:off x="1293150" y="3789857"/>
            <a:ext cx="3011019" cy="1846495"/>
          </a:xfrm>
        </p:spPr>
        <p:txBody>
          <a:bodyPr/>
          <a:lstStyle>
            <a:lvl1pPr marL="0" indent="0">
              <a:buNone/>
              <a:defRPr sz="12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52" name="Text Placeholder 35">
            <a:extLst>
              <a:ext uri="{FF2B5EF4-FFF2-40B4-BE49-F238E27FC236}">
                <a16:creationId xmlns:a16="http://schemas.microsoft.com/office/drawing/2014/main" id="{B582DDFF-A25B-8769-F25F-E56B41A4C1AF}"/>
              </a:ext>
            </a:extLst>
          </p:cNvPr>
          <p:cNvSpPr>
            <a:spLocks noGrp="1"/>
          </p:cNvSpPr>
          <p:nvPr>
            <p:ph type="body" sz="quarter" idx="46"/>
          </p:nvPr>
        </p:nvSpPr>
        <p:spPr>
          <a:xfrm>
            <a:off x="4933743" y="3789857"/>
            <a:ext cx="3011019" cy="1846495"/>
          </a:xfrm>
        </p:spPr>
        <p:txBody>
          <a:bodyPr/>
          <a:lstStyle>
            <a:lvl1pPr marL="0" indent="0">
              <a:buNone/>
              <a:defRPr sz="12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54" name="Text Placeholder 35">
            <a:extLst>
              <a:ext uri="{FF2B5EF4-FFF2-40B4-BE49-F238E27FC236}">
                <a16:creationId xmlns:a16="http://schemas.microsoft.com/office/drawing/2014/main" id="{91FB21EA-94B5-6E4C-E095-04E72168D1D3}"/>
              </a:ext>
            </a:extLst>
          </p:cNvPr>
          <p:cNvSpPr>
            <a:spLocks noGrp="1"/>
          </p:cNvSpPr>
          <p:nvPr>
            <p:ph type="body" sz="quarter" idx="47"/>
          </p:nvPr>
        </p:nvSpPr>
        <p:spPr>
          <a:xfrm>
            <a:off x="8472379" y="3789857"/>
            <a:ext cx="3011019" cy="1846495"/>
          </a:xfrm>
        </p:spPr>
        <p:txBody>
          <a:bodyPr/>
          <a:lstStyle>
            <a:lvl1pPr marL="0" indent="0">
              <a:buNone/>
              <a:defRPr sz="1200"/>
            </a:lvl1pPr>
            <a:lvl2pPr marL="457200" indent="0">
              <a:buNone/>
              <a:defRPr sz="2500"/>
            </a:lvl2pPr>
            <a:lvl3pPr marL="914400" indent="0">
              <a:buNone/>
              <a:defRPr sz="2500"/>
            </a:lvl3pPr>
            <a:lvl4pPr marL="1371600" indent="0">
              <a:buNone/>
              <a:defRPr sz="2500"/>
            </a:lvl4pPr>
            <a:lvl5pPr marL="1828800" indent="0">
              <a:buNone/>
              <a:defRPr sz="2500"/>
            </a:lvl5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3" name="SmartArt Placeholder 2">
            <a:extLst>
              <a:ext uri="{FF2B5EF4-FFF2-40B4-BE49-F238E27FC236}">
                <a16:creationId xmlns:a16="http://schemas.microsoft.com/office/drawing/2014/main" id="{1DC26DF8-C0F4-D2C2-8FC7-C3284104E30F}"/>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963729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hart 1">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E79E7FCF-41B7-0941-A78D-ADFA2A5D2455}"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33" name="Text Placeholder 2">
            <a:extLst>
              <a:ext uri="{FF2B5EF4-FFF2-40B4-BE49-F238E27FC236}">
                <a16:creationId xmlns:a16="http://schemas.microsoft.com/office/drawing/2014/main" id="{84C7CCED-0F94-4E41-A09B-967FF9F5E070}"/>
              </a:ext>
            </a:extLst>
          </p:cNvPr>
          <p:cNvSpPr>
            <a:spLocks noGrp="1"/>
          </p:cNvSpPr>
          <p:nvPr>
            <p:ph type="body" sz="quarter" idx="50"/>
          </p:nvPr>
        </p:nvSpPr>
        <p:spPr>
          <a:xfrm>
            <a:off x="1695451" y="2892015"/>
            <a:ext cx="2190741" cy="1042506"/>
          </a:xfrm>
        </p:spPr>
        <p:txBody>
          <a:bodyPr/>
          <a:lstStyle>
            <a:lvl1pPr marL="0" indent="0">
              <a:lnSpc>
                <a:spcPct val="130000"/>
              </a:lnSpc>
              <a:buNone/>
              <a:defRPr sz="1000" b="0"/>
            </a:lvl1pPr>
          </a:lstStyle>
          <a:p>
            <a:pPr lvl="0"/>
            <a:r>
              <a:rPr lang="en-GB"/>
              <a:t>Click to edit Master text styles</a:t>
            </a:r>
          </a:p>
        </p:txBody>
      </p:sp>
      <p:cxnSp>
        <p:nvCxnSpPr>
          <p:cNvPr id="10" name="Straight Connector 9">
            <a:extLst>
              <a:ext uri="{FF2B5EF4-FFF2-40B4-BE49-F238E27FC236}">
                <a16:creationId xmlns:a16="http://schemas.microsoft.com/office/drawing/2014/main" id="{1288102E-E0EF-4410-A482-DEA876338714}"/>
              </a:ext>
            </a:extLst>
          </p:cNvPr>
          <p:cNvCxnSpPr>
            <a:cxnSpLocks/>
          </p:cNvCxnSpPr>
          <p:nvPr/>
        </p:nvCxnSpPr>
        <p:spPr>
          <a:xfrm>
            <a:off x="43942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GB"/>
              <a:t>Click to edit Master title style</a:t>
            </a:r>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1581150" y="5670730"/>
            <a:ext cx="9036050" cy="339662"/>
          </a:xfrm>
        </p:spPr>
        <p:txBody>
          <a:bodyPr/>
          <a:lstStyle>
            <a:lvl1pPr marL="0" indent="0" algn="ctr">
              <a:lnSpc>
                <a:spcPct val="130000"/>
              </a:lnSpc>
              <a:buNone/>
              <a:defRPr sz="1000" b="0"/>
            </a:lvl1pPr>
          </a:lstStyle>
          <a:p>
            <a:pPr lvl="0"/>
            <a:r>
              <a:rPr lang="en-GB"/>
              <a:t>Click to edit Master text styles</a:t>
            </a:r>
          </a:p>
        </p:txBody>
      </p:sp>
      <p:cxnSp>
        <p:nvCxnSpPr>
          <p:cNvPr id="37" name="Straight Connector 36">
            <a:extLst>
              <a:ext uri="{FF2B5EF4-FFF2-40B4-BE49-F238E27FC236}">
                <a16:creationId xmlns:a16="http://schemas.microsoft.com/office/drawing/2014/main" id="{30503A27-6A24-4BC8-BF82-417CE559A0BE}"/>
              </a:ext>
            </a:extLst>
          </p:cNvPr>
          <p:cNvCxnSpPr>
            <a:cxnSpLocks/>
          </p:cNvCxnSpPr>
          <p:nvPr/>
        </p:nvCxnSpPr>
        <p:spPr>
          <a:xfrm>
            <a:off x="7785100" y="2667000"/>
            <a:ext cx="0" cy="134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97EDDB-D841-44D7-8695-C103551A1AEA}"/>
              </a:ext>
            </a:extLst>
          </p:cNvPr>
          <p:cNvCxnSpPr/>
          <p:nvPr/>
        </p:nvCxnSpPr>
        <p:spPr>
          <a:xfrm>
            <a:off x="1181100" y="4197350"/>
            <a:ext cx="10026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36B10009-C5AB-4781-BD96-07097A1CFEA1}"/>
              </a:ext>
            </a:extLst>
          </p:cNvPr>
          <p:cNvSpPr>
            <a:spLocks noGrp="1"/>
          </p:cNvSpPr>
          <p:nvPr>
            <p:ph type="body" sz="quarter" idx="52"/>
          </p:nvPr>
        </p:nvSpPr>
        <p:spPr>
          <a:xfrm>
            <a:off x="5041901" y="2892015"/>
            <a:ext cx="2190741" cy="1042506"/>
          </a:xfrm>
        </p:spPr>
        <p:txBody>
          <a:bodyPr/>
          <a:lstStyle>
            <a:lvl1pPr marL="0" indent="0">
              <a:lnSpc>
                <a:spcPct val="130000"/>
              </a:lnSpc>
              <a:buNone/>
              <a:defRPr sz="1000" b="0"/>
            </a:lvl1pPr>
          </a:lstStyle>
          <a:p>
            <a:pPr lvl="0"/>
            <a:r>
              <a:rPr lang="en-GB"/>
              <a:t>Click to edit Master text styles</a:t>
            </a:r>
          </a:p>
        </p:txBody>
      </p:sp>
      <p:sp>
        <p:nvSpPr>
          <p:cNvPr id="39" name="Text Placeholder 2">
            <a:extLst>
              <a:ext uri="{FF2B5EF4-FFF2-40B4-BE49-F238E27FC236}">
                <a16:creationId xmlns:a16="http://schemas.microsoft.com/office/drawing/2014/main" id="{88CFC8D8-F4AA-48CB-BE4A-58F35319D536}"/>
              </a:ext>
            </a:extLst>
          </p:cNvPr>
          <p:cNvSpPr>
            <a:spLocks noGrp="1"/>
          </p:cNvSpPr>
          <p:nvPr>
            <p:ph type="body" sz="quarter" idx="53"/>
          </p:nvPr>
        </p:nvSpPr>
        <p:spPr>
          <a:xfrm>
            <a:off x="8407401" y="2892015"/>
            <a:ext cx="2190741" cy="1042506"/>
          </a:xfrm>
        </p:spPr>
        <p:txBody>
          <a:bodyPr/>
          <a:lstStyle>
            <a:lvl1pPr marL="0" indent="0">
              <a:lnSpc>
                <a:spcPct val="130000"/>
              </a:lnSpc>
              <a:buNone/>
              <a:defRPr sz="1000" b="0"/>
            </a:lvl1pPr>
          </a:lstStyle>
          <a:p>
            <a:pPr lvl="0"/>
            <a:r>
              <a:rPr lang="en-GB"/>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1581150" y="5264330"/>
            <a:ext cx="9036050" cy="339662"/>
          </a:xfrm>
        </p:spPr>
        <p:txBody>
          <a:bodyPr anchor="b" anchorCtr="0"/>
          <a:lstStyle>
            <a:lvl1pPr marL="0" indent="0" algn="ctr">
              <a:lnSpc>
                <a:spcPct val="100000"/>
              </a:lnSpc>
              <a:buNone/>
              <a:defRPr sz="1600" b="1"/>
            </a:lvl1pPr>
          </a:lstStyle>
          <a:p>
            <a:pPr lvl="0"/>
            <a:r>
              <a:rPr lang="en-GB"/>
              <a:t>Click to edit Master text styles</a:t>
            </a:r>
          </a:p>
        </p:txBody>
      </p:sp>
      <p:pic>
        <p:nvPicPr>
          <p:cNvPr id="41" name="Mitton-arrow.png" descr="Mitton-arrow.png">
            <a:extLst>
              <a:ext uri="{FF2B5EF4-FFF2-40B4-BE49-F238E27FC236}">
                <a16:creationId xmlns:a16="http://schemas.microsoft.com/office/drawing/2014/main" id="{E43F0597-C565-4BB0-9B9E-C71BB829A5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312430" y="4274244"/>
            <a:ext cx="613208" cy="540432"/>
          </a:xfrm>
          <a:prstGeom prst="rect">
            <a:avLst/>
          </a:prstGeom>
          <a:ln w="12700">
            <a:miter lim="400000"/>
          </a:ln>
        </p:spPr>
      </p:pic>
      <p:pic>
        <p:nvPicPr>
          <p:cNvPr id="42" name="Mitton-arrow.png" descr="Mitton-arrow.png">
            <a:extLst>
              <a:ext uri="{FF2B5EF4-FFF2-40B4-BE49-F238E27FC236}">
                <a16:creationId xmlns:a16="http://schemas.microsoft.com/office/drawing/2014/main" id="{0A57760B-D73A-455A-9BE6-6DD03D3F64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779530" y="4274244"/>
            <a:ext cx="613208" cy="540432"/>
          </a:xfrm>
          <a:prstGeom prst="rect">
            <a:avLst/>
          </a:prstGeom>
          <a:ln w="12700">
            <a:miter lim="400000"/>
          </a:ln>
        </p:spPr>
      </p:pic>
      <p:pic>
        <p:nvPicPr>
          <p:cNvPr id="43" name="Mitton-arrow.png" descr="Mitton-arrow.png">
            <a:extLst>
              <a:ext uri="{FF2B5EF4-FFF2-40B4-BE49-F238E27FC236}">
                <a16:creationId xmlns:a16="http://schemas.microsoft.com/office/drawing/2014/main" id="{11684AA3-2C17-4521-A345-5DC1E7E758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9252980" y="4274244"/>
            <a:ext cx="613208" cy="540432"/>
          </a:xfrm>
          <a:prstGeom prst="rect">
            <a:avLst/>
          </a:prstGeom>
          <a:ln w="12700">
            <a:miter lim="400000"/>
          </a:ln>
        </p:spPr>
      </p:pic>
      <p:sp>
        <p:nvSpPr>
          <p:cNvPr id="2" name="Text Placeholder 4">
            <a:extLst>
              <a:ext uri="{FF2B5EF4-FFF2-40B4-BE49-F238E27FC236}">
                <a16:creationId xmlns:a16="http://schemas.microsoft.com/office/drawing/2014/main" id="{B958A980-B189-B30F-FBB7-F5FED63CC9D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755269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hart Steps 3">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4A62C14B-C8F4-7D48-91AF-0D3162EA2E10}"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GB"/>
              <a:t>Click to edit Master title style</a:t>
            </a:r>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4546600" y="5518330"/>
            <a:ext cx="3130550" cy="339662"/>
          </a:xfrm>
        </p:spPr>
        <p:txBody>
          <a:bodyPr/>
          <a:lstStyle>
            <a:lvl1pPr marL="0" indent="0" algn="ctr">
              <a:lnSpc>
                <a:spcPct val="130000"/>
              </a:lnSpc>
              <a:buNone/>
              <a:defRPr sz="1000" b="0"/>
            </a:lvl1pPr>
          </a:lstStyle>
          <a:p>
            <a:pPr lvl="0"/>
            <a:r>
              <a:rPr lang="en-GB"/>
              <a:t>Click to edit Master text styles</a:t>
            </a:r>
          </a:p>
        </p:txBody>
      </p:sp>
      <p:sp>
        <p:nvSpPr>
          <p:cNvPr id="18" name="1.">
            <a:extLst>
              <a:ext uri="{FF2B5EF4-FFF2-40B4-BE49-F238E27FC236}">
                <a16:creationId xmlns:a16="http://schemas.microsoft.com/office/drawing/2014/main" id="{99628B39-0709-452C-84ED-4A6CE1290E60}"/>
              </a:ext>
            </a:extLst>
          </p:cNvPr>
          <p:cNvSpPr txBox="1">
            <a:spLocks noGrp="1"/>
          </p:cNvSpPr>
          <p:nvPr>
            <p:ph type="body" sz="quarter" idx="25" hasCustomPrompt="1"/>
          </p:nvPr>
        </p:nvSpPr>
        <p:spPr>
          <a:xfrm>
            <a:off x="1297559" y="30796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2173288" y="3079657"/>
            <a:ext cx="1897062" cy="616043"/>
          </a:xfrm>
        </p:spPr>
        <p:txBody>
          <a:bodyPr anchor="b" anchorCtr="0"/>
          <a:lstStyle>
            <a:lvl1pPr marL="0" indent="0">
              <a:lnSpc>
                <a:spcPct val="90000"/>
              </a:lnSpc>
              <a:buNone/>
              <a:defRPr sz="1500" b="1"/>
            </a:lvl1pPr>
          </a:lstStyle>
          <a:p>
            <a:pPr lvl="0"/>
            <a:r>
              <a:rPr lang="en-GB"/>
              <a:t>Click to edit Master text styles</a:t>
            </a:r>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2173288" y="3803829"/>
            <a:ext cx="1897062" cy="725832"/>
          </a:xfrm>
        </p:spPr>
        <p:txBody>
          <a:bodyPr/>
          <a:lstStyle>
            <a:lvl1pPr marL="0" indent="0">
              <a:lnSpc>
                <a:spcPct val="110000"/>
              </a:lnSpc>
              <a:buNone/>
              <a:defRPr sz="1000" b="0"/>
            </a:lvl1pPr>
          </a:lstStyle>
          <a:p>
            <a:pPr lvl="0"/>
            <a:r>
              <a:rPr lang="en-GB"/>
              <a:t>Click to edit Master text styles</a:t>
            </a:r>
          </a:p>
        </p:txBody>
      </p:sp>
      <p:sp>
        <p:nvSpPr>
          <p:cNvPr id="24" name="1.">
            <a:extLst>
              <a:ext uri="{FF2B5EF4-FFF2-40B4-BE49-F238E27FC236}">
                <a16:creationId xmlns:a16="http://schemas.microsoft.com/office/drawing/2014/main" id="{B3523C85-A62F-40CC-8D34-35802663CBB4}"/>
              </a:ext>
            </a:extLst>
          </p:cNvPr>
          <p:cNvSpPr txBox="1">
            <a:spLocks noGrp="1"/>
          </p:cNvSpPr>
          <p:nvPr>
            <p:ph type="body" sz="quarter" idx="56" hasCustomPrompt="1"/>
          </p:nvPr>
        </p:nvSpPr>
        <p:spPr>
          <a:xfrm>
            <a:off x="4796409" y="30796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6" name="Text Placeholder 2">
            <a:extLst>
              <a:ext uri="{FF2B5EF4-FFF2-40B4-BE49-F238E27FC236}">
                <a16:creationId xmlns:a16="http://schemas.microsoft.com/office/drawing/2014/main" id="{F818013B-5BD1-4C09-9509-DDAA7EE8E01C}"/>
              </a:ext>
            </a:extLst>
          </p:cNvPr>
          <p:cNvSpPr>
            <a:spLocks noGrp="1"/>
          </p:cNvSpPr>
          <p:nvPr>
            <p:ph type="body" sz="quarter" idx="57"/>
          </p:nvPr>
        </p:nvSpPr>
        <p:spPr>
          <a:xfrm>
            <a:off x="5672138" y="3079657"/>
            <a:ext cx="1897062" cy="616043"/>
          </a:xfrm>
        </p:spPr>
        <p:txBody>
          <a:bodyPr anchor="b" anchorCtr="0"/>
          <a:lstStyle>
            <a:lvl1pPr marL="0" indent="0">
              <a:lnSpc>
                <a:spcPct val="90000"/>
              </a:lnSpc>
              <a:buNone/>
              <a:defRPr sz="1500" b="1"/>
            </a:lvl1pPr>
          </a:lstStyle>
          <a:p>
            <a:pPr lvl="0"/>
            <a:r>
              <a:rPr lang="en-GB"/>
              <a:t>Click to edit Master text styles</a:t>
            </a:r>
          </a:p>
        </p:txBody>
      </p:sp>
      <p:sp>
        <p:nvSpPr>
          <p:cNvPr id="27" name="Text Placeholder 2">
            <a:extLst>
              <a:ext uri="{FF2B5EF4-FFF2-40B4-BE49-F238E27FC236}">
                <a16:creationId xmlns:a16="http://schemas.microsoft.com/office/drawing/2014/main" id="{AC8EFCAF-8E9E-433C-BD4D-37ADB66D029B}"/>
              </a:ext>
            </a:extLst>
          </p:cNvPr>
          <p:cNvSpPr>
            <a:spLocks noGrp="1"/>
          </p:cNvSpPr>
          <p:nvPr>
            <p:ph type="body" sz="quarter" idx="58"/>
          </p:nvPr>
        </p:nvSpPr>
        <p:spPr>
          <a:xfrm>
            <a:off x="5672138" y="3803829"/>
            <a:ext cx="1897062" cy="725832"/>
          </a:xfrm>
        </p:spPr>
        <p:txBody>
          <a:bodyPr/>
          <a:lstStyle>
            <a:lvl1pPr marL="0" indent="0">
              <a:lnSpc>
                <a:spcPct val="110000"/>
              </a:lnSpc>
              <a:buNone/>
              <a:defRPr sz="1000" b="0"/>
            </a:lvl1pPr>
          </a:lstStyle>
          <a:p>
            <a:pPr lvl="0"/>
            <a:r>
              <a:rPr lang="en-GB"/>
              <a:t>Click to edit Master text styles</a:t>
            </a:r>
          </a:p>
        </p:txBody>
      </p:sp>
      <p:sp>
        <p:nvSpPr>
          <p:cNvPr id="28" name="1.">
            <a:extLst>
              <a:ext uri="{FF2B5EF4-FFF2-40B4-BE49-F238E27FC236}">
                <a16:creationId xmlns:a16="http://schemas.microsoft.com/office/drawing/2014/main" id="{77FB31A9-1A41-42E0-9CA3-0CE261BBD374}"/>
              </a:ext>
            </a:extLst>
          </p:cNvPr>
          <p:cNvSpPr txBox="1">
            <a:spLocks noGrp="1"/>
          </p:cNvSpPr>
          <p:nvPr>
            <p:ph type="body" sz="quarter" idx="59" hasCustomPrompt="1"/>
          </p:nvPr>
        </p:nvSpPr>
        <p:spPr>
          <a:xfrm>
            <a:off x="8231759" y="3079656"/>
            <a:ext cx="954105" cy="1431159"/>
          </a:xfrm>
          <a:prstGeom prst="rect">
            <a:avLst/>
          </a:prstGeom>
        </p:spPr>
        <p:txBody>
          <a:bodyPr wrap="none" lIns="91439" tIns="91439" rIns="91439" bIns="91439">
            <a:spAutoFit/>
          </a:bodyPr>
          <a:lstStyle>
            <a:lvl1pPr marL="0" indent="0" defTabSz="914400">
              <a:lnSpc>
                <a:spcPct val="90000"/>
              </a:lnSpc>
              <a:spcBef>
                <a:spcPts val="0"/>
              </a:spcBef>
              <a:buSzTx/>
              <a:buNone/>
              <a:defRPr sz="9000">
                <a:solidFill>
                  <a:srgbClr val="FFFFFF"/>
                </a:solidFill>
                <a:latin typeface="Arial" panose="020B0604020202020204" pitchFamily="34" charset="0"/>
                <a:ea typeface="Arial" panose="020B0604020202020204" pitchFamily="34" charset="0"/>
                <a:cs typeface="Arial" panose="020B0604020202020204" pitchFamily="34" charset="0"/>
                <a:sym typeface="Domaine Display"/>
              </a:defRPr>
            </a:lvl1pPr>
          </a:lstStyle>
          <a:p>
            <a:r>
              <a:rPr lang="fi-FI"/>
              <a:t>X</a:t>
            </a:r>
            <a:endParaRPr/>
          </a:p>
        </p:txBody>
      </p:sp>
      <p:sp>
        <p:nvSpPr>
          <p:cNvPr id="29" name="Text Placeholder 2">
            <a:extLst>
              <a:ext uri="{FF2B5EF4-FFF2-40B4-BE49-F238E27FC236}">
                <a16:creationId xmlns:a16="http://schemas.microsoft.com/office/drawing/2014/main" id="{D38EE055-9CA3-480F-ADD4-F01A8181D373}"/>
              </a:ext>
            </a:extLst>
          </p:cNvPr>
          <p:cNvSpPr>
            <a:spLocks noGrp="1"/>
          </p:cNvSpPr>
          <p:nvPr>
            <p:ph type="body" sz="quarter" idx="60"/>
          </p:nvPr>
        </p:nvSpPr>
        <p:spPr>
          <a:xfrm>
            <a:off x="9107488" y="3079657"/>
            <a:ext cx="1897062" cy="616043"/>
          </a:xfrm>
        </p:spPr>
        <p:txBody>
          <a:bodyPr anchor="b" anchorCtr="0"/>
          <a:lstStyle>
            <a:lvl1pPr marL="0" indent="0">
              <a:lnSpc>
                <a:spcPct val="90000"/>
              </a:lnSpc>
              <a:buNone/>
              <a:defRPr sz="1500" b="1"/>
            </a:lvl1pPr>
          </a:lstStyle>
          <a:p>
            <a:pPr lvl="0"/>
            <a:r>
              <a:rPr lang="en-GB"/>
              <a:t>Click to edit Master text styles</a:t>
            </a:r>
          </a:p>
        </p:txBody>
      </p:sp>
      <p:sp>
        <p:nvSpPr>
          <p:cNvPr id="30" name="Text Placeholder 2">
            <a:extLst>
              <a:ext uri="{FF2B5EF4-FFF2-40B4-BE49-F238E27FC236}">
                <a16:creationId xmlns:a16="http://schemas.microsoft.com/office/drawing/2014/main" id="{73FAFB4E-C8E8-4D1D-93CF-8E18DFB73349}"/>
              </a:ext>
            </a:extLst>
          </p:cNvPr>
          <p:cNvSpPr>
            <a:spLocks noGrp="1"/>
          </p:cNvSpPr>
          <p:nvPr>
            <p:ph type="body" sz="quarter" idx="61"/>
          </p:nvPr>
        </p:nvSpPr>
        <p:spPr>
          <a:xfrm>
            <a:off x="9107488" y="3803829"/>
            <a:ext cx="1897062" cy="725832"/>
          </a:xfrm>
        </p:spPr>
        <p:txBody>
          <a:bodyPr/>
          <a:lstStyle>
            <a:lvl1pPr marL="0" indent="0">
              <a:lnSpc>
                <a:spcPct val="110000"/>
              </a:lnSpc>
              <a:buNone/>
              <a:defRPr sz="1000" b="0"/>
            </a:lvl1pPr>
          </a:lstStyle>
          <a:p>
            <a:pPr lvl="0"/>
            <a:r>
              <a:rPr lang="en-GB"/>
              <a:t>Click to edit Master text styles</a:t>
            </a:r>
          </a:p>
        </p:txBody>
      </p:sp>
      <p:sp>
        <p:nvSpPr>
          <p:cNvPr id="31" name="Text Placeholder 2">
            <a:extLst>
              <a:ext uri="{FF2B5EF4-FFF2-40B4-BE49-F238E27FC236}">
                <a16:creationId xmlns:a16="http://schemas.microsoft.com/office/drawing/2014/main" id="{B6062690-8A6B-4D12-BB5A-F9AF4915AF74}"/>
              </a:ext>
            </a:extLst>
          </p:cNvPr>
          <p:cNvSpPr>
            <a:spLocks noGrp="1"/>
          </p:cNvSpPr>
          <p:nvPr>
            <p:ph type="body" sz="quarter" idx="62"/>
          </p:nvPr>
        </p:nvSpPr>
        <p:spPr>
          <a:xfrm>
            <a:off x="4546600" y="1962330"/>
            <a:ext cx="3130550" cy="339662"/>
          </a:xfrm>
        </p:spPr>
        <p:txBody>
          <a:bodyPr anchor="ctr" anchorCtr="0"/>
          <a:lstStyle>
            <a:lvl1pPr marL="0" indent="0" algn="ctr">
              <a:lnSpc>
                <a:spcPct val="130000"/>
              </a:lnSpc>
              <a:buNone/>
              <a:defRPr sz="1000" b="0"/>
            </a:lvl1pPr>
          </a:lstStyle>
          <a:p>
            <a:pPr lvl="0"/>
            <a:r>
              <a:rPr lang="en-GB"/>
              <a:t>Click to edit Master text styles</a:t>
            </a:r>
          </a:p>
        </p:txBody>
      </p:sp>
      <p:sp>
        <p:nvSpPr>
          <p:cNvPr id="7" name="Rectangle 6">
            <a:extLst>
              <a:ext uri="{FF2B5EF4-FFF2-40B4-BE49-F238E27FC236}">
                <a16:creationId xmlns:a16="http://schemas.microsoft.com/office/drawing/2014/main" id="{9FDA428F-01C3-4136-AB24-EB98F5995397}"/>
              </a:ext>
            </a:extLst>
          </p:cNvPr>
          <p:cNvSpPr/>
          <p:nvPr/>
        </p:nvSpPr>
        <p:spPr>
          <a:xfrm>
            <a:off x="977900" y="2876550"/>
            <a:ext cx="34671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B45556B-EB9B-4E13-9821-460A9DC204F0}"/>
              </a:ext>
            </a:extLst>
          </p:cNvPr>
          <p:cNvSpPr/>
          <p:nvPr/>
        </p:nvSpPr>
        <p:spPr>
          <a:xfrm>
            <a:off x="4445000" y="2876550"/>
            <a:ext cx="3327400" cy="19812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90D562-A1DC-4A7C-8FF6-A7CEF6443C91}"/>
              </a:ext>
            </a:extLst>
          </p:cNvPr>
          <p:cNvSpPr/>
          <p:nvPr/>
        </p:nvSpPr>
        <p:spPr>
          <a:xfrm>
            <a:off x="7772400" y="2876550"/>
            <a:ext cx="3517900" cy="307975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F8E05B87-2FD5-4AA5-90F1-DC43137F23ED}"/>
              </a:ext>
            </a:extLst>
          </p:cNvPr>
          <p:cNvSpPr>
            <a:spLocks noGrp="1"/>
          </p:cNvSpPr>
          <p:nvPr>
            <p:ph type="body" sz="quarter" idx="64" hasCustomPrompt="1"/>
          </p:nvPr>
        </p:nvSpPr>
        <p:spPr>
          <a:xfrm>
            <a:off x="5829299" y="48958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44" name="Text Placeholder 2">
            <a:extLst>
              <a:ext uri="{FF2B5EF4-FFF2-40B4-BE49-F238E27FC236}">
                <a16:creationId xmlns:a16="http://schemas.microsoft.com/office/drawing/2014/main" id="{0C93C0CD-9F81-483B-B4CB-8FD00B871F92}"/>
              </a:ext>
            </a:extLst>
          </p:cNvPr>
          <p:cNvSpPr>
            <a:spLocks noGrp="1"/>
          </p:cNvSpPr>
          <p:nvPr>
            <p:ph type="body" sz="quarter" idx="65" hasCustomPrompt="1"/>
          </p:nvPr>
        </p:nvSpPr>
        <p:spPr>
          <a:xfrm rot="10800000">
            <a:off x="5829299" y="2305051"/>
            <a:ext cx="567919" cy="56515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 name="Text Placeholder 4">
            <a:extLst>
              <a:ext uri="{FF2B5EF4-FFF2-40B4-BE49-F238E27FC236}">
                <a16:creationId xmlns:a16="http://schemas.microsoft.com/office/drawing/2014/main" id="{AE8E3C6D-69DF-27B0-FA63-4BCDAC48242E}"/>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215695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ditable Title Slide 3">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551DE1B8-8768-D543-9993-F0DA06E24192}"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itle 1">
            <a:extLst>
              <a:ext uri="{FF2B5EF4-FFF2-40B4-BE49-F238E27FC236}">
                <a16:creationId xmlns:a16="http://schemas.microsoft.com/office/drawing/2014/main" id="{A5720796-F651-9C40-8F64-B2757E9CEA90}"/>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sp>
        <p:nvSpPr>
          <p:cNvPr id="2" name="SmartArt Placeholder 1">
            <a:extLst>
              <a:ext uri="{FF2B5EF4-FFF2-40B4-BE49-F238E27FC236}">
                <a16:creationId xmlns:a16="http://schemas.microsoft.com/office/drawing/2014/main" id="{896A4788-A698-D6E5-4A9E-582AE928EFFB}"/>
              </a:ext>
            </a:extLst>
          </p:cNvPr>
          <p:cNvSpPr>
            <a:spLocks noGrp="1"/>
          </p:cNvSpPr>
          <p:nvPr>
            <p:ph type="dgm" sz="quarter" idx="13"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728388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hart Boxes 6">
    <p:bg>
      <p:bgPr>
        <a:solidFill>
          <a:srgbClr val="E5E5E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1C5275EE-1CC5-144A-935A-04C9001388A9}"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9" name="Title 8">
            <a:extLst>
              <a:ext uri="{FF2B5EF4-FFF2-40B4-BE49-F238E27FC236}">
                <a16:creationId xmlns:a16="http://schemas.microsoft.com/office/drawing/2014/main" id="{DDDA229F-2EEE-46B3-8AF4-7A0BC76A5556}"/>
              </a:ext>
            </a:extLst>
          </p:cNvPr>
          <p:cNvSpPr>
            <a:spLocks noGrp="1"/>
          </p:cNvSpPr>
          <p:nvPr>
            <p:ph type="title"/>
          </p:nvPr>
        </p:nvSpPr>
        <p:spPr>
          <a:xfrm>
            <a:off x="953036" y="1225550"/>
            <a:ext cx="10284807" cy="458250"/>
          </a:xfrm>
        </p:spPr>
        <p:txBody>
          <a:bodyPr anchor="ctr" anchorCtr="0"/>
          <a:lstStyle>
            <a:lvl1pPr algn="ctr">
              <a:defRPr/>
            </a:lvl1pPr>
          </a:lstStyle>
          <a:p>
            <a:r>
              <a:rPr lang="en-GB"/>
              <a:t>Click to edit Master title style</a:t>
            </a:r>
          </a:p>
        </p:txBody>
      </p:sp>
      <p:sp>
        <p:nvSpPr>
          <p:cNvPr id="36" name="Text Placeholder 2">
            <a:extLst>
              <a:ext uri="{FF2B5EF4-FFF2-40B4-BE49-F238E27FC236}">
                <a16:creationId xmlns:a16="http://schemas.microsoft.com/office/drawing/2014/main" id="{44DD275C-7C53-498C-B595-B478BCFEF246}"/>
              </a:ext>
            </a:extLst>
          </p:cNvPr>
          <p:cNvSpPr>
            <a:spLocks noGrp="1"/>
          </p:cNvSpPr>
          <p:nvPr>
            <p:ph type="body" sz="quarter" idx="51"/>
          </p:nvPr>
        </p:nvSpPr>
        <p:spPr>
          <a:xfrm>
            <a:off x="933450" y="3029129"/>
            <a:ext cx="2139949" cy="965649"/>
          </a:xfrm>
        </p:spPr>
        <p:txBody>
          <a:bodyPr/>
          <a:lstStyle>
            <a:lvl1pPr marL="0" indent="0" algn="l">
              <a:lnSpc>
                <a:spcPct val="130000"/>
              </a:lnSpc>
              <a:buNone/>
              <a:defRPr sz="1000" b="0"/>
            </a:lvl1pPr>
          </a:lstStyle>
          <a:p>
            <a:pPr lvl="0"/>
            <a:r>
              <a:rPr lang="en-GB"/>
              <a:t>Click to edit Master text styles</a:t>
            </a:r>
          </a:p>
        </p:txBody>
      </p:sp>
      <p:sp>
        <p:nvSpPr>
          <p:cNvPr id="40" name="Text Placeholder 2">
            <a:extLst>
              <a:ext uri="{FF2B5EF4-FFF2-40B4-BE49-F238E27FC236}">
                <a16:creationId xmlns:a16="http://schemas.microsoft.com/office/drawing/2014/main" id="{D56C0653-B007-4198-8606-83586D6E5D0F}"/>
              </a:ext>
            </a:extLst>
          </p:cNvPr>
          <p:cNvSpPr>
            <a:spLocks noGrp="1"/>
          </p:cNvSpPr>
          <p:nvPr>
            <p:ph type="body" sz="quarter" idx="54"/>
          </p:nvPr>
        </p:nvSpPr>
        <p:spPr>
          <a:xfrm>
            <a:off x="933450" y="2622730"/>
            <a:ext cx="2139949"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0" name="Text Placeholder 2">
            <a:extLst>
              <a:ext uri="{FF2B5EF4-FFF2-40B4-BE49-F238E27FC236}">
                <a16:creationId xmlns:a16="http://schemas.microsoft.com/office/drawing/2014/main" id="{A0E14388-EEC2-451D-B10F-AA820D44A252}"/>
              </a:ext>
            </a:extLst>
          </p:cNvPr>
          <p:cNvSpPr>
            <a:spLocks noGrp="1"/>
          </p:cNvSpPr>
          <p:nvPr>
            <p:ph type="body" sz="quarter" idx="55"/>
          </p:nvPr>
        </p:nvSpPr>
        <p:spPr>
          <a:xfrm>
            <a:off x="3994150" y="3029129"/>
            <a:ext cx="2139949" cy="965649"/>
          </a:xfrm>
        </p:spPr>
        <p:txBody>
          <a:bodyPr/>
          <a:lstStyle>
            <a:lvl1pPr marL="0" indent="0" algn="l">
              <a:lnSpc>
                <a:spcPct val="130000"/>
              </a:lnSpc>
              <a:buNone/>
              <a:defRPr sz="1000" b="0"/>
            </a:lvl1pPr>
          </a:lstStyle>
          <a:p>
            <a:pPr lvl="0"/>
            <a:r>
              <a:rPr lang="en-GB"/>
              <a:t>Click to edit Master text styles</a:t>
            </a:r>
          </a:p>
        </p:txBody>
      </p:sp>
      <p:sp>
        <p:nvSpPr>
          <p:cNvPr id="21" name="Text Placeholder 2">
            <a:extLst>
              <a:ext uri="{FF2B5EF4-FFF2-40B4-BE49-F238E27FC236}">
                <a16:creationId xmlns:a16="http://schemas.microsoft.com/office/drawing/2014/main" id="{4EAE9775-AE3C-4664-968D-8D34E3F55A41}"/>
              </a:ext>
            </a:extLst>
          </p:cNvPr>
          <p:cNvSpPr>
            <a:spLocks noGrp="1"/>
          </p:cNvSpPr>
          <p:nvPr>
            <p:ph type="body" sz="quarter" idx="56"/>
          </p:nvPr>
        </p:nvSpPr>
        <p:spPr>
          <a:xfrm>
            <a:off x="3994150" y="2622730"/>
            <a:ext cx="2139949"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2" name="Text Placeholder 2">
            <a:extLst>
              <a:ext uri="{FF2B5EF4-FFF2-40B4-BE49-F238E27FC236}">
                <a16:creationId xmlns:a16="http://schemas.microsoft.com/office/drawing/2014/main" id="{9D17AC41-A159-4280-A6AC-35D62D5E1484}"/>
              </a:ext>
            </a:extLst>
          </p:cNvPr>
          <p:cNvSpPr>
            <a:spLocks noGrp="1"/>
          </p:cNvSpPr>
          <p:nvPr>
            <p:ph type="body" sz="quarter" idx="57"/>
          </p:nvPr>
        </p:nvSpPr>
        <p:spPr>
          <a:xfrm>
            <a:off x="7226301" y="3029129"/>
            <a:ext cx="1905000" cy="965649"/>
          </a:xfrm>
        </p:spPr>
        <p:txBody>
          <a:bodyPr/>
          <a:lstStyle>
            <a:lvl1pPr marL="0" indent="0" algn="l">
              <a:lnSpc>
                <a:spcPct val="130000"/>
              </a:lnSpc>
              <a:buNone/>
              <a:defRPr sz="1000" b="0"/>
            </a:lvl1pPr>
          </a:lstStyle>
          <a:p>
            <a:pPr lvl="0"/>
            <a:r>
              <a:rPr lang="en-GB"/>
              <a:t>Click to edit Master text styles</a:t>
            </a:r>
          </a:p>
        </p:txBody>
      </p:sp>
      <p:sp>
        <p:nvSpPr>
          <p:cNvPr id="23" name="Text Placeholder 2">
            <a:extLst>
              <a:ext uri="{FF2B5EF4-FFF2-40B4-BE49-F238E27FC236}">
                <a16:creationId xmlns:a16="http://schemas.microsoft.com/office/drawing/2014/main" id="{C8AA7727-8A08-4F7B-93BA-3E9408050FBD}"/>
              </a:ext>
            </a:extLst>
          </p:cNvPr>
          <p:cNvSpPr>
            <a:spLocks noGrp="1"/>
          </p:cNvSpPr>
          <p:nvPr>
            <p:ph type="body" sz="quarter" idx="58"/>
          </p:nvPr>
        </p:nvSpPr>
        <p:spPr>
          <a:xfrm>
            <a:off x="7226301" y="26227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4" name="Text Placeholder 2">
            <a:extLst>
              <a:ext uri="{FF2B5EF4-FFF2-40B4-BE49-F238E27FC236}">
                <a16:creationId xmlns:a16="http://schemas.microsoft.com/office/drawing/2014/main" id="{48734BAF-BD87-43DB-A579-F3F856A8647F}"/>
              </a:ext>
            </a:extLst>
          </p:cNvPr>
          <p:cNvSpPr>
            <a:spLocks noGrp="1"/>
          </p:cNvSpPr>
          <p:nvPr>
            <p:ph type="body" sz="quarter" idx="59"/>
          </p:nvPr>
        </p:nvSpPr>
        <p:spPr>
          <a:xfrm>
            <a:off x="9734551" y="3029129"/>
            <a:ext cx="1905000" cy="965649"/>
          </a:xfrm>
        </p:spPr>
        <p:txBody>
          <a:bodyPr/>
          <a:lstStyle>
            <a:lvl1pPr marL="0" indent="0" algn="l">
              <a:lnSpc>
                <a:spcPct val="130000"/>
              </a:lnSpc>
              <a:buNone/>
              <a:defRPr sz="1000" b="0"/>
            </a:lvl1pPr>
          </a:lstStyle>
          <a:p>
            <a:pPr lvl="0"/>
            <a:r>
              <a:rPr lang="en-GB"/>
              <a:t>Click to edit Master text styles</a:t>
            </a:r>
          </a:p>
        </p:txBody>
      </p:sp>
      <p:sp>
        <p:nvSpPr>
          <p:cNvPr id="26" name="Text Placeholder 2">
            <a:extLst>
              <a:ext uri="{FF2B5EF4-FFF2-40B4-BE49-F238E27FC236}">
                <a16:creationId xmlns:a16="http://schemas.microsoft.com/office/drawing/2014/main" id="{3D852D26-841F-4E4C-821D-8DA672E7B965}"/>
              </a:ext>
            </a:extLst>
          </p:cNvPr>
          <p:cNvSpPr>
            <a:spLocks noGrp="1"/>
          </p:cNvSpPr>
          <p:nvPr>
            <p:ph type="body" sz="quarter" idx="60"/>
          </p:nvPr>
        </p:nvSpPr>
        <p:spPr>
          <a:xfrm>
            <a:off x="9734551" y="26227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7" name="Text Placeholder 2">
            <a:extLst>
              <a:ext uri="{FF2B5EF4-FFF2-40B4-BE49-F238E27FC236}">
                <a16:creationId xmlns:a16="http://schemas.microsoft.com/office/drawing/2014/main" id="{93A1DB5F-5D5E-4A25-939F-E005A54F8BBE}"/>
              </a:ext>
            </a:extLst>
          </p:cNvPr>
          <p:cNvSpPr>
            <a:spLocks noGrp="1"/>
          </p:cNvSpPr>
          <p:nvPr>
            <p:ph type="body" sz="quarter" idx="61"/>
          </p:nvPr>
        </p:nvSpPr>
        <p:spPr>
          <a:xfrm>
            <a:off x="7226301" y="4832529"/>
            <a:ext cx="1905000" cy="965649"/>
          </a:xfrm>
        </p:spPr>
        <p:txBody>
          <a:bodyPr/>
          <a:lstStyle>
            <a:lvl1pPr marL="0" indent="0" algn="l">
              <a:lnSpc>
                <a:spcPct val="130000"/>
              </a:lnSpc>
              <a:buNone/>
              <a:defRPr sz="1000" b="0"/>
            </a:lvl1pPr>
          </a:lstStyle>
          <a:p>
            <a:pPr lvl="0"/>
            <a:r>
              <a:rPr lang="en-GB"/>
              <a:t>Click to edit Master text styles</a:t>
            </a:r>
          </a:p>
        </p:txBody>
      </p:sp>
      <p:sp>
        <p:nvSpPr>
          <p:cNvPr id="28" name="Text Placeholder 2">
            <a:extLst>
              <a:ext uri="{FF2B5EF4-FFF2-40B4-BE49-F238E27FC236}">
                <a16:creationId xmlns:a16="http://schemas.microsoft.com/office/drawing/2014/main" id="{57679EBA-8675-4CC9-81A8-12A2197FD73E}"/>
              </a:ext>
            </a:extLst>
          </p:cNvPr>
          <p:cNvSpPr>
            <a:spLocks noGrp="1"/>
          </p:cNvSpPr>
          <p:nvPr>
            <p:ph type="body" sz="quarter" idx="62"/>
          </p:nvPr>
        </p:nvSpPr>
        <p:spPr>
          <a:xfrm>
            <a:off x="7226301" y="44261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29" name="Text Placeholder 2">
            <a:extLst>
              <a:ext uri="{FF2B5EF4-FFF2-40B4-BE49-F238E27FC236}">
                <a16:creationId xmlns:a16="http://schemas.microsoft.com/office/drawing/2014/main" id="{15734EE7-46E1-455E-A4E6-6AEE259BB77C}"/>
              </a:ext>
            </a:extLst>
          </p:cNvPr>
          <p:cNvSpPr>
            <a:spLocks noGrp="1"/>
          </p:cNvSpPr>
          <p:nvPr>
            <p:ph type="body" sz="quarter" idx="63"/>
          </p:nvPr>
        </p:nvSpPr>
        <p:spPr>
          <a:xfrm>
            <a:off x="9734551" y="4832529"/>
            <a:ext cx="1905000" cy="965649"/>
          </a:xfrm>
        </p:spPr>
        <p:txBody>
          <a:bodyPr/>
          <a:lstStyle>
            <a:lvl1pPr marL="0" indent="0" algn="l">
              <a:lnSpc>
                <a:spcPct val="130000"/>
              </a:lnSpc>
              <a:buNone/>
              <a:defRPr sz="1000" b="0"/>
            </a:lvl1pPr>
          </a:lstStyle>
          <a:p>
            <a:pPr lvl="0"/>
            <a:r>
              <a:rPr lang="en-GB"/>
              <a:t>Click to edit Master text styles</a:t>
            </a:r>
          </a:p>
        </p:txBody>
      </p:sp>
      <p:sp>
        <p:nvSpPr>
          <p:cNvPr id="30" name="Text Placeholder 2">
            <a:extLst>
              <a:ext uri="{FF2B5EF4-FFF2-40B4-BE49-F238E27FC236}">
                <a16:creationId xmlns:a16="http://schemas.microsoft.com/office/drawing/2014/main" id="{64CBA524-0ABD-48C2-AC33-03818114B807}"/>
              </a:ext>
            </a:extLst>
          </p:cNvPr>
          <p:cNvSpPr>
            <a:spLocks noGrp="1"/>
          </p:cNvSpPr>
          <p:nvPr>
            <p:ph type="body" sz="quarter" idx="64"/>
          </p:nvPr>
        </p:nvSpPr>
        <p:spPr>
          <a:xfrm>
            <a:off x="9734551" y="4426130"/>
            <a:ext cx="1905000" cy="339662"/>
          </a:xfrm>
        </p:spPr>
        <p:txBody>
          <a:bodyPr anchor="b" anchorCtr="0"/>
          <a:lstStyle>
            <a:lvl1pPr marL="0" indent="0" algn="l">
              <a:lnSpc>
                <a:spcPct val="100000"/>
              </a:lnSpc>
              <a:buNone/>
              <a:defRPr sz="1600" b="1"/>
            </a:lvl1pPr>
          </a:lstStyle>
          <a:p>
            <a:pPr lvl="0"/>
            <a:r>
              <a:rPr lang="en-GB"/>
              <a:t>Click to edit Master text styles</a:t>
            </a:r>
          </a:p>
        </p:txBody>
      </p:sp>
      <p:sp>
        <p:nvSpPr>
          <p:cNvPr id="7" name="Rectangle 6">
            <a:extLst>
              <a:ext uri="{FF2B5EF4-FFF2-40B4-BE49-F238E27FC236}">
                <a16:creationId xmlns:a16="http://schemas.microsoft.com/office/drawing/2014/main" id="{8C342CC7-7429-4209-ACBE-75CE7214E296}"/>
              </a:ext>
            </a:extLst>
          </p:cNvPr>
          <p:cNvSpPr/>
          <p:nvPr/>
        </p:nvSpPr>
        <p:spPr>
          <a:xfrm>
            <a:off x="392044" y="2266950"/>
            <a:ext cx="303695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2854FFD-43F1-449B-8782-8B24A569D781}"/>
              </a:ext>
            </a:extLst>
          </p:cNvPr>
          <p:cNvSpPr/>
          <p:nvPr/>
        </p:nvSpPr>
        <p:spPr>
          <a:xfrm>
            <a:off x="3433694" y="2266950"/>
            <a:ext cx="33862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1DB8B98-F477-4904-816D-C30BCBCD807D}"/>
              </a:ext>
            </a:extLst>
          </p:cNvPr>
          <p:cNvSpPr/>
          <p:nvPr/>
        </p:nvSpPr>
        <p:spPr>
          <a:xfrm>
            <a:off x="6824594" y="2266950"/>
            <a:ext cx="4948306" cy="360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FD224784-DEDD-4727-89E7-EB6048566503}"/>
              </a:ext>
            </a:extLst>
          </p:cNvPr>
          <p:cNvCxnSpPr>
            <a:cxnSpLocks/>
          </p:cNvCxnSpPr>
          <p:nvPr/>
        </p:nvCxnSpPr>
        <p:spPr>
          <a:xfrm>
            <a:off x="9258300" y="2273300"/>
            <a:ext cx="0" cy="3581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C60021-3EB5-4E4F-82F0-20FB2FACDED7}"/>
              </a:ext>
            </a:extLst>
          </p:cNvPr>
          <p:cNvCxnSpPr>
            <a:cxnSpLocks/>
          </p:cNvCxnSpPr>
          <p:nvPr/>
        </p:nvCxnSpPr>
        <p:spPr>
          <a:xfrm>
            <a:off x="6832600" y="4076700"/>
            <a:ext cx="4959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D603C34E-2852-759D-1DE8-FC8C8AEAD9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198628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hart Boxes 4">
    <p:bg>
      <p:bgPr>
        <a:solidFill>
          <a:srgbClr val="E4F03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06B6F-2B1A-4BBC-9537-C5F09B244F76}"/>
              </a:ext>
            </a:extLst>
          </p:cNvPr>
          <p:cNvSpPr>
            <a:spLocks noGrp="1"/>
          </p:cNvSpPr>
          <p:nvPr>
            <p:ph type="dt" sz="half" idx="38"/>
          </p:nvPr>
        </p:nvSpPr>
        <p:spPr/>
        <p:txBody>
          <a:bodyPr/>
          <a:lstStyle/>
          <a:p>
            <a:fld id="{D15175FB-F61A-794B-88C5-C33B739D32D3}" type="datetime1">
              <a:rPr lang="fi-FI" smtClean="0"/>
              <a:t>7.10.2025</a:t>
            </a:fld>
            <a:endParaRPr lang="fi-FI"/>
          </a:p>
        </p:txBody>
      </p:sp>
      <p:sp>
        <p:nvSpPr>
          <p:cNvPr id="5" name="Footer Placeholder 4">
            <a:extLst>
              <a:ext uri="{FF2B5EF4-FFF2-40B4-BE49-F238E27FC236}">
                <a16:creationId xmlns:a16="http://schemas.microsoft.com/office/drawing/2014/main" id="{A49C35BD-F78C-4CEE-8A3F-63A15F6C90DF}"/>
              </a:ext>
            </a:extLst>
          </p:cNvPr>
          <p:cNvSpPr>
            <a:spLocks noGrp="1"/>
          </p:cNvSpPr>
          <p:nvPr>
            <p:ph type="ftr" sz="quarter" idx="39"/>
          </p:nvPr>
        </p:nvSpPr>
        <p:spPr/>
        <p:txBody>
          <a:bodyPr/>
          <a:lstStyle/>
          <a:p>
            <a:r>
              <a:rPr lang="fi-FI"/>
              <a:t>Yleisesitys</a:t>
            </a:r>
          </a:p>
        </p:txBody>
      </p:sp>
      <p:sp>
        <p:nvSpPr>
          <p:cNvPr id="6" name="Slide Number Placeholder 5">
            <a:extLst>
              <a:ext uri="{FF2B5EF4-FFF2-40B4-BE49-F238E27FC236}">
                <a16:creationId xmlns:a16="http://schemas.microsoft.com/office/drawing/2014/main" id="{C91551C0-BE37-4A1C-8B43-4FE9EBD22A8D}"/>
              </a:ext>
            </a:extLst>
          </p:cNvPr>
          <p:cNvSpPr>
            <a:spLocks noGrp="1"/>
          </p:cNvSpPr>
          <p:nvPr>
            <p:ph type="sldNum" sz="quarter" idx="40"/>
          </p:nvPr>
        </p:nvSpPr>
        <p:spPr/>
        <p:txBody>
          <a:bodyPr/>
          <a:lstStyle/>
          <a:p>
            <a:fld id="{31160B98-140E-4345-B1A3-2A7247C42973}" type="slidenum">
              <a:rPr lang="fi-FI" smtClean="0"/>
              <a:pPr/>
              <a:t>‹#›</a:t>
            </a:fld>
            <a:endParaRPr lang="fi-FI"/>
          </a:p>
        </p:txBody>
      </p:sp>
      <p:sp>
        <p:nvSpPr>
          <p:cNvPr id="20" name="Text Placeholder 2">
            <a:extLst>
              <a:ext uri="{FF2B5EF4-FFF2-40B4-BE49-F238E27FC236}">
                <a16:creationId xmlns:a16="http://schemas.microsoft.com/office/drawing/2014/main" id="{20346F8F-0DB3-4EBD-9B37-A348F99555DB}"/>
              </a:ext>
            </a:extLst>
          </p:cNvPr>
          <p:cNvSpPr>
            <a:spLocks noGrp="1"/>
          </p:cNvSpPr>
          <p:nvPr>
            <p:ph type="body" sz="quarter" idx="52"/>
          </p:nvPr>
        </p:nvSpPr>
        <p:spPr>
          <a:xfrm>
            <a:off x="4573588" y="91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19" name="Text Placeholder 2">
            <a:extLst>
              <a:ext uri="{FF2B5EF4-FFF2-40B4-BE49-F238E27FC236}">
                <a16:creationId xmlns:a16="http://schemas.microsoft.com/office/drawing/2014/main" id="{7BF15104-E653-4B54-8C49-56C6C6340C62}"/>
              </a:ext>
            </a:extLst>
          </p:cNvPr>
          <p:cNvSpPr>
            <a:spLocks noGrp="1"/>
          </p:cNvSpPr>
          <p:nvPr>
            <p:ph type="body" sz="quarter" idx="55"/>
          </p:nvPr>
        </p:nvSpPr>
        <p:spPr>
          <a:xfrm>
            <a:off x="4662488" y="115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5" name="Text Placeholder 2">
            <a:extLst>
              <a:ext uri="{FF2B5EF4-FFF2-40B4-BE49-F238E27FC236}">
                <a16:creationId xmlns:a16="http://schemas.microsoft.com/office/drawing/2014/main" id="{805E5C09-44C4-45B3-B767-050345E3E2B1}"/>
              </a:ext>
            </a:extLst>
          </p:cNvPr>
          <p:cNvSpPr>
            <a:spLocks noGrp="1"/>
          </p:cNvSpPr>
          <p:nvPr>
            <p:ph type="body" sz="quarter" idx="66"/>
          </p:nvPr>
        </p:nvSpPr>
        <p:spPr>
          <a:xfrm>
            <a:off x="4573588" y="27853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6" name="Text Placeholder 2">
            <a:extLst>
              <a:ext uri="{FF2B5EF4-FFF2-40B4-BE49-F238E27FC236}">
                <a16:creationId xmlns:a16="http://schemas.microsoft.com/office/drawing/2014/main" id="{6C8A79A9-ACDA-446A-A098-97E40CE3DABC}"/>
              </a:ext>
            </a:extLst>
          </p:cNvPr>
          <p:cNvSpPr>
            <a:spLocks noGrp="1"/>
          </p:cNvSpPr>
          <p:nvPr>
            <p:ph type="body" sz="quarter" idx="67"/>
          </p:nvPr>
        </p:nvSpPr>
        <p:spPr>
          <a:xfrm>
            <a:off x="4662488" y="30226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7" name="Text Placeholder 2">
            <a:extLst>
              <a:ext uri="{FF2B5EF4-FFF2-40B4-BE49-F238E27FC236}">
                <a16:creationId xmlns:a16="http://schemas.microsoft.com/office/drawing/2014/main" id="{7A463B21-1C0F-4FD4-BED3-30E67703FD67}"/>
              </a:ext>
            </a:extLst>
          </p:cNvPr>
          <p:cNvSpPr>
            <a:spLocks noGrp="1"/>
          </p:cNvSpPr>
          <p:nvPr>
            <p:ph type="body" sz="quarter" idx="68"/>
          </p:nvPr>
        </p:nvSpPr>
        <p:spPr>
          <a:xfrm>
            <a:off x="628808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48" name="Text Placeholder 2">
            <a:extLst>
              <a:ext uri="{FF2B5EF4-FFF2-40B4-BE49-F238E27FC236}">
                <a16:creationId xmlns:a16="http://schemas.microsoft.com/office/drawing/2014/main" id="{FEA2D7BB-2613-4819-B2B6-A6B94366B57F}"/>
              </a:ext>
            </a:extLst>
          </p:cNvPr>
          <p:cNvSpPr>
            <a:spLocks noGrp="1"/>
          </p:cNvSpPr>
          <p:nvPr>
            <p:ph type="body" sz="quarter" idx="69"/>
          </p:nvPr>
        </p:nvSpPr>
        <p:spPr>
          <a:xfrm>
            <a:off x="6376988" y="496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49" name="Text Placeholder 2">
            <a:extLst>
              <a:ext uri="{FF2B5EF4-FFF2-40B4-BE49-F238E27FC236}">
                <a16:creationId xmlns:a16="http://schemas.microsoft.com/office/drawing/2014/main" id="{9AEECE9D-5D30-45EA-86DD-A5575FF05D30}"/>
              </a:ext>
            </a:extLst>
          </p:cNvPr>
          <p:cNvSpPr>
            <a:spLocks noGrp="1"/>
          </p:cNvSpPr>
          <p:nvPr>
            <p:ph type="body" sz="quarter" idx="70"/>
          </p:nvPr>
        </p:nvSpPr>
        <p:spPr>
          <a:xfrm>
            <a:off x="2852738" y="4728462"/>
            <a:ext cx="3078162" cy="1367472"/>
          </a:xfrm>
          <a:ln w="12700">
            <a:solidFill>
              <a:schemeClr val="tx1"/>
            </a:solidFill>
          </a:ln>
        </p:spPr>
        <p:txBody>
          <a:bodyPr lIns="108000" tIns="576000" rIns="108000" anchor="t" anchorCtr="0"/>
          <a:lstStyle>
            <a:lvl1pPr marL="0" indent="0" algn="ctr">
              <a:lnSpc>
                <a:spcPct val="110000"/>
              </a:lnSpc>
              <a:buNone/>
              <a:defRPr sz="1000" b="0"/>
            </a:lvl1pPr>
          </a:lstStyle>
          <a:p>
            <a:pPr lvl="0"/>
            <a:r>
              <a:rPr lang="en-GB"/>
              <a:t>Click to edit Master text styles</a:t>
            </a:r>
          </a:p>
        </p:txBody>
      </p:sp>
      <p:sp>
        <p:nvSpPr>
          <p:cNvPr id="50" name="Text Placeholder 2">
            <a:extLst>
              <a:ext uri="{FF2B5EF4-FFF2-40B4-BE49-F238E27FC236}">
                <a16:creationId xmlns:a16="http://schemas.microsoft.com/office/drawing/2014/main" id="{8C4A3BDC-BFF0-4606-BEC4-90107CD1A0E7}"/>
              </a:ext>
            </a:extLst>
          </p:cNvPr>
          <p:cNvSpPr>
            <a:spLocks noGrp="1"/>
          </p:cNvSpPr>
          <p:nvPr>
            <p:ph type="body" sz="quarter" idx="71"/>
          </p:nvPr>
        </p:nvSpPr>
        <p:spPr>
          <a:xfrm>
            <a:off x="2941638" y="4965700"/>
            <a:ext cx="2881312" cy="336643"/>
          </a:xfrm>
        </p:spPr>
        <p:txBody>
          <a:bodyPr anchor="ctr" anchorCtr="0"/>
          <a:lstStyle>
            <a:lvl1pPr marL="0" indent="0" algn="ctr">
              <a:lnSpc>
                <a:spcPct val="90000"/>
              </a:lnSpc>
              <a:buNone/>
              <a:defRPr sz="1500" b="1"/>
            </a:lvl1pPr>
          </a:lstStyle>
          <a:p>
            <a:pPr lvl="0"/>
            <a:r>
              <a:rPr lang="en-GB"/>
              <a:t>Click to edit Master text styles</a:t>
            </a:r>
          </a:p>
        </p:txBody>
      </p:sp>
      <p:sp>
        <p:nvSpPr>
          <p:cNvPr id="2" name="Text Placeholder 4">
            <a:extLst>
              <a:ext uri="{FF2B5EF4-FFF2-40B4-BE49-F238E27FC236}">
                <a16:creationId xmlns:a16="http://schemas.microsoft.com/office/drawing/2014/main" id="{87A60789-CFC5-7BBF-55AD-21CA7CAA4126}"/>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3" name="SmartArt Placeholder 2">
            <a:extLst>
              <a:ext uri="{FF2B5EF4-FFF2-40B4-BE49-F238E27FC236}">
                <a16:creationId xmlns:a16="http://schemas.microsoft.com/office/drawing/2014/main" id="{E82ABFE0-D7F7-574B-B6DA-0C0B35FEBC76}"/>
              </a:ext>
            </a:extLst>
          </p:cNvPr>
          <p:cNvSpPr>
            <a:spLocks noGrp="1"/>
          </p:cNvSpPr>
          <p:nvPr>
            <p:ph type="dgm" sz="quarter" idx="18" hasCustomPrompt="1"/>
          </p:nvPr>
        </p:nvSpPr>
        <p:spPr>
          <a:xfrm rot="5400000">
            <a:off x="5929735" y="2383334"/>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7" name="SmartArt Placeholder 6">
            <a:extLst>
              <a:ext uri="{FF2B5EF4-FFF2-40B4-BE49-F238E27FC236}">
                <a16:creationId xmlns:a16="http://schemas.microsoft.com/office/drawing/2014/main" id="{E29D95AD-6DC0-DD23-832E-ED68B69296A6}"/>
              </a:ext>
            </a:extLst>
          </p:cNvPr>
          <p:cNvSpPr>
            <a:spLocks noGrp="1"/>
          </p:cNvSpPr>
          <p:nvPr>
            <p:ph type="dgm" sz="quarter" idx="74" hasCustomPrompt="1"/>
          </p:nvPr>
        </p:nvSpPr>
        <p:spPr>
          <a:xfrm rot="5400000">
            <a:off x="4648537" y="4279407"/>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8" name="SmartArt Placeholder 7">
            <a:extLst>
              <a:ext uri="{FF2B5EF4-FFF2-40B4-BE49-F238E27FC236}">
                <a16:creationId xmlns:a16="http://schemas.microsoft.com/office/drawing/2014/main" id="{18B2C77B-2F59-0B25-62E3-8303DC9A4EED}"/>
              </a:ext>
            </a:extLst>
          </p:cNvPr>
          <p:cNvSpPr>
            <a:spLocks noGrp="1"/>
          </p:cNvSpPr>
          <p:nvPr>
            <p:ph type="dgm" sz="quarter" idx="75" hasCustomPrompt="1"/>
          </p:nvPr>
        </p:nvSpPr>
        <p:spPr>
          <a:xfrm rot="5400000">
            <a:off x="7225221" y="4279407"/>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1649540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News">
    <p:bg>
      <p:bgPr>
        <a:solidFill>
          <a:srgbClr val="E5E5E8"/>
        </a:solidFill>
        <a:effectLst/>
      </p:bgPr>
    </p:bg>
    <p:spTree>
      <p:nvGrpSpPr>
        <p:cNvPr id="1" name=""/>
        <p:cNvGrpSpPr/>
        <p:nvPr/>
      </p:nvGrpSpPr>
      <p:grpSpPr>
        <a:xfrm>
          <a:off x="0" y="0"/>
          <a:ext cx="0" cy="0"/>
          <a:chOff x="0" y="0"/>
          <a:chExt cx="0" cy="0"/>
        </a:xfrm>
      </p:grpSpPr>
      <p:sp>
        <p:nvSpPr>
          <p:cNvPr id="1284" name="Image"/>
          <p:cNvSpPr>
            <a:spLocks noGrp="1"/>
          </p:cNvSpPr>
          <p:nvPr>
            <p:ph type="pic" sz="quarter" idx="22"/>
          </p:nvPr>
        </p:nvSpPr>
        <p:spPr>
          <a:xfrm>
            <a:off x="6371282" y="3374109"/>
            <a:ext cx="4095751" cy="22923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1285" name="Image"/>
          <p:cNvSpPr>
            <a:spLocks noGrp="1"/>
          </p:cNvSpPr>
          <p:nvPr>
            <p:ph type="pic" sz="quarter" idx="23"/>
          </p:nvPr>
        </p:nvSpPr>
        <p:spPr>
          <a:xfrm>
            <a:off x="2020739" y="1197891"/>
            <a:ext cx="4057651" cy="2549037"/>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1286" name="Image"/>
          <p:cNvSpPr>
            <a:spLocks noGrp="1"/>
          </p:cNvSpPr>
          <p:nvPr>
            <p:ph type="pic" sz="quarter" idx="24"/>
          </p:nvPr>
        </p:nvSpPr>
        <p:spPr>
          <a:xfrm>
            <a:off x="6390332" y="1786609"/>
            <a:ext cx="4057651" cy="137160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1287" name="Image"/>
          <p:cNvSpPr>
            <a:spLocks noGrp="1"/>
          </p:cNvSpPr>
          <p:nvPr>
            <p:ph type="pic" sz="quarter" idx="25"/>
          </p:nvPr>
        </p:nvSpPr>
        <p:spPr>
          <a:xfrm>
            <a:off x="2928888" y="3990059"/>
            <a:ext cx="3155951" cy="1060451"/>
          </a:xfrm>
          <a:prstGeom prst="rect">
            <a:avLst/>
          </a:prstGeom>
          <a:ln w="25400">
            <a:solidFill>
              <a:srgbClr val="FFFFFF"/>
            </a:solidFill>
          </a:ln>
          <a:effectLst>
            <a:outerShdw blurRad="241300" dist="177800" dir="3600000" algn="br" rotWithShape="0">
              <a:prstClr val="black">
                <a:alpha val="9000"/>
              </a:prstClr>
            </a:outerShdw>
          </a:effectLst>
        </p:spPr>
        <p:txBody>
          <a:bodyPr lIns="91439" tIns="45719" rIns="91439" bIns="45719" anchor="ctr" anchorCtr="0">
            <a:noAutofit/>
          </a:bodyPr>
          <a:lstStyle>
            <a:lvl1pPr marL="0" indent="0" algn="ctr">
              <a:buNone/>
              <a:defRPr/>
            </a:lvl1pPr>
          </a:lstStyle>
          <a:p>
            <a:r>
              <a:rPr lang="en-GB"/>
              <a:t>Click icon to add picture</a:t>
            </a:r>
            <a:endParaRPr/>
          </a:p>
        </p:txBody>
      </p:sp>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fld id="{D517A1DB-1337-C54A-8058-0CA2CF21F54E}" type="datetime1">
              <a:rPr lang="fi-FI" smtClean="0"/>
              <a:t>7.10.2025</a:t>
            </a:fld>
            <a:endParaRPr lang="fi-FI"/>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r>
              <a:rPr lang="fi-FI"/>
              <a:t>Yleisesitys</a:t>
            </a:r>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A6CC74BE-D62D-B53F-1057-7740F263765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970771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rand values pyramid">
    <p:bg>
      <p:bgPr>
        <a:solidFill>
          <a:srgbClr val="E5E5E8"/>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27CB54-5DE5-492E-9183-1B2411A10CC4}"/>
              </a:ext>
            </a:extLst>
          </p:cNvPr>
          <p:cNvSpPr>
            <a:spLocks noGrp="1"/>
          </p:cNvSpPr>
          <p:nvPr>
            <p:ph type="dt" sz="half" idx="26"/>
          </p:nvPr>
        </p:nvSpPr>
        <p:spPr/>
        <p:txBody>
          <a:bodyPr/>
          <a:lstStyle/>
          <a:p>
            <a:fld id="{F380D5B0-1639-2E44-A6AD-3CC38409E35B}" type="datetime1">
              <a:rPr lang="fi-FI" smtClean="0"/>
              <a:t>7.10.2025</a:t>
            </a:fld>
            <a:endParaRPr lang="fi-FI"/>
          </a:p>
        </p:txBody>
      </p:sp>
      <p:sp>
        <p:nvSpPr>
          <p:cNvPr id="3" name="Footer Placeholder 2">
            <a:extLst>
              <a:ext uri="{FF2B5EF4-FFF2-40B4-BE49-F238E27FC236}">
                <a16:creationId xmlns:a16="http://schemas.microsoft.com/office/drawing/2014/main" id="{FB1252AC-E913-4E10-A608-77FAD6EC7C23}"/>
              </a:ext>
            </a:extLst>
          </p:cNvPr>
          <p:cNvSpPr>
            <a:spLocks noGrp="1"/>
          </p:cNvSpPr>
          <p:nvPr>
            <p:ph type="ftr" sz="quarter" idx="27"/>
          </p:nvPr>
        </p:nvSpPr>
        <p:spPr/>
        <p:txBody>
          <a:bodyPr/>
          <a:lstStyle/>
          <a:p>
            <a:r>
              <a:rPr lang="fi-FI"/>
              <a:t>Yleisesitys</a:t>
            </a:r>
          </a:p>
        </p:txBody>
      </p:sp>
      <p:sp>
        <p:nvSpPr>
          <p:cNvPr id="4" name="Slide Number Placeholder 3">
            <a:extLst>
              <a:ext uri="{FF2B5EF4-FFF2-40B4-BE49-F238E27FC236}">
                <a16:creationId xmlns:a16="http://schemas.microsoft.com/office/drawing/2014/main" id="{DC8491C5-3F74-4051-80F6-5DE8763C5C32}"/>
              </a:ext>
            </a:extLst>
          </p:cNvPr>
          <p:cNvSpPr>
            <a:spLocks noGrp="1"/>
          </p:cNvSpPr>
          <p:nvPr>
            <p:ph type="sldNum" sz="quarter" idx="28"/>
          </p:nvPr>
        </p:nvSpPr>
        <p:spPr/>
        <p:txBody>
          <a:bodyPr/>
          <a:lstStyle/>
          <a:p>
            <a:fld id="{31160B98-140E-4345-B1A3-2A7247C42973}" type="slidenum">
              <a:rPr lang="fi-FI" smtClean="0"/>
              <a:pPr/>
              <a:t>‹#›</a:t>
            </a:fld>
            <a:endParaRPr lang="fi-FI"/>
          </a:p>
        </p:txBody>
      </p:sp>
      <p:sp>
        <p:nvSpPr>
          <p:cNvPr id="5" name="Text Placeholder 4">
            <a:extLst>
              <a:ext uri="{FF2B5EF4-FFF2-40B4-BE49-F238E27FC236}">
                <a16:creationId xmlns:a16="http://schemas.microsoft.com/office/drawing/2014/main" id="{A6CC74BE-D62D-B53F-1057-7740F263765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
        <p:nvSpPr>
          <p:cNvPr id="6" name="Triangle 5">
            <a:extLst>
              <a:ext uri="{FF2B5EF4-FFF2-40B4-BE49-F238E27FC236}">
                <a16:creationId xmlns:a16="http://schemas.microsoft.com/office/drawing/2014/main" id="{3A567D59-E28E-3000-234A-F2B9A2C50BC6}"/>
              </a:ext>
            </a:extLst>
          </p:cNvPr>
          <p:cNvSpPr/>
          <p:nvPr/>
        </p:nvSpPr>
        <p:spPr>
          <a:xfrm>
            <a:off x="3298736" y="405288"/>
            <a:ext cx="8501219" cy="60728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FI">
              <a:solidFill>
                <a:srgbClr val="DCDCDC">
                  <a:lumMod val="50000"/>
                </a:srgbClr>
              </a:solidFill>
              <a:latin typeface="OP Chevin Pro Light"/>
            </a:endParaRPr>
          </a:p>
        </p:txBody>
      </p:sp>
      <p:cxnSp>
        <p:nvCxnSpPr>
          <p:cNvPr id="13" name="Straight Connector 12">
            <a:extLst>
              <a:ext uri="{FF2B5EF4-FFF2-40B4-BE49-F238E27FC236}">
                <a16:creationId xmlns:a16="http://schemas.microsoft.com/office/drawing/2014/main" id="{A0F072EF-2B40-70A2-C759-F50D46F8E278}"/>
              </a:ext>
            </a:extLst>
          </p:cNvPr>
          <p:cNvCxnSpPr>
            <a:cxnSpLocks/>
          </p:cNvCxnSpPr>
          <p:nvPr/>
        </p:nvCxnSpPr>
        <p:spPr>
          <a:xfrm flipH="1">
            <a:off x="2539792" y="2488114"/>
            <a:ext cx="35562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BA9147-5DB5-86CB-27D0-316C5C7A721C}"/>
              </a:ext>
            </a:extLst>
          </p:cNvPr>
          <p:cNvCxnSpPr>
            <a:cxnSpLocks/>
          </p:cNvCxnSpPr>
          <p:nvPr/>
        </p:nvCxnSpPr>
        <p:spPr>
          <a:xfrm>
            <a:off x="2539792" y="4102545"/>
            <a:ext cx="2417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753CA-140F-3458-CB64-52BB0767C247}"/>
              </a:ext>
            </a:extLst>
          </p:cNvPr>
          <p:cNvCxnSpPr>
            <a:cxnSpLocks/>
          </p:cNvCxnSpPr>
          <p:nvPr/>
        </p:nvCxnSpPr>
        <p:spPr>
          <a:xfrm>
            <a:off x="2539792" y="5667496"/>
            <a:ext cx="13363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9DC31D-99F6-CABF-A3E1-085A8368989F}"/>
              </a:ext>
            </a:extLst>
          </p:cNvPr>
          <p:cNvCxnSpPr>
            <a:cxnSpLocks/>
          </p:cNvCxnSpPr>
          <p:nvPr/>
        </p:nvCxnSpPr>
        <p:spPr>
          <a:xfrm>
            <a:off x="2539792" y="2237757"/>
            <a:ext cx="0" cy="512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D5DDA3-81BD-2EFA-2665-04E2BAB10CC2}"/>
              </a:ext>
            </a:extLst>
          </p:cNvPr>
          <p:cNvCxnSpPr>
            <a:cxnSpLocks/>
          </p:cNvCxnSpPr>
          <p:nvPr/>
        </p:nvCxnSpPr>
        <p:spPr>
          <a:xfrm>
            <a:off x="2539792" y="3809406"/>
            <a:ext cx="0" cy="6151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079AD6-3E94-8CEF-A35F-375367D7ED8F}"/>
              </a:ext>
            </a:extLst>
          </p:cNvPr>
          <p:cNvCxnSpPr>
            <a:cxnSpLocks/>
          </p:cNvCxnSpPr>
          <p:nvPr/>
        </p:nvCxnSpPr>
        <p:spPr>
          <a:xfrm>
            <a:off x="2539792" y="5359912"/>
            <a:ext cx="0" cy="6151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82D2C8-4424-BD15-00C9-2E034CC29D26}"/>
              </a:ext>
            </a:extLst>
          </p:cNvPr>
          <p:cNvCxnSpPr>
            <a:cxnSpLocks/>
          </p:cNvCxnSpPr>
          <p:nvPr/>
        </p:nvCxnSpPr>
        <p:spPr>
          <a:xfrm>
            <a:off x="4433104" y="4834623"/>
            <a:ext cx="6213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F267759C-DB40-F48D-F143-3FE88BFF2B5B}"/>
              </a:ext>
            </a:extLst>
          </p:cNvPr>
          <p:cNvSpPr>
            <a:spLocks noGrp="1"/>
          </p:cNvSpPr>
          <p:nvPr>
            <p:ph type="body" sz="quarter" idx="30"/>
          </p:nvPr>
        </p:nvSpPr>
        <p:spPr>
          <a:xfrm>
            <a:off x="6482020" y="2292171"/>
            <a:ext cx="2134649" cy="593725"/>
          </a:xfrm>
        </p:spPr>
        <p:txBody>
          <a:bodyPr/>
          <a:lstStyle>
            <a:lvl1pPr marL="0" indent="0" algn="ctr">
              <a:buNone/>
              <a:defRPr sz="1600" b="1"/>
            </a:lvl1pPr>
            <a:lvl2pPr marL="457200" indent="0" algn="ctr">
              <a:buNone/>
              <a:defRPr sz="16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33" name="Text Placeholder 27">
            <a:extLst>
              <a:ext uri="{FF2B5EF4-FFF2-40B4-BE49-F238E27FC236}">
                <a16:creationId xmlns:a16="http://schemas.microsoft.com/office/drawing/2014/main" id="{006337BA-7FBD-5ACA-E850-78F21EC01711}"/>
              </a:ext>
            </a:extLst>
          </p:cNvPr>
          <p:cNvSpPr>
            <a:spLocks noGrp="1"/>
          </p:cNvSpPr>
          <p:nvPr>
            <p:ph type="body" sz="quarter" idx="31"/>
          </p:nvPr>
        </p:nvSpPr>
        <p:spPr>
          <a:xfrm>
            <a:off x="5511656" y="3736547"/>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35" name="Text Placeholder 27">
            <a:extLst>
              <a:ext uri="{FF2B5EF4-FFF2-40B4-BE49-F238E27FC236}">
                <a16:creationId xmlns:a16="http://schemas.microsoft.com/office/drawing/2014/main" id="{C334D447-8793-3FE3-3D58-30C5FC7E9A37}"/>
              </a:ext>
            </a:extLst>
          </p:cNvPr>
          <p:cNvSpPr>
            <a:spLocks noGrp="1"/>
          </p:cNvSpPr>
          <p:nvPr>
            <p:ph type="body" sz="quarter" idx="32"/>
          </p:nvPr>
        </p:nvSpPr>
        <p:spPr>
          <a:xfrm>
            <a:off x="6980860" y="3736547"/>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36" name="Text Placeholder 27">
            <a:extLst>
              <a:ext uri="{FF2B5EF4-FFF2-40B4-BE49-F238E27FC236}">
                <a16:creationId xmlns:a16="http://schemas.microsoft.com/office/drawing/2014/main" id="{FC9D7200-5E61-5574-DD44-656EFDE38266}"/>
              </a:ext>
            </a:extLst>
          </p:cNvPr>
          <p:cNvSpPr>
            <a:spLocks noGrp="1"/>
          </p:cNvSpPr>
          <p:nvPr>
            <p:ph type="body" sz="quarter" idx="33"/>
          </p:nvPr>
        </p:nvSpPr>
        <p:spPr>
          <a:xfrm>
            <a:off x="8450064" y="3736547"/>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41" name="Text Placeholder 27">
            <a:extLst>
              <a:ext uri="{FF2B5EF4-FFF2-40B4-BE49-F238E27FC236}">
                <a16:creationId xmlns:a16="http://schemas.microsoft.com/office/drawing/2014/main" id="{A6675A19-1326-07D7-C766-23816318BB57}"/>
              </a:ext>
            </a:extLst>
          </p:cNvPr>
          <p:cNvSpPr>
            <a:spLocks noGrp="1"/>
          </p:cNvSpPr>
          <p:nvPr>
            <p:ph type="body" sz="quarter" idx="34"/>
          </p:nvPr>
        </p:nvSpPr>
        <p:spPr>
          <a:xfrm>
            <a:off x="4478908"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42" name="Text Placeholder 27">
            <a:extLst>
              <a:ext uri="{FF2B5EF4-FFF2-40B4-BE49-F238E27FC236}">
                <a16:creationId xmlns:a16="http://schemas.microsoft.com/office/drawing/2014/main" id="{03AC22AB-CA19-2070-C636-01DD56675C25}"/>
              </a:ext>
            </a:extLst>
          </p:cNvPr>
          <p:cNvSpPr>
            <a:spLocks noGrp="1"/>
          </p:cNvSpPr>
          <p:nvPr>
            <p:ph type="body" sz="quarter" idx="35"/>
          </p:nvPr>
        </p:nvSpPr>
        <p:spPr>
          <a:xfrm>
            <a:off x="6189351"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43" name="Text Placeholder 27">
            <a:extLst>
              <a:ext uri="{FF2B5EF4-FFF2-40B4-BE49-F238E27FC236}">
                <a16:creationId xmlns:a16="http://schemas.microsoft.com/office/drawing/2014/main" id="{CD80D31A-B51B-ECAC-67B8-525AD62F0A4A}"/>
              </a:ext>
            </a:extLst>
          </p:cNvPr>
          <p:cNvSpPr>
            <a:spLocks noGrp="1"/>
          </p:cNvSpPr>
          <p:nvPr>
            <p:ph type="body" sz="quarter" idx="36"/>
          </p:nvPr>
        </p:nvSpPr>
        <p:spPr>
          <a:xfrm>
            <a:off x="7807734"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44" name="Text Placeholder 27">
            <a:extLst>
              <a:ext uri="{FF2B5EF4-FFF2-40B4-BE49-F238E27FC236}">
                <a16:creationId xmlns:a16="http://schemas.microsoft.com/office/drawing/2014/main" id="{669492DD-0B68-D8FD-F1A8-9F9FC08B28F5}"/>
              </a:ext>
            </a:extLst>
          </p:cNvPr>
          <p:cNvSpPr>
            <a:spLocks noGrp="1"/>
          </p:cNvSpPr>
          <p:nvPr>
            <p:ph type="body" sz="quarter" idx="37"/>
          </p:nvPr>
        </p:nvSpPr>
        <p:spPr>
          <a:xfrm>
            <a:off x="9426117" y="5339268"/>
            <a:ext cx="1179174" cy="593725"/>
          </a:xfrm>
        </p:spPr>
        <p:txBody>
          <a:bodyPr/>
          <a:lstStyle>
            <a:lvl1pPr marL="0" indent="0" algn="ctr">
              <a:buNone/>
              <a:defRPr sz="1200" b="1"/>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p:txBody>
      </p:sp>
      <p:sp>
        <p:nvSpPr>
          <p:cNvPr id="46" name="Text Placeholder 27">
            <a:extLst>
              <a:ext uri="{FF2B5EF4-FFF2-40B4-BE49-F238E27FC236}">
                <a16:creationId xmlns:a16="http://schemas.microsoft.com/office/drawing/2014/main" id="{CD2EF555-557F-8C2C-4241-56FE48831585}"/>
              </a:ext>
            </a:extLst>
          </p:cNvPr>
          <p:cNvSpPr>
            <a:spLocks noGrp="1"/>
          </p:cNvSpPr>
          <p:nvPr>
            <p:ph type="body" sz="quarter" idx="38"/>
          </p:nvPr>
        </p:nvSpPr>
        <p:spPr>
          <a:xfrm>
            <a:off x="825181" y="2282825"/>
            <a:ext cx="1296741" cy="593725"/>
          </a:xfrm>
        </p:spPr>
        <p:txBody>
          <a:bodyPr/>
          <a:lstStyle>
            <a:lvl1pPr marL="0" indent="0" algn="r">
              <a:buNone/>
              <a:defRPr sz="1200" b="0"/>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7" name="Text Placeholder 27">
            <a:extLst>
              <a:ext uri="{FF2B5EF4-FFF2-40B4-BE49-F238E27FC236}">
                <a16:creationId xmlns:a16="http://schemas.microsoft.com/office/drawing/2014/main" id="{61E0AAFE-DAE3-189A-17E9-99BCA8F35087}"/>
              </a:ext>
            </a:extLst>
          </p:cNvPr>
          <p:cNvSpPr>
            <a:spLocks noGrp="1"/>
          </p:cNvSpPr>
          <p:nvPr>
            <p:ph type="body" sz="quarter" idx="39"/>
          </p:nvPr>
        </p:nvSpPr>
        <p:spPr>
          <a:xfrm>
            <a:off x="825181" y="3868733"/>
            <a:ext cx="1296741" cy="593725"/>
          </a:xfrm>
        </p:spPr>
        <p:txBody>
          <a:bodyPr/>
          <a:lstStyle>
            <a:lvl1pPr marL="0" indent="0" algn="r">
              <a:buNone/>
              <a:defRPr sz="1200" b="0"/>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8" name="Text Placeholder 27">
            <a:extLst>
              <a:ext uri="{FF2B5EF4-FFF2-40B4-BE49-F238E27FC236}">
                <a16:creationId xmlns:a16="http://schemas.microsoft.com/office/drawing/2014/main" id="{990359E7-FE5E-55CA-AE9B-26CA2B517B2D}"/>
              </a:ext>
            </a:extLst>
          </p:cNvPr>
          <p:cNvSpPr>
            <a:spLocks noGrp="1"/>
          </p:cNvSpPr>
          <p:nvPr>
            <p:ph type="body" sz="quarter" idx="40"/>
          </p:nvPr>
        </p:nvSpPr>
        <p:spPr>
          <a:xfrm>
            <a:off x="825181" y="5452840"/>
            <a:ext cx="1296741" cy="593725"/>
          </a:xfrm>
        </p:spPr>
        <p:txBody>
          <a:bodyPr/>
          <a:lstStyle>
            <a:lvl1pPr marL="0" indent="0" algn="r">
              <a:buNone/>
              <a:defRPr sz="1200" b="0"/>
            </a:lvl1pPr>
            <a:lvl2pPr marL="457200" indent="0" algn="ctr">
              <a:buNone/>
              <a:defRPr sz="1200" b="1"/>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Title 9">
            <a:extLst>
              <a:ext uri="{FF2B5EF4-FFF2-40B4-BE49-F238E27FC236}">
                <a16:creationId xmlns:a16="http://schemas.microsoft.com/office/drawing/2014/main" id="{19C60209-0918-42F9-6C7B-7C4FD1C0E861}"/>
              </a:ext>
            </a:extLst>
          </p:cNvPr>
          <p:cNvSpPr>
            <a:spLocks noGrp="1"/>
          </p:cNvSpPr>
          <p:nvPr>
            <p:ph type="title"/>
          </p:nvPr>
        </p:nvSpPr>
        <p:spPr>
          <a:xfrm>
            <a:off x="953036" y="1049129"/>
            <a:ext cx="5142961" cy="552121"/>
          </a:xfrm>
        </p:spPr>
        <p:txBody>
          <a:bodyPr/>
          <a:lstStyle/>
          <a:p>
            <a:r>
              <a:rPr lang="en-GB"/>
              <a:t>Click to edit Master title style</a:t>
            </a:r>
            <a:endParaRPr lang="en-FI"/>
          </a:p>
        </p:txBody>
      </p:sp>
      <p:cxnSp>
        <p:nvCxnSpPr>
          <p:cNvPr id="10" name="Straight Connector 9">
            <a:extLst>
              <a:ext uri="{FF2B5EF4-FFF2-40B4-BE49-F238E27FC236}">
                <a16:creationId xmlns:a16="http://schemas.microsoft.com/office/drawing/2014/main" id="{A2B010E7-3E99-AB02-4FAC-29CBCF25CC63}"/>
              </a:ext>
            </a:extLst>
          </p:cNvPr>
          <p:cNvCxnSpPr>
            <a:cxnSpLocks/>
          </p:cNvCxnSpPr>
          <p:nvPr/>
        </p:nvCxnSpPr>
        <p:spPr>
          <a:xfrm>
            <a:off x="5623640" y="3152741"/>
            <a:ext cx="38496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martArt Placeholder 6">
            <a:extLst>
              <a:ext uri="{FF2B5EF4-FFF2-40B4-BE49-F238E27FC236}">
                <a16:creationId xmlns:a16="http://schemas.microsoft.com/office/drawing/2014/main" id="{91C2E7C9-AAE2-3CD2-7B03-2A3EE5206F25}"/>
              </a:ext>
            </a:extLst>
          </p:cNvPr>
          <p:cNvSpPr>
            <a:spLocks noGrp="1"/>
          </p:cNvSpPr>
          <p:nvPr>
            <p:ph type="dgm" sz="quarter" idx="18"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104070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What to we do start">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55B1F7A7-47BF-5F46-9BE5-0FD4FBB0BED3}"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p:nvSpPr>
        <p:spPr>
          <a:xfrm>
            <a:off x="2710910" y="4132702"/>
            <a:ext cx="1331189" cy="1331189"/>
          </a:xfrm>
          <a:prstGeom prst="ellipse">
            <a:avLst/>
          </a:prstGeom>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0" name="Line">
            <a:extLst>
              <a:ext uri="{FF2B5EF4-FFF2-40B4-BE49-F238E27FC236}">
                <a16:creationId xmlns:a16="http://schemas.microsoft.com/office/drawing/2014/main" id="{BFAA111B-4AF5-4261-B839-5512B1176DD5}"/>
              </a:ext>
            </a:extLst>
          </p:cNvPr>
          <p:cNvSpPr/>
          <p:nvPr/>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1" name="Text Placeholder 2">
            <a:extLst>
              <a:ext uri="{FF2B5EF4-FFF2-40B4-BE49-F238E27FC236}">
                <a16:creationId xmlns:a16="http://schemas.microsoft.com/office/drawing/2014/main" id="{123EC830-EE71-46B7-B2B7-C7D7B91E4FE5}"/>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6BA17D7C-4D8C-4AD3-8CE8-0EB5C67B6B6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3" name="Text Placeholder 2">
            <a:extLst>
              <a:ext uri="{FF2B5EF4-FFF2-40B4-BE49-F238E27FC236}">
                <a16:creationId xmlns:a16="http://schemas.microsoft.com/office/drawing/2014/main" id="{E9656009-8C67-4CEC-9616-CD2FE680809E}"/>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4" name="Text Placeholder 2">
            <a:extLst>
              <a:ext uri="{FF2B5EF4-FFF2-40B4-BE49-F238E27FC236}">
                <a16:creationId xmlns:a16="http://schemas.microsoft.com/office/drawing/2014/main" id="{D36F9762-B249-480A-B5FD-292AC88436DE}"/>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98B5E0C1-45B9-4587-8C33-061092680D4F}"/>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0CAD0103-2952-0267-4520-9E01795A196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56460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What to we do 1">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3CE9B92E-DB2F-D042-9EE2-093D92A0B621}"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p:nvSpPr>
        <p:spPr>
          <a:xfrm>
            <a:off x="2277638" y="3264867"/>
            <a:ext cx="2197734" cy="2197734"/>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p:nvSpPr>
        <p:spPr>
          <a:xfrm>
            <a:off x="2710910" y="4132702"/>
            <a:ext cx="1331189" cy="1331189"/>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5" name="Line">
            <a:extLst>
              <a:ext uri="{FF2B5EF4-FFF2-40B4-BE49-F238E27FC236}">
                <a16:creationId xmlns:a16="http://schemas.microsoft.com/office/drawing/2014/main" id="{630E6A8B-6EE9-4DC1-ACD0-BDA34D4692EB}"/>
              </a:ext>
            </a:extLst>
          </p:cNvPr>
          <p:cNvSpPr/>
          <p:nvPr/>
        </p:nvSpPr>
        <p:spPr>
          <a:xfrm>
            <a:off x="4045444" y="4811770"/>
            <a:ext cx="2760885"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0" name="Text Placeholder 2">
            <a:extLst>
              <a:ext uri="{FF2B5EF4-FFF2-40B4-BE49-F238E27FC236}">
                <a16:creationId xmlns:a16="http://schemas.microsoft.com/office/drawing/2014/main" id="{17FE656E-691C-A440-AB03-091697748EC3}"/>
              </a:ext>
            </a:extLst>
          </p:cNvPr>
          <p:cNvSpPr>
            <a:spLocks noGrp="1"/>
          </p:cNvSpPr>
          <p:nvPr>
            <p:ph type="body" sz="quarter" idx="14"/>
          </p:nvPr>
        </p:nvSpPr>
        <p:spPr>
          <a:xfrm>
            <a:off x="6854625" y="47587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53958091-12E2-05A1-CCDE-AEF14960FF9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816593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What to we do 2">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7BD531E-8764-5540-882D-D3572C90632B}"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p:nvSpPr>
        <p:spPr>
          <a:xfrm>
            <a:off x="1867531" y="2449827"/>
            <a:ext cx="3017948" cy="3017947"/>
          </a:xfrm>
          <a:prstGeom prst="ellipse">
            <a:avLst/>
          </a:prstGeom>
          <a:no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p:nvSpPr>
        <p:spPr>
          <a:xfrm>
            <a:off x="2277638" y="3264867"/>
            <a:ext cx="2197734" cy="2197734"/>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8" name="Line">
            <a:extLst>
              <a:ext uri="{FF2B5EF4-FFF2-40B4-BE49-F238E27FC236}">
                <a16:creationId xmlns:a16="http://schemas.microsoft.com/office/drawing/2014/main" id="{EF18AF69-7C62-4C28-949C-C566B7916677}"/>
              </a:ext>
            </a:extLst>
          </p:cNvPr>
          <p:cNvSpPr/>
          <p:nvPr/>
        </p:nvSpPr>
        <p:spPr>
          <a:xfrm>
            <a:off x="4301415" y="3769752"/>
            <a:ext cx="2504914"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1" name="Text Placeholder 2">
            <a:extLst>
              <a:ext uri="{FF2B5EF4-FFF2-40B4-BE49-F238E27FC236}">
                <a16:creationId xmlns:a16="http://schemas.microsoft.com/office/drawing/2014/main" id="{AF676F71-19ED-E64B-9769-FD12C1997D07}"/>
              </a:ext>
            </a:extLst>
          </p:cNvPr>
          <p:cNvSpPr>
            <a:spLocks noGrp="1"/>
          </p:cNvSpPr>
          <p:nvPr>
            <p:ph type="body" sz="quarter" idx="15"/>
          </p:nvPr>
        </p:nvSpPr>
        <p:spPr>
          <a:xfrm>
            <a:off x="6854625" y="37109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02AED56C-F76D-AA32-8371-6C5CE1E6BEE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8164505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What to we do 3">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7BA5B11-C69E-4C4D-904C-BD6DE9EF6BE4}"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p:nvSpPr>
        <p:spPr>
          <a:xfrm>
            <a:off x="1398785" y="1501860"/>
            <a:ext cx="3955439" cy="3955439"/>
          </a:xfrm>
          <a:prstGeom prst="ellipse">
            <a:avLst/>
          </a:prstGeom>
          <a:no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p:nvSpPr>
        <p:spPr>
          <a:xfrm>
            <a:off x="1867531" y="2449827"/>
            <a:ext cx="3017948" cy="3017947"/>
          </a:xfrm>
          <a:prstGeom prst="ellipse">
            <a:avLst/>
          </a:prstGeom>
          <a:solidFill>
            <a:schemeClr val="tx1"/>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7" name="Line">
            <a:extLst>
              <a:ext uri="{FF2B5EF4-FFF2-40B4-BE49-F238E27FC236}">
                <a16:creationId xmlns:a16="http://schemas.microsoft.com/office/drawing/2014/main" id="{37CAD827-0032-4635-901E-B4AAB106679C}"/>
              </a:ext>
            </a:extLst>
          </p:cNvPr>
          <p:cNvSpPr/>
          <p:nvPr/>
        </p:nvSpPr>
        <p:spPr>
          <a:xfrm>
            <a:off x="4484343" y="2934162"/>
            <a:ext cx="232198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C296510B-9DEB-9440-B1E3-D28FA1ADEF29}"/>
              </a:ext>
            </a:extLst>
          </p:cNvPr>
          <p:cNvSpPr>
            <a:spLocks noGrp="1"/>
          </p:cNvSpPr>
          <p:nvPr>
            <p:ph type="body" sz="quarter" idx="16"/>
          </p:nvPr>
        </p:nvSpPr>
        <p:spPr>
          <a:xfrm>
            <a:off x="6854625" y="28791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4E7C88F3-3CA0-9451-29F9-223C9035695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007731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What to we do 4">
    <p:bg>
      <p:bgPr>
        <a:solidFill>
          <a:srgbClr val="E5E5E7"/>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579E14C8-C17B-2E4E-ADCC-6CE38EB96D7A}"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p:nvSpPr>
        <p:spPr>
          <a:xfrm>
            <a:off x="1398785" y="1501860"/>
            <a:ext cx="3955439" cy="3955439"/>
          </a:xfrm>
          <a:prstGeom prst="ellipse">
            <a:avLst/>
          </a:prstGeom>
          <a:solidFill>
            <a:schemeClr val="tx1"/>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6" name="Line">
            <a:extLst>
              <a:ext uri="{FF2B5EF4-FFF2-40B4-BE49-F238E27FC236}">
                <a16:creationId xmlns:a16="http://schemas.microsoft.com/office/drawing/2014/main" id="{424739AF-955E-4666-9A10-6D0A2EE3A189}"/>
              </a:ext>
            </a:extLst>
          </p:cNvPr>
          <p:cNvSpPr/>
          <p:nvPr/>
        </p:nvSpPr>
        <p:spPr>
          <a:xfrm>
            <a:off x="4756903" y="2063119"/>
            <a:ext cx="2049426" cy="1"/>
          </a:xfrm>
          <a:prstGeom prst="line">
            <a:avLst/>
          </a:prstGeom>
          <a:ln w="25400">
            <a:solidFill>
              <a:srgbClr val="000000"/>
            </a:solidFill>
            <a:miter/>
          </a:ln>
        </p:spPr>
        <p:txBody>
          <a:bodyPr tIns="45720" bIns="45720"/>
          <a:lstStyle/>
          <a:p>
            <a:pPr defTabSz="914400">
              <a:lnSpc>
                <a:spcPct val="100000"/>
              </a:lnSpc>
              <a:defRPr sz="3600">
                <a:solidFill>
                  <a:srgbClr val="414359"/>
                </a:solidFill>
              </a:defRPr>
            </a:pPr>
            <a:endParaRPr sz="1800"/>
          </a:p>
        </p:txBody>
      </p:sp>
      <p:sp>
        <p:nvSpPr>
          <p:cNvPr id="19" name="Oval">
            <a:extLst>
              <a:ext uri="{FF2B5EF4-FFF2-40B4-BE49-F238E27FC236}">
                <a16:creationId xmlns:a16="http://schemas.microsoft.com/office/drawing/2014/main" id="{7BFCEECC-CEA4-4455-BA07-76891F2399B5}"/>
              </a:ext>
            </a:extLst>
          </p:cNvPr>
          <p:cNvSpPr/>
          <p:nvPr/>
        </p:nvSpPr>
        <p:spPr>
          <a:xfrm>
            <a:off x="687791" y="763142"/>
            <a:ext cx="5401682" cy="5420617"/>
          </a:xfrm>
          <a:prstGeom prst="ellipse">
            <a:avLst/>
          </a:prstGeom>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3" name="Text Placeholder 2">
            <a:extLst>
              <a:ext uri="{FF2B5EF4-FFF2-40B4-BE49-F238E27FC236}">
                <a16:creationId xmlns:a16="http://schemas.microsoft.com/office/drawing/2014/main" id="{D4E0D44F-7F60-8D48-B4D2-78F5AA0D129A}"/>
              </a:ext>
            </a:extLst>
          </p:cNvPr>
          <p:cNvSpPr>
            <a:spLocks noGrp="1"/>
          </p:cNvSpPr>
          <p:nvPr>
            <p:ph type="body" sz="quarter" idx="17"/>
          </p:nvPr>
        </p:nvSpPr>
        <p:spPr>
          <a:xfrm>
            <a:off x="6854625" y="200917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D4BF59E2-C206-2014-A571-B103014DB68A}"/>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137318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What to we do 5">
    <p:bg>
      <p:bgPr>
        <a:solidFill>
          <a:srgbClr val="E5E5E7"/>
        </a:solidFill>
        <a:effectLst/>
      </p:bgPr>
    </p:bg>
    <p:spTree>
      <p:nvGrpSpPr>
        <p:cNvPr id="1" name=""/>
        <p:cNvGrpSpPr/>
        <p:nvPr/>
      </p:nvGrpSpPr>
      <p:grpSpPr>
        <a:xfrm>
          <a:off x="0" y="0"/>
          <a:ext cx="0" cy="0"/>
          <a:chOff x="0" y="0"/>
          <a:chExt cx="0" cy="0"/>
        </a:xfrm>
      </p:grpSpPr>
      <p:sp>
        <p:nvSpPr>
          <p:cNvPr id="19" name="Oval">
            <a:extLst>
              <a:ext uri="{FF2B5EF4-FFF2-40B4-BE49-F238E27FC236}">
                <a16:creationId xmlns:a16="http://schemas.microsoft.com/office/drawing/2014/main" id="{7BFCEECC-CEA4-4455-BA07-76891F2399B5}"/>
              </a:ext>
            </a:extLst>
          </p:cNvPr>
          <p:cNvSpPr/>
          <p:nvPr/>
        </p:nvSpPr>
        <p:spPr>
          <a:xfrm>
            <a:off x="687791" y="763142"/>
            <a:ext cx="5401682" cy="5420617"/>
          </a:xfrm>
          <a:prstGeom prst="ellipse">
            <a:avLst/>
          </a:prstGeom>
          <a:solidFill>
            <a:schemeClr val="tx1"/>
          </a:solidFill>
          <a:ln w="25400">
            <a:solidFill>
              <a:srgbClr val="000000"/>
            </a:solidFill>
            <a:custDash>
              <a:ds d="200000" sp="200000"/>
            </a:custDash>
            <a:miter lim="400000"/>
          </a:ln>
        </p:spPr>
        <p:txBody>
          <a:bodyPr tIns="45720" bIns="45720" anchor="ctr"/>
          <a:lstStyle/>
          <a:p>
            <a:pPr defTabSz="914400">
              <a:lnSpc>
                <a:spcPct val="100000"/>
              </a:lnSpc>
              <a:defRPr sz="3600"/>
            </a:pPr>
            <a:endParaRPr sz="180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2CD19DD-36B8-4441-8517-34A62A067C36}"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Circle">
            <a:extLst>
              <a:ext uri="{FF2B5EF4-FFF2-40B4-BE49-F238E27FC236}">
                <a16:creationId xmlns:a16="http://schemas.microsoft.com/office/drawing/2014/main" id="{A735AE84-4D9F-441B-9F49-80E6C18CF64B}"/>
              </a:ext>
            </a:extLst>
          </p:cNvPr>
          <p:cNvSpPr/>
          <p:nvPr/>
        </p:nvSpPr>
        <p:spPr>
          <a:xfrm>
            <a:off x="1398785" y="1501860"/>
            <a:ext cx="3955439" cy="3955439"/>
          </a:xfrm>
          <a:prstGeom prst="ellipse">
            <a:avLst/>
          </a:prstGeom>
          <a:solidFill>
            <a:srgbClr val="E5E5E7"/>
          </a:solidFill>
          <a:ln w="25400">
            <a:solidFill>
              <a:srgbClr val="000000"/>
            </a:solidFill>
            <a:miter lim="400000"/>
          </a:ln>
        </p:spPr>
        <p:txBody>
          <a:bodyPr tIns="45720" bIns="45720" anchor="ctr"/>
          <a:lstStyle/>
          <a:p>
            <a:pPr defTabSz="914400">
              <a:lnSpc>
                <a:spcPct val="100000"/>
              </a:lnSpc>
              <a:defRPr sz="3600">
                <a:solidFill>
                  <a:srgbClr val="414359"/>
                </a:solidFill>
              </a:defRPr>
            </a:pPr>
            <a:endParaRPr sz="1800"/>
          </a:p>
        </p:txBody>
      </p:sp>
      <p:sp>
        <p:nvSpPr>
          <p:cNvPr id="12" name="Circle">
            <a:extLst>
              <a:ext uri="{FF2B5EF4-FFF2-40B4-BE49-F238E27FC236}">
                <a16:creationId xmlns:a16="http://schemas.microsoft.com/office/drawing/2014/main" id="{4FE909B8-C39D-403A-AEFE-6D7AA36E8B58}"/>
              </a:ext>
            </a:extLst>
          </p:cNvPr>
          <p:cNvSpPr/>
          <p:nvPr/>
        </p:nvSpPr>
        <p:spPr>
          <a:xfrm>
            <a:off x="1867531" y="2449827"/>
            <a:ext cx="3017948" cy="3017947"/>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3" name="Circle">
            <a:extLst>
              <a:ext uri="{FF2B5EF4-FFF2-40B4-BE49-F238E27FC236}">
                <a16:creationId xmlns:a16="http://schemas.microsoft.com/office/drawing/2014/main" id="{22DD989D-FC45-4DA2-8643-61BAB57C80DD}"/>
              </a:ext>
            </a:extLst>
          </p:cNvPr>
          <p:cNvSpPr/>
          <p:nvPr/>
        </p:nvSpPr>
        <p:spPr>
          <a:xfrm>
            <a:off x="2277638" y="3264867"/>
            <a:ext cx="2197734" cy="2197734"/>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14" name="Circle">
            <a:extLst>
              <a:ext uri="{FF2B5EF4-FFF2-40B4-BE49-F238E27FC236}">
                <a16:creationId xmlns:a16="http://schemas.microsoft.com/office/drawing/2014/main" id="{37672681-A3BB-4C4F-BCEF-304CD044F6F7}"/>
              </a:ext>
            </a:extLst>
          </p:cNvPr>
          <p:cNvSpPr/>
          <p:nvPr/>
        </p:nvSpPr>
        <p:spPr>
          <a:xfrm>
            <a:off x="2710910" y="4132702"/>
            <a:ext cx="1331189" cy="1331189"/>
          </a:xfrm>
          <a:prstGeom prst="ellipse">
            <a:avLst/>
          </a:prstGeom>
          <a:solidFill>
            <a:srgbClr val="E5E5E7"/>
          </a:solidFill>
          <a:ln w="25400">
            <a:solidFill>
              <a:srgbClr val="000000"/>
            </a:solidFill>
            <a:miter/>
          </a:ln>
        </p:spPr>
        <p:txBody>
          <a:bodyPr tIns="45720" bIns="45720" anchor="ctr"/>
          <a:lstStyle/>
          <a:p>
            <a:pPr defTabSz="914400">
              <a:lnSpc>
                <a:spcPct val="100000"/>
              </a:lnSpc>
              <a:defRPr sz="3600">
                <a:solidFill>
                  <a:srgbClr val="414359"/>
                </a:solidFill>
              </a:defRPr>
            </a:pPr>
            <a:endParaRPr sz="1800"/>
          </a:p>
        </p:txBody>
      </p:sp>
      <p:sp>
        <p:nvSpPr>
          <p:cNvPr id="20" name="Line">
            <a:extLst>
              <a:ext uri="{FF2B5EF4-FFF2-40B4-BE49-F238E27FC236}">
                <a16:creationId xmlns:a16="http://schemas.microsoft.com/office/drawing/2014/main" id="{BFAA111B-4AF5-4261-B839-5512B1176DD5}"/>
              </a:ext>
            </a:extLst>
          </p:cNvPr>
          <p:cNvSpPr/>
          <p:nvPr/>
        </p:nvSpPr>
        <p:spPr>
          <a:xfrm>
            <a:off x="4704492" y="1082893"/>
            <a:ext cx="2098329" cy="1"/>
          </a:xfrm>
          <a:prstGeom prst="line">
            <a:avLst/>
          </a:prstGeom>
          <a:ln w="25400">
            <a:solidFill>
              <a:srgbClr val="000000"/>
            </a:solidFill>
            <a:custDash>
              <a:ds d="200000" sp="200000"/>
            </a:custDash>
            <a:miter lim="400000"/>
          </a:ln>
        </p:spPr>
        <p:txBody>
          <a:bodyPr tIns="45720" bIns="45720"/>
          <a:lstStyle/>
          <a:p>
            <a:pPr defTabSz="914400">
              <a:lnSpc>
                <a:spcPct val="100000"/>
              </a:lnSpc>
              <a:defRPr sz="3600">
                <a:solidFill>
                  <a:srgbClr val="414359"/>
                </a:solidFill>
              </a:defRPr>
            </a:pPr>
            <a:endParaRPr sz="1800"/>
          </a:p>
        </p:txBody>
      </p:sp>
      <p:sp>
        <p:nvSpPr>
          <p:cNvPr id="26" name="Text Placeholder 2">
            <a:extLst>
              <a:ext uri="{FF2B5EF4-FFF2-40B4-BE49-F238E27FC236}">
                <a16:creationId xmlns:a16="http://schemas.microsoft.com/office/drawing/2014/main" id="{70165B78-9A46-4434-A181-060E23D8F068}"/>
              </a:ext>
            </a:extLst>
          </p:cNvPr>
          <p:cNvSpPr>
            <a:spLocks noGrp="1"/>
          </p:cNvSpPr>
          <p:nvPr>
            <p:ph type="body" sz="quarter" idx="19"/>
          </p:nvPr>
        </p:nvSpPr>
        <p:spPr>
          <a:xfrm>
            <a:off x="2710910" y="4654550"/>
            <a:ext cx="1320963"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E450ACCA-71B6-45C7-85DF-D1D0C33B5CE1}"/>
              </a:ext>
            </a:extLst>
          </p:cNvPr>
          <p:cNvSpPr>
            <a:spLocks noGrp="1"/>
          </p:cNvSpPr>
          <p:nvPr>
            <p:ph type="body" sz="quarter" idx="20"/>
          </p:nvPr>
        </p:nvSpPr>
        <p:spPr>
          <a:xfrm>
            <a:off x="2597151" y="3606800"/>
            <a:ext cx="157480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081CD895-9C4F-4A67-95DB-332B52628C82}"/>
              </a:ext>
            </a:extLst>
          </p:cNvPr>
          <p:cNvSpPr>
            <a:spLocks noGrp="1"/>
          </p:cNvSpPr>
          <p:nvPr>
            <p:ph type="body" sz="quarter" idx="21"/>
          </p:nvPr>
        </p:nvSpPr>
        <p:spPr>
          <a:xfrm>
            <a:off x="2520951" y="2774950"/>
            <a:ext cx="1720850"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Text Placeholder 2">
            <a:extLst>
              <a:ext uri="{FF2B5EF4-FFF2-40B4-BE49-F238E27FC236}">
                <a16:creationId xmlns:a16="http://schemas.microsoft.com/office/drawing/2014/main" id="{FBAF47B3-CE20-4529-812A-6F592B41665C}"/>
              </a:ext>
            </a:extLst>
          </p:cNvPr>
          <p:cNvSpPr>
            <a:spLocks noGrp="1"/>
          </p:cNvSpPr>
          <p:nvPr>
            <p:ph type="body" sz="quarter" idx="22"/>
          </p:nvPr>
        </p:nvSpPr>
        <p:spPr>
          <a:xfrm>
            <a:off x="2305050" y="1905000"/>
            <a:ext cx="2136775" cy="344488"/>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0" name="Text Placeholder 2">
            <a:extLst>
              <a:ext uri="{FF2B5EF4-FFF2-40B4-BE49-F238E27FC236}">
                <a16:creationId xmlns:a16="http://schemas.microsoft.com/office/drawing/2014/main" id="{A5DCC6F6-962B-4362-AF42-BEE41946D69E}"/>
              </a:ext>
            </a:extLst>
          </p:cNvPr>
          <p:cNvSpPr>
            <a:spLocks noGrp="1"/>
          </p:cNvSpPr>
          <p:nvPr>
            <p:ph type="body" sz="quarter" idx="23"/>
          </p:nvPr>
        </p:nvSpPr>
        <p:spPr>
          <a:xfrm>
            <a:off x="2305050" y="920750"/>
            <a:ext cx="2136775" cy="344488"/>
          </a:xfrm>
        </p:spPr>
        <p:txBody>
          <a:bodyPr anchor="ctr" anchorCtr="0"/>
          <a:lstStyle>
            <a:lvl1pPr marL="0" indent="0" algn="ctr">
              <a:lnSpc>
                <a:spcPct val="100000"/>
              </a:lnSpc>
              <a:buNone/>
              <a:defRPr sz="1000" b="1">
                <a:solidFill>
                  <a:schemeClr val="accent1"/>
                </a:solidFill>
              </a:defRPr>
            </a:lvl1pPr>
            <a:lvl2pPr marL="457200" indent="0">
              <a:buNone/>
              <a:defRPr/>
            </a:lvl2pPr>
          </a:lstStyle>
          <a:p>
            <a:pPr lvl="0"/>
            <a:r>
              <a:rPr lang="en-GB"/>
              <a:t>Click to edit Master text styles</a:t>
            </a:r>
          </a:p>
        </p:txBody>
      </p:sp>
      <p:sp>
        <p:nvSpPr>
          <p:cNvPr id="31" name="Text Placeholder 2">
            <a:extLst>
              <a:ext uri="{FF2B5EF4-FFF2-40B4-BE49-F238E27FC236}">
                <a16:creationId xmlns:a16="http://schemas.microsoft.com/office/drawing/2014/main" id="{C58DA0A1-BA34-CA45-B40A-ED6F574357DE}"/>
              </a:ext>
            </a:extLst>
          </p:cNvPr>
          <p:cNvSpPr>
            <a:spLocks noGrp="1"/>
          </p:cNvSpPr>
          <p:nvPr>
            <p:ph type="body" sz="quarter" idx="18"/>
          </p:nvPr>
        </p:nvSpPr>
        <p:spPr>
          <a:xfrm>
            <a:off x="6854625" y="1024925"/>
            <a:ext cx="2136775" cy="344488"/>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FF6D27FC-FE28-43D9-0CFE-C1BDEDD543AD}"/>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38417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ditable Title Slide Pic">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9B3D4973-764C-46F1-B4AF-625504AA7EF4}"/>
              </a:ext>
            </a:extLst>
          </p:cNvPr>
          <p:cNvSpPr>
            <a:spLocks noGrp="1"/>
          </p:cNvSpPr>
          <p:nvPr>
            <p:ph type="pic" sz="quarter" idx="13"/>
          </p:nvPr>
        </p:nvSpPr>
        <p:spPr>
          <a:xfrm>
            <a:off x="0" y="0"/>
            <a:ext cx="12190287" cy="6858000"/>
          </a:xfrm>
          <a:solidFill>
            <a:schemeClr val="bg2"/>
          </a:solidFill>
        </p:spPr>
        <p:txBody>
          <a:bodyPr anchor="ctr" anchorCtr="0"/>
          <a:lstStyle>
            <a:lvl1pPr marL="0" indent="0" algn="ctr">
              <a:buNone/>
              <a:defRPr sz="1800"/>
            </a:lvl1pPr>
          </a:lstStyle>
          <a:p>
            <a:r>
              <a:rPr lang="en-GB"/>
              <a:t>Click icon to add picture</a:t>
            </a:r>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670A2EFA-D574-B249-BD30-1085A4A59FDE}" type="datetime1">
              <a:rPr lang="fi-FI" smtClean="0"/>
              <a:t>7.10.2025</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r>
              <a:rPr lang="fi-FI"/>
              <a:t>Yleisesitys</a:t>
            </a:r>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3" name="Subtitle 2">
            <a:extLst>
              <a:ext uri="{FF2B5EF4-FFF2-40B4-BE49-F238E27FC236}">
                <a16:creationId xmlns:a16="http://schemas.microsoft.com/office/drawing/2014/main" id="{387E494C-9798-3443-9399-DD160FCE8F16}"/>
              </a:ext>
            </a:extLst>
          </p:cNvPr>
          <p:cNvSpPr>
            <a:spLocks noGrp="1"/>
          </p:cNvSpPr>
          <p:nvPr>
            <p:ph type="subTitle" idx="1" hasCustomPrompt="1"/>
          </p:nvPr>
        </p:nvSpPr>
        <p:spPr>
          <a:xfrm>
            <a:off x="437881" y="2953116"/>
            <a:ext cx="10915917" cy="1655762"/>
          </a:xfrm>
        </p:spPr>
        <p:txBody>
          <a:bodyPr/>
          <a:lstStyle>
            <a:lvl1pPr marL="0" indent="0" algn="l">
              <a:buNone/>
              <a:defRPr sz="9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title</a:t>
            </a:r>
            <a:endParaRPr lang="en-GB"/>
          </a:p>
        </p:txBody>
      </p:sp>
      <p:sp>
        <p:nvSpPr>
          <p:cNvPr id="14" name="Title 1">
            <a:extLst>
              <a:ext uri="{FF2B5EF4-FFF2-40B4-BE49-F238E27FC236}">
                <a16:creationId xmlns:a16="http://schemas.microsoft.com/office/drawing/2014/main" id="{229C7B90-2B18-2341-88BE-102FCE7BB983}"/>
              </a:ext>
            </a:extLst>
          </p:cNvPr>
          <p:cNvSpPr>
            <a:spLocks noGrp="1"/>
          </p:cNvSpPr>
          <p:nvPr>
            <p:ph type="ctrTitle" hasCustomPrompt="1"/>
          </p:nvPr>
        </p:nvSpPr>
        <p:spPr>
          <a:xfrm>
            <a:off x="437882" y="1661374"/>
            <a:ext cx="10915918" cy="1415629"/>
          </a:xfrm>
        </p:spPr>
        <p:txBody>
          <a:bodyPr anchor="b" anchorCtr="0"/>
          <a:lstStyle>
            <a:lvl1pPr algn="l">
              <a:defRPr sz="9200" b="1"/>
            </a:lvl1pPr>
          </a:lstStyle>
          <a:p>
            <a:r>
              <a:rPr lang="fi-FI" err="1"/>
              <a:t>title</a:t>
            </a:r>
            <a:endParaRPr lang="en-GB"/>
          </a:p>
        </p:txBody>
      </p:sp>
      <p:pic>
        <p:nvPicPr>
          <p:cNvPr id="12" name="Graphic 11">
            <a:extLst>
              <a:ext uri="{FF2B5EF4-FFF2-40B4-BE49-F238E27FC236}">
                <a16:creationId xmlns:a16="http://schemas.microsoft.com/office/drawing/2014/main" id="{8E8BF874-43DC-C614-50C2-A914A54B267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SmartArt Placeholder 1">
            <a:extLst>
              <a:ext uri="{FF2B5EF4-FFF2-40B4-BE49-F238E27FC236}">
                <a16:creationId xmlns:a16="http://schemas.microsoft.com/office/drawing/2014/main" id="{99738C28-88A7-D814-A9CF-672A2C2814BD}"/>
              </a:ext>
            </a:extLst>
          </p:cNvPr>
          <p:cNvSpPr>
            <a:spLocks noGrp="1"/>
          </p:cNvSpPr>
          <p:nvPr>
            <p:ph type="dgm" sz="quarter" idx="14" hasCustomPrompt="1"/>
          </p:nvPr>
        </p:nvSpPr>
        <p:spPr>
          <a:xfrm>
            <a:off x="3036593" y="1911611"/>
            <a:ext cx="998973" cy="915153"/>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30633342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9F352"/>
          </a:solidFill>
        </p:spPr>
        <p:txBody>
          <a:bodyPr anchor="ctr" anchorCtr="0"/>
          <a:lstStyle>
            <a:lvl1pPr algn="ctr">
              <a:defRPr/>
            </a:lvl1p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F8CBF849-CF49-4641-9749-5E7A3D5B355C}"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2"/>
          </a:solidFill>
        </p:spPr>
        <p:txBody>
          <a:bodyPr anchor="ctr" anchorCtr="0"/>
          <a:lstStyle>
            <a:lvl1pPr marL="0" indent="0" algn="ctr">
              <a:buNone/>
              <a:defRPr sz="1400"/>
            </a:lvl1pPr>
          </a:lstStyle>
          <a:p>
            <a:r>
              <a:rPr lang="en-GB"/>
              <a:t>Click icon to add picture</a:t>
            </a:r>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r>
              <a:rPr lang="en-GB"/>
              <a:t>Click to edit Master text styles</a:t>
            </a:r>
          </a:p>
        </p:txBody>
      </p:sp>
      <p:sp>
        <p:nvSpPr>
          <p:cNvPr id="3" name="Text Placeholder 4">
            <a:extLst>
              <a:ext uri="{FF2B5EF4-FFF2-40B4-BE49-F238E27FC236}">
                <a16:creationId xmlns:a16="http://schemas.microsoft.com/office/drawing/2014/main" id="{74E86F79-8980-02F9-A048-DB38C11D86F4}"/>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9736479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Extended Team">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5FF00A27-5B1A-C94B-A2D8-37927D18DD31}"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939798"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6921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6921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39" name="Picture Placeholder 7">
            <a:extLst>
              <a:ext uri="{FF2B5EF4-FFF2-40B4-BE49-F238E27FC236}">
                <a16:creationId xmlns:a16="http://schemas.microsoft.com/office/drawing/2014/main" id="{FC6C7753-11BF-4C81-AF58-0E862561B5D1}"/>
              </a:ext>
            </a:extLst>
          </p:cNvPr>
          <p:cNvSpPr>
            <a:spLocks noGrp="1"/>
          </p:cNvSpPr>
          <p:nvPr>
            <p:ph type="pic" sz="quarter" idx="42"/>
          </p:nvPr>
        </p:nvSpPr>
        <p:spPr>
          <a:xfrm>
            <a:off x="2197098"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40" name="Text Placeholder 2">
            <a:extLst>
              <a:ext uri="{FF2B5EF4-FFF2-40B4-BE49-F238E27FC236}">
                <a16:creationId xmlns:a16="http://schemas.microsoft.com/office/drawing/2014/main" id="{2EC454F0-EC62-48A1-ABC7-ECBC67111197}"/>
              </a:ext>
            </a:extLst>
          </p:cNvPr>
          <p:cNvSpPr>
            <a:spLocks noGrp="1"/>
          </p:cNvSpPr>
          <p:nvPr>
            <p:ph type="body" sz="quarter" idx="43"/>
          </p:nvPr>
        </p:nvSpPr>
        <p:spPr>
          <a:xfrm>
            <a:off x="1949450"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41" name="Text Placeholder 2">
            <a:extLst>
              <a:ext uri="{FF2B5EF4-FFF2-40B4-BE49-F238E27FC236}">
                <a16:creationId xmlns:a16="http://schemas.microsoft.com/office/drawing/2014/main" id="{DC5477FE-DA8A-496C-8B74-05B8FBFC7A76}"/>
              </a:ext>
            </a:extLst>
          </p:cNvPr>
          <p:cNvSpPr>
            <a:spLocks noGrp="1"/>
          </p:cNvSpPr>
          <p:nvPr>
            <p:ph type="body" sz="quarter" idx="44"/>
          </p:nvPr>
        </p:nvSpPr>
        <p:spPr>
          <a:xfrm>
            <a:off x="1949450"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43" name="Picture Placeholder 7">
            <a:extLst>
              <a:ext uri="{FF2B5EF4-FFF2-40B4-BE49-F238E27FC236}">
                <a16:creationId xmlns:a16="http://schemas.microsoft.com/office/drawing/2014/main" id="{8D97726A-9B35-4B5A-8751-AEEC7EB6DAEC}"/>
              </a:ext>
            </a:extLst>
          </p:cNvPr>
          <p:cNvSpPr>
            <a:spLocks noGrp="1"/>
          </p:cNvSpPr>
          <p:nvPr>
            <p:ph type="pic" sz="quarter" idx="45"/>
          </p:nvPr>
        </p:nvSpPr>
        <p:spPr>
          <a:xfrm>
            <a:off x="939798"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44" name="Text Placeholder 2">
            <a:extLst>
              <a:ext uri="{FF2B5EF4-FFF2-40B4-BE49-F238E27FC236}">
                <a16:creationId xmlns:a16="http://schemas.microsoft.com/office/drawing/2014/main" id="{76A47E1C-E7B6-464B-80B5-FEEE136A86ED}"/>
              </a:ext>
            </a:extLst>
          </p:cNvPr>
          <p:cNvSpPr>
            <a:spLocks noGrp="1"/>
          </p:cNvSpPr>
          <p:nvPr>
            <p:ph type="body" sz="quarter" idx="46"/>
          </p:nvPr>
        </p:nvSpPr>
        <p:spPr>
          <a:xfrm>
            <a:off x="6921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45" name="Text Placeholder 2">
            <a:extLst>
              <a:ext uri="{FF2B5EF4-FFF2-40B4-BE49-F238E27FC236}">
                <a16:creationId xmlns:a16="http://schemas.microsoft.com/office/drawing/2014/main" id="{E6DE5208-786D-4CC6-AAFE-B8D7A79429A1}"/>
              </a:ext>
            </a:extLst>
          </p:cNvPr>
          <p:cNvSpPr>
            <a:spLocks noGrp="1"/>
          </p:cNvSpPr>
          <p:nvPr>
            <p:ph type="body" sz="quarter" idx="47"/>
          </p:nvPr>
        </p:nvSpPr>
        <p:spPr>
          <a:xfrm>
            <a:off x="6921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170FC4F6-9141-43F4-B1FB-8808EEDC6238}"/>
              </a:ext>
            </a:extLst>
          </p:cNvPr>
          <p:cNvSpPr>
            <a:spLocks noGrp="1"/>
          </p:cNvSpPr>
          <p:nvPr>
            <p:ph type="pic" sz="quarter" idx="48"/>
          </p:nvPr>
        </p:nvSpPr>
        <p:spPr>
          <a:xfrm>
            <a:off x="2197098"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47" name="Text Placeholder 2">
            <a:extLst>
              <a:ext uri="{FF2B5EF4-FFF2-40B4-BE49-F238E27FC236}">
                <a16:creationId xmlns:a16="http://schemas.microsoft.com/office/drawing/2014/main" id="{09C7801E-5987-4F1F-A1A5-08FAD070578C}"/>
              </a:ext>
            </a:extLst>
          </p:cNvPr>
          <p:cNvSpPr>
            <a:spLocks noGrp="1"/>
          </p:cNvSpPr>
          <p:nvPr>
            <p:ph type="body" sz="quarter" idx="49"/>
          </p:nvPr>
        </p:nvSpPr>
        <p:spPr>
          <a:xfrm>
            <a:off x="1949450"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48" name="Text Placeholder 2">
            <a:extLst>
              <a:ext uri="{FF2B5EF4-FFF2-40B4-BE49-F238E27FC236}">
                <a16:creationId xmlns:a16="http://schemas.microsoft.com/office/drawing/2014/main" id="{6332DF15-E16A-4A17-B3EA-641F563FC4DF}"/>
              </a:ext>
            </a:extLst>
          </p:cNvPr>
          <p:cNvSpPr>
            <a:spLocks noGrp="1"/>
          </p:cNvSpPr>
          <p:nvPr>
            <p:ph type="body" sz="quarter" idx="50"/>
          </p:nvPr>
        </p:nvSpPr>
        <p:spPr>
          <a:xfrm>
            <a:off x="1949450"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49" name="Picture Placeholder 7">
            <a:extLst>
              <a:ext uri="{FF2B5EF4-FFF2-40B4-BE49-F238E27FC236}">
                <a16:creationId xmlns:a16="http://schemas.microsoft.com/office/drawing/2014/main" id="{D3D6C455-5EDB-4951-BB1C-BD8F305941F6}"/>
              </a:ext>
            </a:extLst>
          </p:cNvPr>
          <p:cNvSpPr>
            <a:spLocks noGrp="1"/>
          </p:cNvSpPr>
          <p:nvPr>
            <p:ph type="pic" sz="quarter" idx="51"/>
          </p:nvPr>
        </p:nvSpPr>
        <p:spPr>
          <a:xfrm>
            <a:off x="939798"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50" name="Text Placeholder 2">
            <a:extLst>
              <a:ext uri="{FF2B5EF4-FFF2-40B4-BE49-F238E27FC236}">
                <a16:creationId xmlns:a16="http://schemas.microsoft.com/office/drawing/2014/main" id="{3336F89B-58A8-4AA8-9C61-3AC7EC0D6BEA}"/>
              </a:ext>
            </a:extLst>
          </p:cNvPr>
          <p:cNvSpPr>
            <a:spLocks noGrp="1"/>
          </p:cNvSpPr>
          <p:nvPr>
            <p:ph type="body" sz="quarter" idx="52"/>
          </p:nvPr>
        </p:nvSpPr>
        <p:spPr>
          <a:xfrm>
            <a:off x="6921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51" name="Text Placeholder 2">
            <a:extLst>
              <a:ext uri="{FF2B5EF4-FFF2-40B4-BE49-F238E27FC236}">
                <a16:creationId xmlns:a16="http://schemas.microsoft.com/office/drawing/2014/main" id="{178E4FBD-01B1-4092-A849-D26A3B798C90}"/>
              </a:ext>
            </a:extLst>
          </p:cNvPr>
          <p:cNvSpPr>
            <a:spLocks noGrp="1"/>
          </p:cNvSpPr>
          <p:nvPr>
            <p:ph type="body" sz="quarter" idx="53"/>
          </p:nvPr>
        </p:nvSpPr>
        <p:spPr>
          <a:xfrm>
            <a:off x="6921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52" name="Picture Placeholder 7">
            <a:extLst>
              <a:ext uri="{FF2B5EF4-FFF2-40B4-BE49-F238E27FC236}">
                <a16:creationId xmlns:a16="http://schemas.microsoft.com/office/drawing/2014/main" id="{8FAB93E7-3D37-486C-896E-5EBBF570DE80}"/>
              </a:ext>
            </a:extLst>
          </p:cNvPr>
          <p:cNvSpPr>
            <a:spLocks noGrp="1"/>
          </p:cNvSpPr>
          <p:nvPr>
            <p:ph type="pic" sz="quarter" idx="54"/>
          </p:nvPr>
        </p:nvSpPr>
        <p:spPr>
          <a:xfrm>
            <a:off x="2197098"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53" name="Text Placeholder 2">
            <a:extLst>
              <a:ext uri="{FF2B5EF4-FFF2-40B4-BE49-F238E27FC236}">
                <a16:creationId xmlns:a16="http://schemas.microsoft.com/office/drawing/2014/main" id="{1DFF403A-CBE2-484E-B71C-DBF63FB0194D}"/>
              </a:ext>
            </a:extLst>
          </p:cNvPr>
          <p:cNvSpPr>
            <a:spLocks noGrp="1"/>
          </p:cNvSpPr>
          <p:nvPr>
            <p:ph type="body" sz="quarter" idx="55"/>
          </p:nvPr>
        </p:nvSpPr>
        <p:spPr>
          <a:xfrm>
            <a:off x="1949450"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54" name="Text Placeholder 2">
            <a:extLst>
              <a:ext uri="{FF2B5EF4-FFF2-40B4-BE49-F238E27FC236}">
                <a16:creationId xmlns:a16="http://schemas.microsoft.com/office/drawing/2014/main" id="{877A05C8-D6A0-4655-866F-B821F6CC89CE}"/>
              </a:ext>
            </a:extLst>
          </p:cNvPr>
          <p:cNvSpPr>
            <a:spLocks noGrp="1"/>
          </p:cNvSpPr>
          <p:nvPr>
            <p:ph type="body" sz="quarter" idx="56"/>
          </p:nvPr>
        </p:nvSpPr>
        <p:spPr>
          <a:xfrm>
            <a:off x="1949450"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p:nvPr>
        </p:nvSpPr>
        <p:spPr>
          <a:xfrm>
            <a:off x="1132779"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GB"/>
              <a:t>Click to edit Master text styles</a:t>
            </a:r>
          </a:p>
        </p:txBody>
      </p:sp>
      <p:sp>
        <p:nvSpPr>
          <p:cNvPr id="56" name="Picture Placeholder 7">
            <a:extLst>
              <a:ext uri="{FF2B5EF4-FFF2-40B4-BE49-F238E27FC236}">
                <a16:creationId xmlns:a16="http://schemas.microsoft.com/office/drawing/2014/main" id="{A9302AFC-34E2-411F-8008-AF5B6436FBB3}"/>
              </a:ext>
            </a:extLst>
          </p:cNvPr>
          <p:cNvSpPr>
            <a:spLocks noGrp="1"/>
          </p:cNvSpPr>
          <p:nvPr>
            <p:ph type="pic" sz="quarter" idx="58"/>
          </p:nvPr>
        </p:nvSpPr>
        <p:spPr>
          <a:xfrm>
            <a:off x="4451437"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57" name="Text Placeholder 2">
            <a:extLst>
              <a:ext uri="{FF2B5EF4-FFF2-40B4-BE49-F238E27FC236}">
                <a16:creationId xmlns:a16="http://schemas.microsoft.com/office/drawing/2014/main" id="{AC8F45BA-A6F8-46DD-9C36-060870286B51}"/>
              </a:ext>
            </a:extLst>
          </p:cNvPr>
          <p:cNvSpPr>
            <a:spLocks noGrp="1"/>
          </p:cNvSpPr>
          <p:nvPr>
            <p:ph type="body" sz="quarter" idx="59"/>
          </p:nvPr>
        </p:nvSpPr>
        <p:spPr>
          <a:xfrm>
            <a:off x="42037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58" name="Text Placeholder 2">
            <a:extLst>
              <a:ext uri="{FF2B5EF4-FFF2-40B4-BE49-F238E27FC236}">
                <a16:creationId xmlns:a16="http://schemas.microsoft.com/office/drawing/2014/main" id="{5976402F-315A-4E29-BCD4-35D7DFDEE87F}"/>
              </a:ext>
            </a:extLst>
          </p:cNvPr>
          <p:cNvSpPr>
            <a:spLocks noGrp="1"/>
          </p:cNvSpPr>
          <p:nvPr>
            <p:ph type="body" sz="quarter" idx="60"/>
          </p:nvPr>
        </p:nvSpPr>
        <p:spPr>
          <a:xfrm>
            <a:off x="42037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59" name="Picture Placeholder 7">
            <a:extLst>
              <a:ext uri="{FF2B5EF4-FFF2-40B4-BE49-F238E27FC236}">
                <a16:creationId xmlns:a16="http://schemas.microsoft.com/office/drawing/2014/main" id="{BF9F7E44-78E9-4680-9BEA-B40461702B73}"/>
              </a:ext>
            </a:extLst>
          </p:cNvPr>
          <p:cNvSpPr>
            <a:spLocks noGrp="1"/>
          </p:cNvSpPr>
          <p:nvPr>
            <p:ph type="pic" sz="quarter" idx="61"/>
          </p:nvPr>
        </p:nvSpPr>
        <p:spPr>
          <a:xfrm>
            <a:off x="5708737"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60" name="Text Placeholder 2">
            <a:extLst>
              <a:ext uri="{FF2B5EF4-FFF2-40B4-BE49-F238E27FC236}">
                <a16:creationId xmlns:a16="http://schemas.microsoft.com/office/drawing/2014/main" id="{07E36EE5-1F82-4584-AB7A-5F33805F5AF4}"/>
              </a:ext>
            </a:extLst>
          </p:cNvPr>
          <p:cNvSpPr>
            <a:spLocks noGrp="1"/>
          </p:cNvSpPr>
          <p:nvPr>
            <p:ph type="body" sz="quarter" idx="62"/>
          </p:nvPr>
        </p:nvSpPr>
        <p:spPr>
          <a:xfrm>
            <a:off x="5461089"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61" name="Text Placeholder 2">
            <a:extLst>
              <a:ext uri="{FF2B5EF4-FFF2-40B4-BE49-F238E27FC236}">
                <a16:creationId xmlns:a16="http://schemas.microsoft.com/office/drawing/2014/main" id="{12F330D1-8040-4FDC-90CA-CCF8C38DC2D4}"/>
              </a:ext>
            </a:extLst>
          </p:cNvPr>
          <p:cNvSpPr>
            <a:spLocks noGrp="1"/>
          </p:cNvSpPr>
          <p:nvPr>
            <p:ph type="body" sz="quarter" idx="63"/>
          </p:nvPr>
        </p:nvSpPr>
        <p:spPr>
          <a:xfrm>
            <a:off x="5461089"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62" name="Picture Placeholder 7">
            <a:extLst>
              <a:ext uri="{FF2B5EF4-FFF2-40B4-BE49-F238E27FC236}">
                <a16:creationId xmlns:a16="http://schemas.microsoft.com/office/drawing/2014/main" id="{2D2E3CA8-2D7F-4590-BBC8-38D44EE51033}"/>
              </a:ext>
            </a:extLst>
          </p:cNvPr>
          <p:cNvSpPr>
            <a:spLocks noGrp="1"/>
          </p:cNvSpPr>
          <p:nvPr>
            <p:ph type="pic" sz="quarter" idx="64"/>
          </p:nvPr>
        </p:nvSpPr>
        <p:spPr>
          <a:xfrm>
            <a:off x="4451437"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63" name="Text Placeholder 2">
            <a:extLst>
              <a:ext uri="{FF2B5EF4-FFF2-40B4-BE49-F238E27FC236}">
                <a16:creationId xmlns:a16="http://schemas.microsoft.com/office/drawing/2014/main" id="{AB8BA215-33A3-4734-88A5-1418CBE9D04F}"/>
              </a:ext>
            </a:extLst>
          </p:cNvPr>
          <p:cNvSpPr>
            <a:spLocks noGrp="1"/>
          </p:cNvSpPr>
          <p:nvPr>
            <p:ph type="body" sz="quarter" idx="65"/>
          </p:nvPr>
        </p:nvSpPr>
        <p:spPr>
          <a:xfrm>
            <a:off x="42037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64" name="Text Placeholder 2">
            <a:extLst>
              <a:ext uri="{FF2B5EF4-FFF2-40B4-BE49-F238E27FC236}">
                <a16:creationId xmlns:a16="http://schemas.microsoft.com/office/drawing/2014/main" id="{44336242-27F8-47A8-9DA9-26D551F12076}"/>
              </a:ext>
            </a:extLst>
          </p:cNvPr>
          <p:cNvSpPr>
            <a:spLocks noGrp="1"/>
          </p:cNvSpPr>
          <p:nvPr>
            <p:ph type="body" sz="quarter" idx="66"/>
          </p:nvPr>
        </p:nvSpPr>
        <p:spPr>
          <a:xfrm>
            <a:off x="42037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65" name="Picture Placeholder 7">
            <a:extLst>
              <a:ext uri="{FF2B5EF4-FFF2-40B4-BE49-F238E27FC236}">
                <a16:creationId xmlns:a16="http://schemas.microsoft.com/office/drawing/2014/main" id="{8A23EFA2-C155-4DF3-A953-69D9B210C806}"/>
              </a:ext>
            </a:extLst>
          </p:cNvPr>
          <p:cNvSpPr>
            <a:spLocks noGrp="1"/>
          </p:cNvSpPr>
          <p:nvPr>
            <p:ph type="pic" sz="quarter" idx="67"/>
          </p:nvPr>
        </p:nvSpPr>
        <p:spPr>
          <a:xfrm>
            <a:off x="5708737"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66" name="Text Placeholder 2">
            <a:extLst>
              <a:ext uri="{FF2B5EF4-FFF2-40B4-BE49-F238E27FC236}">
                <a16:creationId xmlns:a16="http://schemas.microsoft.com/office/drawing/2014/main" id="{0062C3DC-76A9-40ED-BD78-2C41FE117AF9}"/>
              </a:ext>
            </a:extLst>
          </p:cNvPr>
          <p:cNvSpPr>
            <a:spLocks noGrp="1"/>
          </p:cNvSpPr>
          <p:nvPr>
            <p:ph type="body" sz="quarter" idx="68"/>
          </p:nvPr>
        </p:nvSpPr>
        <p:spPr>
          <a:xfrm>
            <a:off x="5461089"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67" name="Text Placeholder 2">
            <a:extLst>
              <a:ext uri="{FF2B5EF4-FFF2-40B4-BE49-F238E27FC236}">
                <a16:creationId xmlns:a16="http://schemas.microsoft.com/office/drawing/2014/main" id="{9CCE7514-6462-455B-8AB4-D0B420541DF6}"/>
              </a:ext>
            </a:extLst>
          </p:cNvPr>
          <p:cNvSpPr>
            <a:spLocks noGrp="1"/>
          </p:cNvSpPr>
          <p:nvPr>
            <p:ph type="body" sz="quarter" idx="69"/>
          </p:nvPr>
        </p:nvSpPr>
        <p:spPr>
          <a:xfrm>
            <a:off x="5461089"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68" name="Picture Placeholder 7">
            <a:extLst>
              <a:ext uri="{FF2B5EF4-FFF2-40B4-BE49-F238E27FC236}">
                <a16:creationId xmlns:a16="http://schemas.microsoft.com/office/drawing/2014/main" id="{92AE6854-05A3-4C91-9AAB-41C85EEBC2A0}"/>
              </a:ext>
            </a:extLst>
          </p:cNvPr>
          <p:cNvSpPr>
            <a:spLocks noGrp="1"/>
          </p:cNvSpPr>
          <p:nvPr>
            <p:ph type="pic" sz="quarter" idx="70"/>
          </p:nvPr>
        </p:nvSpPr>
        <p:spPr>
          <a:xfrm>
            <a:off x="4451437"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69" name="Text Placeholder 2">
            <a:extLst>
              <a:ext uri="{FF2B5EF4-FFF2-40B4-BE49-F238E27FC236}">
                <a16:creationId xmlns:a16="http://schemas.microsoft.com/office/drawing/2014/main" id="{17CDBCD4-09E0-4900-8507-0130D2EE530D}"/>
              </a:ext>
            </a:extLst>
          </p:cNvPr>
          <p:cNvSpPr>
            <a:spLocks noGrp="1"/>
          </p:cNvSpPr>
          <p:nvPr>
            <p:ph type="body" sz="quarter" idx="71"/>
          </p:nvPr>
        </p:nvSpPr>
        <p:spPr>
          <a:xfrm>
            <a:off x="42037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70" name="Text Placeholder 2">
            <a:extLst>
              <a:ext uri="{FF2B5EF4-FFF2-40B4-BE49-F238E27FC236}">
                <a16:creationId xmlns:a16="http://schemas.microsoft.com/office/drawing/2014/main" id="{9C56191E-4511-4274-B674-07B5E0232C2E}"/>
              </a:ext>
            </a:extLst>
          </p:cNvPr>
          <p:cNvSpPr>
            <a:spLocks noGrp="1"/>
          </p:cNvSpPr>
          <p:nvPr>
            <p:ph type="body" sz="quarter" idx="72"/>
          </p:nvPr>
        </p:nvSpPr>
        <p:spPr>
          <a:xfrm>
            <a:off x="42037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71" name="Picture Placeholder 7">
            <a:extLst>
              <a:ext uri="{FF2B5EF4-FFF2-40B4-BE49-F238E27FC236}">
                <a16:creationId xmlns:a16="http://schemas.microsoft.com/office/drawing/2014/main" id="{F499C15C-30A2-4F66-888C-5DCC49EA5801}"/>
              </a:ext>
            </a:extLst>
          </p:cNvPr>
          <p:cNvSpPr>
            <a:spLocks noGrp="1"/>
          </p:cNvSpPr>
          <p:nvPr>
            <p:ph type="pic" sz="quarter" idx="73"/>
          </p:nvPr>
        </p:nvSpPr>
        <p:spPr>
          <a:xfrm>
            <a:off x="5708737"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72" name="Text Placeholder 2">
            <a:extLst>
              <a:ext uri="{FF2B5EF4-FFF2-40B4-BE49-F238E27FC236}">
                <a16:creationId xmlns:a16="http://schemas.microsoft.com/office/drawing/2014/main" id="{FD34D09D-2749-43A6-A87A-4D33974D6342}"/>
              </a:ext>
            </a:extLst>
          </p:cNvPr>
          <p:cNvSpPr>
            <a:spLocks noGrp="1"/>
          </p:cNvSpPr>
          <p:nvPr>
            <p:ph type="body" sz="quarter" idx="74"/>
          </p:nvPr>
        </p:nvSpPr>
        <p:spPr>
          <a:xfrm>
            <a:off x="5461089"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73" name="Text Placeholder 2">
            <a:extLst>
              <a:ext uri="{FF2B5EF4-FFF2-40B4-BE49-F238E27FC236}">
                <a16:creationId xmlns:a16="http://schemas.microsoft.com/office/drawing/2014/main" id="{A83FD17A-E359-4BDF-8E6A-D26667C997AA}"/>
              </a:ext>
            </a:extLst>
          </p:cNvPr>
          <p:cNvSpPr>
            <a:spLocks noGrp="1"/>
          </p:cNvSpPr>
          <p:nvPr>
            <p:ph type="body" sz="quarter" idx="75"/>
          </p:nvPr>
        </p:nvSpPr>
        <p:spPr>
          <a:xfrm>
            <a:off x="5461089"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74" name="Text Placeholder 2">
            <a:extLst>
              <a:ext uri="{FF2B5EF4-FFF2-40B4-BE49-F238E27FC236}">
                <a16:creationId xmlns:a16="http://schemas.microsoft.com/office/drawing/2014/main" id="{F390C353-82C0-4C83-9358-239018456BF5}"/>
              </a:ext>
            </a:extLst>
          </p:cNvPr>
          <p:cNvSpPr>
            <a:spLocks noGrp="1"/>
          </p:cNvSpPr>
          <p:nvPr>
            <p:ph type="body" sz="quarter" idx="76"/>
          </p:nvPr>
        </p:nvSpPr>
        <p:spPr>
          <a:xfrm>
            <a:off x="5266897"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GB"/>
              <a:t>Click to edit Master text styles</a:t>
            </a:r>
          </a:p>
        </p:txBody>
      </p:sp>
      <p:sp>
        <p:nvSpPr>
          <p:cNvPr id="75" name="Picture Placeholder 7">
            <a:extLst>
              <a:ext uri="{FF2B5EF4-FFF2-40B4-BE49-F238E27FC236}">
                <a16:creationId xmlns:a16="http://schemas.microsoft.com/office/drawing/2014/main" id="{0085B03F-8DB7-46A2-9137-9D4E64FD9E0D}"/>
              </a:ext>
            </a:extLst>
          </p:cNvPr>
          <p:cNvSpPr>
            <a:spLocks noGrp="1"/>
          </p:cNvSpPr>
          <p:nvPr>
            <p:ph type="pic" sz="quarter" idx="77"/>
          </p:nvPr>
        </p:nvSpPr>
        <p:spPr>
          <a:xfrm>
            <a:off x="9220913"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76" name="Text Placeholder 2">
            <a:extLst>
              <a:ext uri="{FF2B5EF4-FFF2-40B4-BE49-F238E27FC236}">
                <a16:creationId xmlns:a16="http://schemas.microsoft.com/office/drawing/2014/main" id="{5E705DF5-3179-49B3-BE27-A36168A183B1}"/>
              </a:ext>
            </a:extLst>
          </p:cNvPr>
          <p:cNvSpPr>
            <a:spLocks noGrp="1"/>
          </p:cNvSpPr>
          <p:nvPr>
            <p:ph type="body" sz="quarter" idx="78"/>
          </p:nvPr>
        </p:nvSpPr>
        <p:spPr>
          <a:xfrm>
            <a:off x="89732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77" name="Text Placeholder 2">
            <a:extLst>
              <a:ext uri="{FF2B5EF4-FFF2-40B4-BE49-F238E27FC236}">
                <a16:creationId xmlns:a16="http://schemas.microsoft.com/office/drawing/2014/main" id="{9EC51A88-308D-44FE-A872-54E804F85EC5}"/>
              </a:ext>
            </a:extLst>
          </p:cNvPr>
          <p:cNvSpPr>
            <a:spLocks noGrp="1"/>
          </p:cNvSpPr>
          <p:nvPr>
            <p:ph type="body" sz="quarter" idx="79"/>
          </p:nvPr>
        </p:nvSpPr>
        <p:spPr>
          <a:xfrm>
            <a:off x="89732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78" name="Picture Placeholder 7">
            <a:extLst>
              <a:ext uri="{FF2B5EF4-FFF2-40B4-BE49-F238E27FC236}">
                <a16:creationId xmlns:a16="http://schemas.microsoft.com/office/drawing/2014/main" id="{69B7EFD3-73FF-45CE-B9C4-CABEE1791B6C}"/>
              </a:ext>
            </a:extLst>
          </p:cNvPr>
          <p:cNvSpPr>
            <a:spLocks noGrp="1"/>
          </p:cNvSpPr>
          <p:nvPr>
            <p:ph type="pic" sz="quarter" idx="80"/>
          </p:nvPr>
        </p:nvSpPr>
        <p:spPr>
          <a:xfrm>
            <a:off x="10478213"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79" name="Text Placeholder 2">
            <a:extLst>
              <a:ext uri="{FF2B5EF4-FFF2-40B4-BE49-F238E27FC236}">
                <a16:creationId xmlns:a16="http://schemas.microsoft.com/office/drawing/2014/main" id="{F9F7D599-6A01-468A-9971-309B7A58E123}"/>
              </a:ext>
            </a:extLst>
          </p:cNvPr>
          <p:cNvSpPr>
            <a:spLocks noGrp="1"/>
          </p:cNvSpPr>
          <p:nvPr>
            <p:ph type="body" sz="quarter" idx="81"/>
          </p:nvPr>
        </p:nvSpPr>
        <p:spPr>
          <a:xfrm>
            <a:off x="1023056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0" name="Text Placeholder 2">
            <a:extLst>
              <a:ext uri="{FF2B5EF4-FFF2-40B4-BE49-F238E27FC236}">
                <a16:creationId xmlns:a16="http://schemas.microsoft.com/office/drawing/2014/main" id="{2B590076-3EEC-4198-B01A-63F8D0082299}"/>
              </a:ext>
            </a:extLst>
          </p:cNvPr>
          <p:cNvSpPr>
            <a:spLocks noGrp="1"/>
          </p:cNvSpPr>
          <p:nvPr>
            <p:ph type="body" sz="quarter" idx="82"/>
          </p:nvPr>
        </p:nvSpPr>
        <p:spPr>
          <a:xfrm>
            <a:off x="1023056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81" name="Picture Placeholder 7">
            <a:extLst>
              <a:ext uri="{FF2B5EF4-FFF2-40B4-BE49-F238E27FC236}">
                <a16:creationId xmlns:a16="http://schemas.microsoft.com/office/drawing/2014/main" id="{0B28CE5D-020D-45A4-B53B-46483CCDB93C}"/>
              </a:ext>
            </a:extLst>
          </p:cNvPr>
          <p:cNvSpPr>
            <a:spLocks noGrp="1"/>
          </p:cNvSpPr>
          <p:nvPr>
            <p:ph type="pic" sz="quarter" idx="83"/>
          </p:nvPr>
        </p:nvSpPr>
        <p:spPr>
          <a:xfrm>
            <a:off x="9220913"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82" name="Text Placeholder 2">
            <a:extLst>
              <a:ext uri="{FF2B5EF4-FFF2-40B4-BE49-F238E27FC236}">
                <a16:creationId xmlns:a16="http://schemas.microsoft.com/office/drawing/2014/main" id="{A7C0CCF2-69EA-408A-8209-3FF192BD3EE3}"/>
              </a:ext>
            </a:extLst>
          </p:cNvPr>
          <p:cNvSpPr>
            <a:spLocks noGrp="1"/>
          </p:cNvSpPr>
          <p:nvPr>
            <p:ph type="body" sz="quarter" idx="84"/>
          </p:nvPr>
        </p:nvSpPr>
        <p:spPr>
          <a:xfrm>
            <a:off x="89732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3" name="Text Placeholder 2">
            <a:extLst>
              <a:ext uri="{FF2B5EF4-FFF2-40B4-BE49-F238E27FC236}">
                <a16:creationId xmlns:a16="http://schemas.microsoft.com/office/drawing/2014/main" id="{1D556B46-C363-41A7-80B3-D34D1C7A0566}"/>
              </a:ext>
            </a:extLst>
          </p:cNvPr>
          <p:cNvSpPr>
            <a:spLocks noGrp="1"/>
          </p:cNvSpPr>
          <p:nvPr>
            <p:ph type="body" sz="quarter" idx="85"/>
          </p:nvPr>
        </p:nvSpPr>
        <p:spPr>
          <a:xfrm>
            <a:off x="89732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84" name="Picture Placeholder 7">
            <a:extLst>
              <a:ext uri="{FF2B5EF4-FFF2-40B4-BE49-F238E27FC236}">
                <a16:creationId xmlns:a16="http://schemas.microsoft.com/office/drawing/2014/main" id="{ECA27076-7DF9-4EC0-BDC7-66791C96A982}"/>
              </a:ext>
            </a:extLst>
          </p:cNvPr>
          <p:cNvSpPr>
            <a:spLocks noGrp="1"/>
          </p:cNvSpPr>
          <p:nvPr>
            <p:ph type="pic" sz="quarter" idx="86"/>
          </p:nvPr>
        </p:nvSpPr>
        <p:spPr>
          <a:xfrm>
            <a:off x="10478213"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85" name="Text Placeholder 2">
            <a:extLst>
              <a:ext uri="{FF2B5EF4-FFF2-40B4-BE49-F238E27FC236}">
                <a16:creationId xmlns:a16="http://schemas.microsoft.com/office/drawing/2014/main" id="{4432E1CF-1991-4D2C-9E33-BDEBBFBD776E}"/>
              </a:ext>
            </a:extLst>
          </p:cNvPr>
          <p:cNvSpPr>
            <a:spLocks noGrp="1"/>
          </p:cNvSpPr>
          <p:nvPr>
            <p:ph type="body" sz="quarter" idx="87"/>
          </p:nvPr>
        </p:nvSpPr>
        <p:spPr>
          <a:xfrm>
            <a:off x="1023056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6" name="Text Placeholder 2">
            <a:extLst>
              <a:ext uri="{FF2B5EF4-FFF2-40B4-BE49-F238E27FC236}">
                <a16:creationId xmlns:a16="http://schemas.microsoft.com/office/drawing/2014/main" id="{F6FEB7F3-F89A-46F3-9A25-E56F1EFE8361}"/>
              </a:ext>
            </a:extLst>
          </p:cNvPr>
          <p:cNvSpPr>
            <a:spLocks noGrp="1"/>
          </p:cNvSpPr>
          <p:nvPr>
            <p:ph type="body" sz="quarter" idx="88"/>
          </p:nvPr>
        </p:nvSpPr>
        <p:spPr>
          <a:xfrm>
            <a:off x="1023056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87" name="Picture Placeholder 7">
            <a:extLst>
              <a:ext uri="{FF2B5EF4-FFF2-40B4-BE49-F238E27FC236}">
                <a16:creationId xmlns:a16="http://schemas.microsoft.com/office/drawing/2014/main" id="{69C585E1-409A-49B6-8042-525D94DE9FC7}"/>
              </a:ext>
            </a:extLst>
          </p:cNvPr>
          <p:cNvSpPr>
            <a:spLocks noGrp="1"/>
          </p:cNvSpPr>
          <p:nvPr>
            <p:ph type="pic" sz="quarter" idx="89"/>
          </p:nvPr>
        </p:nvSpPr>
        <p:spPr>
          <a:xfrm>
            <a:off x="9220913"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88" name="Text Placeholder 2">
            <a:extLst>
              <a:ext uri="{FF2B5EF4-FFF2-40B4-BE49-F238E27FC236}">
                <a16:creationId xmlns:a16="http://schemas.microsoft.com/office/drawing/2014/main" id="{EDD39040-A444-4B01-BE33-0D2A9EA00F79}"/>
              </a:ext>
            </a:extLst>
          </p:cNvPr>
          <p:cNvSpPr>
            <a:spLocks noGrp="1"/>
          </p:cNvSpPr>
          <p:nvPr>
            <p:ph type="body" sz="quarter" idx="90"/>
          </p:nvPr>
        </p:nvSpPr>
        <p:spPr>
          <a:xfrm>
            <a:off x="89732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89" name="Text Placeholder 2">
            <a:extLst>
              <a:ext uri="{FF2B5EF4-FFF2-40B4-BE49-F238E27FC236}">
                <a16:creationId xmlns:a16="http://schemas.microsoft.com/office/drawing/2014/main" id="{1255542B-6ACF-4789-9E7E-E6E391DD25C8}"/>
              </a:ext>
            </a:extLst>
          </p:cNvPr>
          <p:cNvSpPr>
            <a:spLocks noGrp="1"/>
          </p:cNvSpPr>
          <p:nvPr>
            <p:ph type="body" sz="quarter" idx="91"/>
          </p:nvPr>
        </p:nvSpPr>
        <p:spPr>
          <a:xfrm>
            <a:off x="89732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90" name="Picture Placeholder 7">
            <a:extLst>
              <a:ext uri="{FF2B5EF4-FFF2-40B4-BE49-F238E27FC236}">
                <a16:creationId xmlns:a16="http://schemas.microsoft.com/office/drawing/2014/main" id="{6E405DFE-6A06-4A3C-9024-CF1B1A5A1F18}"/>
              </a:ext>
            </a:extLst>
          </p:cNvPr>
          <p:cNvSpPr>
            <a:spLocks noGrp="1"/>
          </p:cNvSpPr>
          <p:nvPr>
            <p:ph type="pic" sz="quarter" idx="92"/>
          </p:nvPr>
        </p:nvSpPr>
        <p:spPr>
          <a:xfrm>
            <a:off x="10478213"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91" name="Text Placeholder 2">
            <a:extLst>
              <a:ext uri="{FF2B5EF4-FFF2-40B4-BE49-F238E27FC236}">
                <a16:creationId xmlns:a16="http://schemas.microsoft.com/office/drawing/2014/main" id="{E92D0E38-3723-413F-8503-CE80EFCB3D98}"/>
              </a:ext>
            </a:extLst>
          </p:cNvPr>
          <p:cNvSpPr>
            <a:spLocks noGrp="1"/>
          </p:cNvSpPr>
          <p:nvPr>
            <p:ph type="body" sz="quarter" idx="93"/>
          </p:nvPr>
        </p:nvSpPr>
        <p:spPr>
          <a:xfrm>
            <a:off x="1023056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92" name="Text Placeholder 2">
            <a:extLst>
              <a:ext uri="{FF2B5EF4-FFF2-40B4-BE49-F238E27FC236}">
                <a16:creationId xmlns:a16="http://schemas.microsoft.com/office/drawing/2014/main" id="{7ECABE45-B923-4B2D-9B85-F1ECE2B08893}"/>
              </a:ext>
            </a:extLst>
          </p:cNvPr>
          <p:cNvSpPr>
            <a:spLocks noGrp="1"/>
          </p:cNvSpPr>
          <p:nvPr>
            <p:ph type="body" sz="quarter" idx="94"/>
          </p:nvPr>
        </p:nvSpPr>
        <p:spPr>
          <a:xfrm>
            <a:off x="1023056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93" name="Text Placeholder 2">
            <a:extLst>
              <a:ext uri="{FF2B5EF4-FFF2-40B4-BE49-F238E27FC236}">
                <a16:creationId xmlns:a16="http://schemas.microsoft.com/office/drawing/2014/main" id="{29A0CD70-E495-4407-BAE0-BBA87FDD1AF8}"/>
              </a:ext>
            </a:extLst>
          </p:cNvPr>
          <p:cNvSpPr>
            <a:spLocks noGrp="1"/>
          </p:cNvSpPr>
          <p:nvPr>
            <p:ph type="body" sz="quarter" idx="95"/>
          </p:nvPr>
        </p:nvSpPr>
        <p:spPr>
          <a:xfrm>
            <a:off x="9413894" y="1044640"/>
            <a:ext cx="1688067" cy="322398"/>
          </a:xfrm>
          <a:solidFill>
            <a:srgbClr val="E9F352"/>
          </a:solidFill>
        </p:spPr>
        <p:txBody>
          <a:bodyPr anchor="ctr" anchorCtr="0"/>
          <a:lstStyle>
            <a:lvl1pPr marL="0" indent="0" algn="ctr">
              <a:lnSpc>
                <a:spcPct val="100000"/>
              </a:lnSpc>
              <a:buNone/>
              <a:defRPr sz="1600" b="1"/>
            </a:lvl1pPr>
            <a:lvl2pPr marL="457200" indent="0">
              <a:buNone/>
              <a:defRPr/>
            </a:lvl2pPr>
          </a:lstStyle>
          <a:p>
            <a:pPr lvl="0"/>
            <a:r>
              <a:rPr lang="en-GB"/>
              <a:t>Click to edit Master text styles</a:t>
            </a:r>
          </a:p>
        </p:txBody>
      </p:sp>
      <p:sp>
        <p:nvSpPr>
          <p:cNvPr id="95" name="Picture Placeholder 7">
            <a:extLst>
              <a:ext uri="{FF2B5EF4-FFF2-40B4-BE49-F238E27FC236}">
                <a16:creationId xmlns:a16="http://schemas.microsoft.com/office/drawing/2014/main" id="{C2D01312-BEEB-4771-8BDA-2A3B00E8BA7B}"/>
              </a:ext>
            </a:extLst>
          </p:cNvPr>
          <p:cNvSpPr>
            <a:spLocks noGrp="1"/>
          </p:cNvSpPr>
          <p:nvPr>
            <p:ph type="pic" sz="quarter" idx="96"/>
          </p:nvPr>
        </p:nvSpPr>
        <p:spPr>
          <a:xfrm>
            <a:off x="6979453" y="1781175"/>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96" name="Text Placeholder 2">
            <a:extLst>
              <a:ext uri="{FF2B5EF4-FFF2-40B4-BE49-F238E27FC236}">
                <a16:creationId xmlns:a16="http://schemas.microsoft.com/office/drawing/2014/main" id="{59099A05-67E0-4402-8F58-0F2762CD3E9F}"/>
              </a:ext>
            </a:extLst>
          </p:cNvPr>
          <p:cNvSpPr>
            <a:spLocks noGrp="1"/>
          </p:cNvSpPr>
          <p:nvPr>
            <p:ph type="body" sz="quarter" idx="97"/>
          </p:nvPr>
        </p:nvSpPr>
        <p:spPr>
          <a:xfrm>
            <a:off x="6731805" y="2673349"/>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97" name="Text Placeholder 2">
            <a:extLst>
              <a:ext uri="{FF2B5EF4-FFF2-40B4-BE49-F238E27FC236}">
                <a16:creationId xmlns:a16="http://schemas.microsoft.com/office/drawing/2014/main" id="{FC50ADD2-40B3-4BCD-A783-E2A73F21CC4D}"/>
              </a:ext>
            </a:extLst>
          </p:cNvPr>
          <p:cNvSpPr>
            <a:spLocks noGrp="1"/>
          </p:cNvSpPr>
          <p:nvPr>
            <p:ph type="body" sz="quarter" idx="98"/>
          </p:nvPr>
        </p:nvSpPr>
        <p:spPr>
          <a:xfrm>
            <a:off x="6731805" y="2844799"/>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98" name="Picture Placeholder 7">
            <a:extLst>
              <a:ext uri="{FF2B5EF4-FFF2-40B4-BE49-F238E27FC236}">
                <a16:creationId xmlns:a16="http://schemas.microsoft.com/office/drawing/2014/main" id="{440E74CA-9E47-4497-A6FB-484F06330AD2}"/>
              </a:ext>
            </a:extLst>
          </p:cNvPr>
          <p:cNvSpPr>
            <a:spLocks noGrp="1"/>
          </p:cNvSpPr>
          <p:nvPr>
            <p:ph type="pic" sz="quarter" idx="99"/>
          </p:nvPr>
        </p:nvSpPr>
        <p:spPr>
          <a:xfrm>
            <a:off x="6979453" y="3283710"/>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99" name="Text Placeholder 2">
            <a:extLst>
              <a:ext uri="{FF2B5EF4-FFF2-40B4-BE49-F238E27FC236}">
                <a16:creationId xmlns:a16="http://schemas.microsoft.com/office/drawing/2014/main" id="{92165ABE-3297-4C92-9EBD-DFA5FEB96736}"/>
              </a:ext>
            </a:extLst>
          </p:cNvPr>
          <p:cNvSpPr>
            <a:spLocks noGrp="1"/>
          </p:cNvSpPr>
          <p:nvPr>
            <p:ph type="body" sz="quarter" idx="100"/>
          </p:nvPr>
        </p:nvSpPr>
        <p:spPr>
          <a:xfrm>
            <a:off x="6731805" y="4175884"/>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100" name="Text Placeholder 2">
            <a:extLst>
              <a:ext uri="{FF2B5EF4-FFF2-40B4-BE49-F238E27FC236}">
                <a16:creationId xmlns:a16="http://schemas.microsoft.com/office/drawing/2014/main" id="{B4806C27-B26E-4E27-BEDE-CCD3C7043D76}"/>
              </a:ext>
            </a:extLst>
          </p:cNvPr>
          <p:cNvSpPr>
            <a:spLocks noGrp="1"/>
          </p:cNvSpPr>
          <p:nvPr>
            <p:ph type="body" sz="quarter" idx="101"/>
          </p:nvPr>
        </p:nvSpPr>
        <p:spPr>
          <a:xfrm>
            <a:off x="6731805" y="4347334"/>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101" name="Picture Placeholder 7">
            <a:extLst>
              <a:ext uri="{FF2B5EF4-FFF2-40B4-BE49-F238E27FC236}">
                <a16:creationId xmlns:a16="http://schemas.microsoft.com/office/drawing/2014/main" id="{CE939D44-EFB6-4C4C-831A-B8E55341C980}"/>
              </a:ext>
            </a:extLst>
          </p:cNvPr>
          <p:cNvSpPr>
            <a:spLocks noGrp="1"/>
          </p:cNvSpPr>
          <p:nvPr>
            <p:ph type="pic" sz="quarter" idx="102"/>
          </p:nvPr>
        </p:nvSpPr>
        <p:spPr>
          <a:xfrm>
            <a:off x="6979453" y="4760487"/>
            <a:ext cx="790577" cy="790577"/>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102" name="Text Placeholder 2">
            <a:extLst>
              <a:ext uri="{FF2B5EF4-FFF2-40B4-BE49-F238E27FC236}">
                <a16:creationId xmlns:a16="http://schemas.microsoft.com/office/drawing/2014/main" id="{5801C97C-C5E2-4984-9082-5326E232039F}"/>
              </a:ext>
            </a:extLst>
          </p:cNvPr>
          <p:cNvSpPr>
            <a:spLocks noGrp="1"/>
          </p:cNvSpPr>
          <p:nvPr>
            <p:ph type="body" sz="quarter" idx="103"/>
          </p:nvPr>
        </p:nvSpPr>
        <p:spPr>
          <a:xfrm>
            <a:off x="6731805" y="5652661"/>
            <a:ext cx="1257300" cy="168276"/>
          </a:xfrm>
        </p:spPr>
        <p:txBody>
          <a:bodyPr anchor="ctr" anchorCtr="0"/>
          <a:lstStyle>
            <a:lvl1pPr marL="0" indent="0" algn="ctr">
              <a:lnSpc>
                <a:spcPct val="100000"/>
              </a:lnSpc>
              <a:buNone/>
              <a:defRPr sz="800" b="1"/>
            </a:lvl1pPr>
            <a:lvl2pPr marL="457200" indent="0">
              <a:buNone/>
              <a:defRPr/>
            </a:lvl2pPr>
          </a:lstStyle>
          <a:p>
            <a:pPr lvl="0"/>
            <a:r>
              <a:rPr lang="en-GB"/>
              <a:t>Click to edit Master text styles</a:t>
            </a:r>
          </a:p>
        </p:txBody>
      </p:sp>
      <p:sp>
        <p:nvSpPr>
          <p:cNvPr id="103" name="Text Placeholder 2">
            <a:extLst>
              <a:ext uri="{FF2B5EF4-FFF2-40B4-BE49-F238E27FC236}">
                <a16:creationId xmlns:a16="http://schemas.microsoft.com/office/drawing/2014/main" id="{2B88808E-1710-49F7-A9D5-AB0C986F520A}"/>
              </a:ext>
            </a:extLst>
          </p:cNvPr>
          <p:cNvSpPr>
            <a:spLocks noGrp="1"/>
          </p:cNvSpPr>
          <p:nvPr>
            <p:ph type="body" sz="quarter" idx="104"/>
          </p:nvPr>
        </p:nvSpPr>
        <p:spPr>
          <a:xfrm>
            <a:off x="6731805" y="5824111"/>
            <a:ext cx="1257300" cy="146051"/>
          </a:xfrm>
        </p:spPr>
        <p:txBody>
          <a:bodyPr anchor="ctr" anchorCtr="0"/>
          <a:lstStyle>
            <a:lvl1pPr marL="0" indent="0" algn="ctr">
              <a:lnSpc>
                <a:spcPct val="100000"/>
              </a:lnSpc>
              <a:buNone/>
              <a:defRPr sz="8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1C9E31D2-841A-8979-46DC-CE03B301B10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4284513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V">
    <p:bg>
      <p:bgPr>
        <a:solidFill>
          <a:srgbClr val="FFFFFF"/>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E798894-8D17-8249-B5FF-B47CCBE7811A}"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205961" y="1755417"/>
            <a:ext cx="3348867" cy="3331738"/>
          </a:xfrm>
          <a:prstGeom prst="ellipse">
            <a:avLst/>
          </a:prstGeom>
          <a:solidFill>
            <a:schemeClr val="bg2"/>
          </a:solidFill>
        </p:spPr>
        <p:txBody>
          <a:bodyPr anchor="ctr" anchorCtr="0"/>
          <a:lstStyle>
            <a:lvl1pPr marL="0" indent="0" algn="ctr">
              <a:buNone/>
              <a:defRPr sz="1200"/>
            </a:lvl1pPr>
          </a:lstStyle>
          <a:p>
            <a:r>
              <a:rPr lang="en-GB"/>
              <a:t>Click icon to add picture</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5721950" y="2155063"/>
            <a:ext cx="5104289" cy="1897489"/>
          </a:xfrm>
        </p:spPr>
        <p:txBody>
          <a:bodyPr anchor="t" anchorCtr="0"/>
          <a:lstStyle>
            <a:lvl1pPr marL="0" indent="0" algn="l">
              <a:lnSpc>
                <a:spcPct val="100000"/>
              </a:lnSpc>
              <a:buNone/>
              <a:defRPr sz="1000" b="0"/>
            </a:lvl1pPr>
            <a:lvl2pPr marL="457200" indent="0">
              <a:buNone/>
              <a:defRPr/>
            </a:lvl2pPr>
          </a:lstStyle>
          <a:p>
            <a:pPr lvl="0"/>
            <a:r>
              <a:rPr lang="en-GB"/>
              <a:t>Click to edit Master text styles</a:t>
            </a:r>
          </a:p>
        </p:txBody>
      </p:sp>
      <p:sp>
        <p:nvSpPr>
          <p:cNvPr id="55" name="Text Placeholder 2">
            <a:extLst>
              <a:ext uri="{FF2B5EF4-FFF2-40B4-BE49-F238E27FC236}">
                <a16:creationId xmlns:a16="http://schemas.microsoft.com/office/drawing/2014/main" id="{07F395FE-DE69-48AA-A3C2-0F4A26DB151A}"/>
              </a:ext>
            </a:extLst>
          </p:cNvPr>
          <p:cNvSpPr>
            <a:spLocks noGrp="1"/>
          </p:cNvSpPr>
          <p:nvPr>
            <p:ph type="body" sz="quarter" idx="57" hasCustomPrompt="1"/>
          </p:nvPr>
        </p:nvSpPr>
        <p:spPr>
          <a:xfrm>
            <a:off x="5721950" y="1044640"/>
            <a:ext cx="5104889" cy="455642"/>
          </a:xfrm>
          <a:noFill/>
        </p:spPr>
        <p:txBody>
          <a:bodyPr anchor="t" anchorCtr="0"/>
          <a:lstStyle>
            <a:lvl1pPr marL="0" indent="0" algn="l">
              <a:lnSpc>
                <a:spcPct val="100000"/>
              </a:lnSpc>
              <a:buNone/>
              <a:defRPr sz="2800" b="1"/>
            </a:lvl1pPr>
            <a:lvl2pPr marL="457200" indent="0">
              <a:buNone/>
              <a:defRPr/>
            </a:lvl2pPr>
          </a:lstStyle>
          <a:p>
            <a:pPr lvl="0"/>
            <a:r>
              <a:rPr lang="en-US"/>
              <a:t>Name</a:t>
            </a:r>
          </a:p>
        </p:txBody>
      </p:sp>
      <p:sp>
        <p:nvSpPr>
          <p:cNvPr id="94" name="Text Placeholder 2">
            <a:extLst>
              <a:ext uri="{FF2B5EF4-FFF2-40B4-BE49-F238E27FC236}">
                <a16:creationId xmlns:a16="http://schemas.microsoft.com/office/drawing/2014/main" id="{4DBE4664-BCF2-4E5F-8CCD-B9FB765E9410}"/>
              </a:ext>
            </a:extLst>
          </p:cNvPr>
          <p:cNvSpPr>
            <a:spLocks noGrp="1"/>
          </p:cNvSpPr>
          <p:nvPr>
            <p:ph type="body" sz="quarter" idx="58" hasCustomPrompt="1"/>
          </p:nvPr>
        </p:nvSpPr>
        <p:spPr>
          <a:xfrm>
            <a:off x="5721950" y="1575514"/>
            <a:ext cx="5104889" cy="401285"/>
          </a:xfrm>
          <a:noFill/>
        </p:spPr>
        <p:txBody>
          <a:bodyPr anchor="t" anchorCtr="0"/>
          <a:lstStyle>
            <a:lvl1pPr marL="0" indent="0" algn="l">
              <a:lnSpc>
                <a:spcPct val="100000"/>
              </a:lnSpc>
              <a:buNone/>
              <a:defRPr sz="1600" b="0"/>
            </a:lvl1pPr>
            <a:lvl2pPr marL="457200" indent="0">
              <a:buNone/>
              <a:defRPr/>
            </a:lvl2pPr>
          </a:lstStyle>
          <a:p>
            <a:pPr lvl="0"/>
            <a:r>
              <a:rPr lang="en-US"/>
              <a:t>Title</a:t>
            </a:r>
          </a:p>
        </p:txBody>
      </p:sp>
      <p:sp>
        <p:nvSpPr>
          <p:cNvPr id="5" name="Content Placeholder 4">
            <a:extLst>
              <a:ext uri="{FF2B5EF4-FFF2-40B4-BE49-F238E27FC236}">
                <a16:creationId xmlns:a16="http://schemas.microsoft.com/office/drawing/2014/main" id="{41952661-1CB4-45C1-9439-DB0700BC2B6F}"/>
              </a:ext>
            </a:extLst>
          </p:cNvPr>
          <p:cNvSpPr>
            <a:spLocks noGrp="1"/>
          </p:cNvSpPr>
          <p:nvPr>
            <p:ph sz="quarter" idx="59"/>
          </p:nvPr>
        </p:nvSpPr>
        <p:spPr>
          <a:xfrm>
            <a:off x="5721350" y="4653566"/>
            <a:ext cx="5104889" cy="1454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 Placeholder 4">
            <a:extLst>
              <a:ext uri="{FF2B5EF4-FFF2-40B4-BE49-F238E27FC236}">
                <a16:creationId xmlns:a16="http://schemas.microsoft.com/office/drawing/2014/main" id="{67A7F4F4-2C96-B7E4-BEA6-1D615AE862AC}"/>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320666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ase">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2" y="0"/>
            <a:ext cx="6096001" cy="6858000"/>
          </a:xfrm>
          <a:solidFill>
            <a:schemeClr val="bg2"/>
          </a:solidFill>
        </p:spPr>
        <p:txBody>
          <a:bodyPr anchor="ctr" anchorCtr="0"/>
          <a:lstStyle>
            <a:lvl1pPr marL="0" indent="0" algn="ctr">
              <a:buNone/>
              <a:defRPr sz="1800"/>
            </a:lvl1pPr>
          </a:lstStyle>
          <a:p>
            <a:r>
              <a:rPr lang="en-GB"/>
              <a:t>Click icon to add picture</a:t>
            </a:r>
          </a:p>
        </p:txBody>
      </p:sp>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360607" y="3868887"/>
            <a:ext cx="5323269" cy="2068273"/>
          </a:xfrm>
          <a:effectLst>
            <a:outerShdw blurRad="457200" dist="25400" dir="5400000" algn="tl" rotWithShape="0">
              <a:prstClr val="black">
                <a:alpha val="10000"/>
              </a:prstClr>
            </a:outerShdw>
          </a:effectLst>
        </p:spPr>
        <p:txBody>
          <a:bodyPr anchor="b" anchorCtr="0"/>
          <a:lstStyle>
            <a:lvl1pPr>
              <a:lnSpc>
                <a:spcPct val="80000"/>
              </a:lnSpc>
              <a:defRPr sz="7300">
                <a:solidFill>
                  <a:schemeClr val="accent1"/>
                </a:solidFill>
                <a:effectLst>
                  <a:outerShdw blurRad="457200" dist="25400" dir="5400000" algn="tl" rotWithShape="0">
                    <a:prstClr val="black">
                      <a:alpha val="10000"/>
                    </a:prstClr>
                  </a:outerShdw>
                </a:effectLst>
              </a:defRPr>
            </a:lvl1pPr>
          </a:lstStyle>
          <a:p>
            <a:r>
              <a:rPr lang="fi-FI"/>
              <a:t>Case </a:t>
            </a:r>
            <a:r>
              <a:rPr lang="fi-FI" err="1"/>
              <a:t>name</a:t>
            </a:r>
            <a:r>
              <a:rPr lang="fi-FI"/>
              <a:t> </a:t>
            </a:r>
            <a:r>
              <a:rPr lang="fi-FI" err="1"/>
              <a:t>or</a:t>
            </a:r>
            <a:r>
              <a:rPr lang="fi-FI"/>
              <a:t> Logo</a:t>
            </a:r>
            <a:endParaRPr lang="en-GB"/>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Text Placeholder 11">
            <a:extLst>
              <a:ext uri="{FF2B5EF4-FFF2-40B4-BE49-F238E27FC236}">
                <a16:creationId xmlns:a16="http://schemas.microsoft.com/office/drawing/2014/main" id="{F5BCB8B1-3E60-485F-BE06-DC20006FA897}"/>
              </a:ext>
            </a:extLst>
          </p:cNvPr>
          <p:cNvSpPr>
            <a:spLocks noGrp="1"/>
          </p:cNvSpPr>
          <p:nvPr>
            <p:ph type="body" sz="quarter" idx="15" hasCustomPrompt="1"/>
          </p:nvPr>
        </p:nvSpPr>
        <p:spPr>
          <a:xfrm>
            <a:off x="6858662" y="5386730"/>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4" name="Text Placeholder 2">
            <a:extLst>
              <a:ext uri="{FF2B5EF4-FFF2-40B4-BE49-F238E27FC236}">
                <a16:creationId xmlns:a16="http://schemas.microsoft.com/office/drawing/2014/main" id="{310CDD24-7AC1-4FBB-97D0-C137C25FF978}"/>
              </a:ext>
            </a:extLst>
          </p:cNvPr>
          <p:cNvSpPr>
            <a:spLocks noGrp="1"/>
          </p:cNvSpPr>
          <p:nvPr>
            <p:ph type="body" sz="quarter" idx="58"/>
          </p:nvPr>
        </p:nvSpPr>
        <p:spPr>
          <a:xfrm>
            <a:off x="6850251" y="691166"/>
            <a:ext cx="4378731" cy="261872"/>
          </a:xfrm>
          <a:solidFill>
            <a:srgbClr val="E9F352"/>
          </a:solidFill>
        </p:spPr>
        <p:txBody>
          <a:bodyPr anchor="t" anchorCtr="0"/>
          <a:lstStyle>
            <a:lvl1pPr marL="0" indent="0" algn="l">
              <a:lnSpc>
                <a:spcPct val="100000"/>
              </a:lnSpc>
              <a:buNone/>
              <a:defRPr sz="2000" b="1"/>
            </a:lvl1pPr>
            <a:lvl2pPr marL="457200" indent="0">
              <a:buNone/>
              <a:defRPr/>
            </a:lvl2pPr>
          </a:lstStyle>
          <a:p>
            <a:pPr lvl="0"/>
            <a:r>
              <a:rPr lang="en-GB"/>
              <a:t>Click to edit Master text styles</a:t>
            </a:r>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189394" y="5365265"/>
            <a:ext cx="2929966"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6858663" y="5045440"/>
            <a:ext cx="4292310" cy="257578"/>
          </a:xfrm>
          <a:noFill/>
        </p:spPr>
        <p:txBody>
          <a:bodyPr anchor="t"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17" name="Text Placeholder 11">
            <a:extLst>
              <a:ext uri="{FF2B5EF4-FFF2-40B4-BE49-F238E27FC236}">
                <a16:creationId xmlns:a16="http://schemas.microsoft.com/office/drawing/2014/main" id="{0A2CD016-119A-415D-9D97-84CBF5460E68}"/>
              </a:ext>
            </a:extLst>
          </p:cNvPr>
          <p:cNvSpPr>
            <a:spLocks noGrp="1"/>
          </p:cNvSpPr>
          <p:nvPr>
            <p:ph type="body" sz="quarter" idx="61" hasCustomPrompt="1"/>
          </p:nvPr>
        </p:nvSpPr>
        <p:spPr>
          <a:xfrm>
            <a:off x="6858662" y="5691530"/>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18" name="Text Placeholder 2">
            <a:extLst>
              <a:ext uri="{FF2B5EF4-FFF2-40B4-BE49-F238E27FC236}">
                <a16:creationId xmlns:a16="http://schemas.microsoft.com/office/drawing/2014/main" id="{C0CEB49C-DF04-4150-8B9C-04C35549BB81}"/>
              </a:ext>
            </a:extLst>
          </p:cNvPr>
          <p:cNvSpPr>
            <a:spLocks noGrp="1"/>
          </p:cNvSpPr>
          <p:nvPr>
            <p:ph type="body" sz="quarter" idx="62"/>
          </p:nvPr>
        </p:nvSpPr>
        <p:spPr>
          <a:xfrm>
            <a:off x="7189394" y="5670065"/>
            <a:ext cx="2929966"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19" name="Text Placeholder 11">
            <a:extLst>
              <a:ext uri="{FF2B5EF4-FFF2-40B4-BE49-F238E27FC236}">
                <a16:creationId xmlns:a16="http://schemas.microsoft.com/office/drawing/2014/main" id="{190C6317-DB19-498B-92FC-46DC2F2B201A}"/>
              </a:ext>
            </a:extLst>
          </p:cNvPr>
          <p:cNvSpPr>
            <a:spLocks noGrp="1"/>
          </p:cNvSpPr>
          <p:nvPr>
            <p:ph type="body" sz="quarter" idx="63" hasCustomPrompt="1"/>
          </p:nvPr>
        </p:nvSpPr>
        <p:spPr>
          <a:xfrm>
            <a:off x="6858662" y="5992037"/>
            <a:ext cx="241921" cy="214491"/>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lnSpc>
                <a:spcPct val="100000"/>
              </a:lnSpc>
              <a:buNone/>
              <a:defRPr sz="100"/>
            </a:lvl1pPr>
          </a:lstStyle>
          <a:p>
            <a:pPr lvl="0"/>
            <a:r>
              <a:rPr lang="en-US"/>
              <a:t> </a:t>
            </a:r>
            <a:endParaRPr lang="en-GB"/>
          </a:p>
        </p:txBody>
      </p:sp>
      <p:sp>
        <p:nvSpPr>
          <p:cNvPr id="20" name="Text Placeholder 2">
            <a:extLst>
              <a:ext uri="{FF2B5EF4-FFF2-40B4-BE49-F238E27FC236}">
                <a16:creationId xmlns:a16="http://schemas.microsoft.com/office/drawing/2014/main" id="{129517A8-85F7-40CE-9339-902D0957AB1F}"/>
              </a:ext>
            </a:extLst>
          </p:cNvPr>
          <p:cNvSpPr>
            <a:spLocks noGrp="1"/>
          </p:cNvSpPr>
          <p:nvPr>
            <p:ph type="body" sz="quarter" idx="64"/>
          </p:nvPr>
        </p:nvSpPr>
        <p:spPr>
          <a:xfrm>
            <a:off x="7189394" y="5970572"/>
            <a:ext cx="2929966" cy="257578"/>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D46AE9B1-B566-42CB-B8A2-50D558BBB083}"/>
              </a:ext>
            </a:extLst>
          </p:cNvPr>
          <p:cNvSpPr>
            <a:spLocks noGrp="1"/>
          </p:cNvSpPr>
          <p:nvPr>
            <p:ph type="body" sz="quarter" idx="69"/>
          </p:nvPr>
        </p:nvSpPr>
        <p:spPr>
          <a:xfrm>
            <a:off x="6850251" y="1047482"/>
            <a:ext cx="4378731" cy="261872"/>
          </a:xfrm>
          <a:noFill/>
        </p:spPr>
        <p:txBody>
          <a:bodyPr anchor="t" anchorCtr="0"/>
          <a:lstStyle>
            <a:lvl1pPr marL="0" indent="0" algn="l">
              <a:lnSpc>
                <a:spcPct val="100000"/>
              </a:lnSpc>
              <a:buNone/>
              <a:defRPr sz="1600" b="0"/>
            </a:lvl1pPr>
            <a:lvl2pPr marL="457200" indent="0">
              <a:buNone/>
              <a:defRPr/>
            </a:lvl2pPr>
          </a:lstStyle>
          <a:p>
            <a:pPr lvl="0"/>
            <a:r>
              <a:rPr lang="en-GB"/>
              <a:t>Click to edit Master text styles</a:t>
            </a:r>
          </a:p>
        </p:txBody>
      </p:sp>
      <p:sp>
        <p:nvSpPr>
          <p:cNvPr id="26" name="Text Placeholder 2">
            <a:extLst>
              <a:ext uri="{FF2B5EF4-FFF2-40B4-BE49-F238E27FC236}">
                <a16:creationId xmlns:a16="http://schemas.microsoft.com/office/drawing/2014/main" id="{92375CA5-C82F-467F-B549-AA29E391513D}"/>
              </a:ext>
            </a:extLst>
          </p:cNvPr>
          <p:cNvSpPr>
            <a:spLocks noGrp="1"/>
          </p:cNvSpPr>
          <p:nvPr>
            <p:ph type="body" sz="quarter" idx="70"/>
          </p:nvPr>
        </p:nvSpPr>
        <p:spPr>
          <a:xfrm>
            <a:off x="6850251" y="1669961"/>
            <a:ext cx="4378731" cy="261872"/>
          </a:xfrm>
          <a:noFill/>
        </p:spPr>
        <p:txBody>
          <a:bodyPr anchor="t" anchorCtr="0"/>
          <a:lstStyle>
            <a:lvl1pPr marL="0" indent="0" algn="l">
              <a:lnSpc>
                <a:spcPct val="100000"/>
              </a:lnSpc>
              <a:buNone/>
              <a:defRPr sz="1400" b="1"/>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1CCE03F5-8254-804B-A1E5-6BE0771ABF76}"/>
              </a:ext>
            </a:extLst>
          </p:cNvPr>
          <p:cNvSpPr>
            <a:spLocks noGrp="1"/>
          </p:cNvSpPr>
          <p:nvPr>
            <p:ph type="body" sz="quarter" idx="71"/>
          </p:nvPr>
        </p:nvSpPr>
        <p:spPr>
          <a:xfrm>
            <a:off x="6850251" y="2030352"/>
            <a:ext cx="4378731" cy="1102076"/>
          </a:xfrm>
          <a:noFill/>
        </p:spPr>
        <p:txBody>
          <a:bodyPr anchor="t" anchorCtr="0"/>
          <a:lstStyle>
            <a:lvl1pPr marL="0" indent="0" algn="l">
              <a:lnSpc>
                <a:spcPct val="100000"/>
              </a:lnSpc>
              <a:buNone/>
              <a:defRPr sz="1400" b="0"/>
            </a:lvl1pPr>
            <a:lvl2pPr marL="457200" indent="0">
              <a:buNone/>
              <a:defRPr/>
            </a:lvl2pPr>
          </a:lstStyle>
          <a:p>
            <a:pPr lvl="0"/>
            <a:r>
              <a:rPr lang="en-GB"/>
              <a:t>Click to edit Master text styles</a:t>
            </a:r>
          </a:p>
        </p:txBody>
      </p:sp>
      <p:sp>
        <p:nvSpPr>
          <p:cNvPr id="3" name="Text Placeholder 4">
            <a:extLst>
              <a:ext uri="{FF2B5EF4-FFF2-40B4-BE49-F238E27FC236}">
                <a16:creationId xmlns:a16="http://schemas.microsoft.com/office/drawing/2014/main" id="{3CF3344E-92C9-413F-CF34-94B1A5DD7A09}"/>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91898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ase Columns">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A259AF53-4138-B05D-8CF6-40EA3E9442DC}"/>
              </a:ext>
            </a:extLst>
          </p:cNvPr>
          <p:cNvSpPr>
            <a:spLocks noGrp="1"/>
          </p:cNvSpPr>
          <p:nvPr>
            <p:ph type="dgm" sz="quarter" idx="21" hasCustomPrompt="1"/>
          </p:nvPr>
        </p:nvSpPr>
        <p:spPr>
          <a:xfrm>
            <a:off x="5978824" y="1333358"/>
            <a:ext cx="508504" cy="46583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34" name="Text Placeholder 18">
            <a:extLst>
              <a:ext uri="{FF2B5EF4-FFF2-40B4-BE49-F238E27FC236}">
                <a16:creationId xmlns:a16="http://schemas.microsoft.com/office/drawing/2014/main" id="{B672BBB2-32B6-4D9C-84E8-9E5255342823}"/>
              </a:ext>
            </a:extLst>
          </p:cNvPr>
          <p:cNvSpPr>
            <a:spLocks noGrp="1"/>
          </p:cNvSpPr>
          <p:nvPr>
            <p:ph type="body" sz="quarter" idx="18" hasCustomPrompt="1"/>
          </p:nvPr>
        </p:nvSpPr>
        <p:spPr>
          <a:xfrm>
            <a:off x="5954293"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3" name="SmartArt Placeholder 2">
            <a:extLst>
              <a:ext uri="{FF2B5EF4-FFF2-40B4-BE49-F238E27FC236}">
                <a16:creationId xmlns:a16="http://schemas.microsoft.com/office/drawing/2014/main" id="{B5A1F128-411C-E0BD-7B33-BAB6DE9AF920}"/>
              </a:ext>
            </a:extLst>
          </p:cNvPr>
          <p:cNvSpPr>
            <a:spLocks noGrp="1"/>
          </p:cNvSpPr>
          <p:nvPr>
            <p:ph type="dgm" sz="quarter" idx="20" hasCustomPrompt="1"/>
          </p:nvPr>
        </p:nvSpPr>
        <p:spPr>
          <a:xfrm>
            <a:off x="412007" y="1333358"/>
            <a:ext cx="508504" cy="46583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tx1"/>
          </a:solidFill>
        </p:spPr>
        <p:txBody>
          <a:bodyPr wrap="square">
            <a:noAutofit/>
          </a:bodyPr>
          <a:lstStyle>
            <a:lvl1pPr marL="0" indent="0">
              <a:buNone/>
              <a:defRPr sz="100"/>
            </a:lvl1pPr>
          </a:lstStyle>
          <a:p>
            <a:r>
              <a:rPr lang="fi-FI"/>
              <a:t>.</a:t>
            </a:r>
          </a:p>
        </p:txBody>
      </p:sp>
      <p:sp>
        <p:nvSpPr>
          <p:cNvPr id="19" name="Text Placeholder 18">
            <a:extLst>
              <a:ext uri="{FF2B5EF4-FFF2-40B4-BE49-F238E27FC236}">
                <a16:creationId xmlns:a16="http://schemas.microsoft.com/office/drawing/2014/main" id="{E232F155-6D2B-4086-9408-2D0686D3F860}"/>
              </a:ext>
            </a:extLst>
          </p:cNvPr>
          <p:cNvSpPr>
            <a:spLocks noGrp="1"/>
          </p:cNvSpPr>
          <p:nvPr>
            <p:ph type="body" sz="quarter" idx="16" hasCustomPrompt="1"/>
          </p:nvPr>
        </p:nvSpPr>
        <p:spPr>
          <a:xfrm>
            <a:off x="392044" y="1369803"/>
            <a:ext cx="4867275" cy="1571625"/>
          </a:xfrm>
        </p:spPr>
        <p:txBody>
          <a:bodyPr/>
          <a:lstStyle>
            <a:lvl1pPr marL="0" indent="715963">
              <a:lnSpc>
                <a:spcPct val="100000"/>
              </a:lnSpc>
              <a:buNone/>
              <a:defRPr sz="3000" b="1"/>
            </a:lvl1pPr>
          </a:lstStyle>
          <a:p>
            <a:pPr lvl="0"/>
            <a:r>
              <a:rPr lang="en-US"/>
              <a:t>  Click to edit Master text styles</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lvl1pPr>
              <a:defRPr>
                <a:solidFill>
                  <a:schemeClr val="tx1"/>
                </a:solidFill>
              </a:defRPr>
            </a:lvl1pPr>
          </a:lstStyle>
          <a:p>
            <a:fld id="{3867D64B-087D-CA41-BE81-6EE0D81A4D23}"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lvl1pPr>
              <a:defRPr>
                <a:solidFill>
                  <a:schemeClr val="tx1"/>
                </a:solidFill>
              </a:defRPr>
            </a:lvl1pPr>
          </a:lstStyle>
          <a:p>
            <a:fld id="{31160B98-140E-4345-B1A3-2A7247C42973}" type="slidenum">
              <a:rPr lang="fi-FI" smtClean="0"/>
              <a:pPr/>
              <a:t>‹#›</a:t>
            </a:fld>
            <a:endParaRPr lang="fi-FI"/>
          </a:p>
        </p:txBody>
      </p:sp>
      <p:sp>
        <p:nvSpPr>
          <p:cNvPr id="32" name="Text Placeholder 31">
            <a:extLst>
              <a:ext uri="{FF2B5EF4-FFF2-40B4-BE49-F238E27FC236}">
                <a16:creationId xmlns:a16="http://schemas.microsoft.com/office/drawing/2014/main" id="{5F8C4395-2857-4A14-83AC-A71023A7445E}"/>
              </a:ext>
            </a:extLst>
          </p:cNvPr>
          <p:cNvSpPr>
            <a:spLocks noGrp="1"/>
          </p:cNvSpPr>
          <p:nvPr>
            <p:ph type="body" sz="quarter" idx="17"/>
          </p:nvPr>
        </p:nvSpPr>
        <p:spPr>
          <a:xfrm>
            <a:off x="392113" y="3055542"/>
            <a:ext cx="4867275" cy="1289050"/>
          </a:xfrm>
        </p:spPr>
        <p:txBody>
          <a:bodyPr/>
          <a:lstStyle>
            <a:lvl1pPr>
              <a:defRPr sz="1500"/>
            </a:lvl1pPr>
            <a:lvl2pPr>
              <a:defRPr sz="1500"/>
            </a:lvl2pPr>
            <a:lvl3pPr>
              <a:defRPr sz="1500"/>
            </a:lvl3pPr>
            <a:lvl4pPr>
              <a:defRPr sz="1500"/>
            </a:lvl4pPr>
            <a:lvl5pP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6" name="Text Placeholder 31">
            <a:extLst>
              <a:ext uri="{FF2B5EF4-FFF2-40B4-BE49-F238E27FC236}">
                <a16:creationId xmlns:a16="http://schemas.microsoft.com/office/drawing/2014/main" id="{72C1D4E9-B6C7-43CA-A781-B5C2EE416F00}"/>
              </a:ext>
            </a:extLst>
          </p:cNvPr>
          <p:cNvSpPr>
            <a:spLocks noGrp="1"/>
          </p:cNvSpPr>
          <p:nvPr>
            <p:ph type="body" sz="quarter" idx="19"/>
          </p:nvPr>
        </p:nvSpPr>
        <p:spPr>
          <a:xfrm>
            <a:off x="5954362" y="3055542"/>
            <a:ext cx="4867275" cy="1289050"/>
          </a:xfrm>
        </p:spPr>
        <p:txBody>
          <a:bodyPr/>
          <a:lstStyle>
            <a:lvl1pPr>
              <a:defRPr sz="1500"/>
            </a:lvl1pPr>
            <a:lvl2pPr>
              <a:defRPr sz="1500"/>
            </a:lvl2pPr>
            <a:lvl3pPr>
              <a:defRPr sz="1500"/>
            </a:lvl3pPr>
            <a:lvl4pPr>
              <a:defRPr sz="1500"/>
            </a:lvl4pPr>
            <a:lvl5pP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 Placeholder 4">
            <a:extLst>
              <a:ext uri="{FF2B5EF4-FFF2-40B4-BE49-F238E27FC236}">
                <a16:creationId xmlns:a16="http://schemas.microsoft.com/office/drawing/2014/main" id="{44CC0D21-78C6-27D8-1B83-48EA3B516A83}"/>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2852547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ase Quote">
    <p:spTree>
      <p:nvGrpSpPr>
        <p:cNvPr id="1" name=""/>
        <p:cNvGrpSpPr/>
        <p:nvPr/>
      </p:nvGrpSpPr>
      <p:grpSpPr>
        <a:xfrm>
          <a:off x="0" y="0"/>
          <a:ext cx="0" cy="0"/>
          <a:chOff x="0" y="0"/>
          <a:chExt cx="0" cy="0"/>
        </a:xfrm>
      </p:grpSpPr>
      <p:sp>
        <p:nvSpPr>
          <p:cNvPr id="19" name="SmartArt Placeholder 18">
            <a:extLst>
              <a:ext uri="{FF2B5EF4-FFF2-40B4-BE49-F238E27FC236}">
                <a16:creationId xmlns:a16="http://schemas.microsoft.com/office/drawing/2014/main" id="{EFC83AF0-B446-CBC7-7A54-A3628B115A3F}"/>
              </a:ext>
            </a:extLst>
          </p:cNvPr>
          <p:cNvSpPr>
            <a:spLocks noGrp="1"/>
          </p:cNvSpPr>
          <p:nvPr>
            <p:ph type="dgm" sz="quarter" idx="62" hasCustomPrompt="1"/>
          </p:nvPr>
        </p:nvSpPr>
        <p:spPr>
          <a:xfrm>
            <a:off x="6818925" y="584562"/>
            <a:ext cx="853510" cy="577441"/>
          </a:xfrm>
          <a:custGeom>
            <a:avLst/>
            <a:gdLst>
              <a:gd name="connsiteX0" fmla="*/ 853510 w 853510"/>
              <a:gd name="connsiteY0" fmla="*/ 23 h 577441"/>
              <a:gd name="connsiteX1" fmla="*/ 853510 w 853510"/>
              <a:gd name="connsiteY1" fmla="*/ 31133 h 577441"/>
              <a:gd name="connsiteX2" fmla="*/ 565768 w 853510"/>
              <a:gd name="connsiteY2" fmla="*/ 283881 h 577441"/>
              <a:gd name="connsiteX3" fmla="*/ 682413 w 853510"/>
              <a:gd name="connsiteY3" fmla="*/ 241093 h 577441"/>
              <a:gd name="connsiteX4" fmla="*/ 839897 w 853510"/>
              <a:gd name="connsiteY4" fmla="*/ 402460 h 577441"/>
              <a:gd name="connsiteX5" fmla="*/ 657135 w 853510"/>
              <a:gd name="connsiteY5" fmla="*/ 577441 h 577441"/>
              <a:gd name="connsiteX6" fmla="*/ 451058 w 853510"/>
              <a:gd name="connsiteY6" fmla="*/ 349970 h 577441"/>
              <a:gd name="connsiteX7" fmla="*/ 853510 w 853510"/>
              <a:gd name="connsiteY7" fmla="*/ 23 h 577441"/>
              <a:gd name="connsiteX8" fmla="*/ 402452 w 853510"/>
              <a:gd name="connsiteY8" fmla="*/ 23 h 577441"/>
              <a:gd name="connsiteX9" fmla="*/ 402452 w 853510"/>
              <a:gd name="connsiteY9" fmla="*/ 31133 h 577441"/>
              <a:gd name="connsiteX10" fmla="*/ 114710 w 853510"/>
              <a:gd name="connsiteY10" fmla="*/ 283881 h 577441"/>
              <a:gd name="connsiteX11" fmla="*/ 231354 w 853510"/>
              <a:gd name="connsiteY11" fmla="*/ 241093 h 577441"/>
              <a:gd name="connsiteX12" fmla="*/ 388839 w 853510"/>
              <a:gd name="connsiteY12" fmla="*/ 402460 h 577441"/>
              <a:gd name="connsiteX13" fmla="*/ 206091 w 853510"/>
              <a:gd name="connsiteY13" fmla="*/ 577441 h 577441"/>
              <a:gd name="connsiteX14" fmla="*/ 0 w 853510"/>
              <a:gd name="connsiteY14" fmla="*/ 349970 h 577441"/>
              <a:gd name="connsiteX15" fmla="*/ 402452 w 853510"/>
              <a:gd name="connsiteY15" fmla="*/ 23 h 57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3510" h="577441">
                <a:moveTo>
                  <a:pt x="853510" y="23"/>
                </a:moveTo>
                <a:lnTo>
                  <a:pt x="853510" y="31133"/>
                </a:lnTo>
                <a:cubicBezTo>
                  <a:pt x="696040" y="40849"/>
                  <a:pt x="558001" y="112784"/>
                  <a:pt x="565768" y="283881"/>
                </a:cubicBezTo>
                <a:cubicBezTo>
                  <a:pt x="587148" y="258589"/>
                  <a:pt x="627974" y="241093"/>
                  <a:pt x="682413" y="241093"/>
                </a:cubicBezTo>
                <a:cubicBezTo>
                  <a:pt x="769896" y="241093"/>
                  <a:pt x="839897" y="305247"/>
                  <a:pt x="839897" y="402460"/>
                </a:cubicBezTo>
                <a:cubicBezTo>
                  <a:pt x="839897" y="505505"/>
                  <a:pt x="760181" y="577441"/>
                  <a:pt x="657135" y="577441"/>
                </a:cubicBezTo>
                <a:cubicBezTo>
                  <a:pt x="534658" y="577441"/>
                  <a:pt x="451058" y="484111"/>
                  <a:pt x="451058" y="349970"/>
                </a:cubicBezTo>
                <a:cubicBezTo>
                  <a:pt x="451058" y="124449"/>
                  <a:pt x="631872" y="-1926"/>
                  <a:pt x="853510" y="23"/>
                </a:cubicBezTo>
                <a:close/>
                <a:moveTo>
                  <a:pt x="402452" y="23"/>
                </a:moveTo>
                <a:lnTo>
                  <a:pt x="402452" y="31133"/>
                </a:lnTo>
                <a:cubicBezTo>
                  <a:pt x="244968" y="40849"/>
                  <a:pt x="106929" y="112784"/>
                  <a:pt x="114710" y="283881"/>
                </a:cubicBezTo>
                <a:cubicBezTo>
                  <a:pt x="136090" y="258589"/>
                  <a:pt x="176916" y="241093"/>
                  <a:pt x="231354" y="241093"/>
                </a:cubicBezTo>
                <a:cubicBezTo>
                  <a:pt x="318852" y="241093"/>
                  <a:pt x="388839" y="305247"/>
                  <a:pt x="388839" y="402460"/>
                </a:cubicBezTo>
                <a:cubicBezTo>
                  <a:pt x="388839" y="505505"/>
                  <a:pt x="309136" y="577441"/>
                  <a:pt x="206091" y="577441"/>
                </a:cubicBezTo>
                <a:cubicBezTo>
                  <a:pt x="83600" y="577441"/>
                  <a:pt x="0" y="484111"/>
                  <a:pt x="0" y="349970"/>
                </a:cubicBezTo>
                <a:cubicBezTo>
                  <a:pt x="0" y="124449"/>
                  <a:pt x="180813" y="-1926"/>
                  <a:pt x="402452" y="23"/>
                </a:cubicBezTo>
                <a:close/>
              </a:path>
            </a:pathLst>
          </a:custGeom>
          <a:solidFill>
            <a:schemeClr val="tx1"/>
          </a:solidFill>
        </p:spPr>
        <p:txBody>
          <a:bodyPr wrap="square">
            <a:noAutofit/>
          </a:bodyPr>
          <a:lstStyle>
            <a:lvl1pPr marL="0" indent="0">
              <a:buNone/>
              <a:defRPr sz="100"/>
            </a:lvl1pPr>
          </a:lstStyle>
          <a:p>
            <a:r>
              <a:rPr lang="fi-FI"/>
              <a:t>.</a:t>
            </a:r>
          </a:p>
        </p:txBody>
      </p:sp>
      <p:sp>
        <p:nvSpPr>
          <p:cNvPr id="11" name="Picture Placeholder 7">
            <a:extLst>
              <a:ext uri="{FF2B5EF4-FFF2-40B4-BE49-F238E27FC236}">
                <a16:creationId xmlns:a16="http://schemas.microsoft.com/office/drawing/2014/main" id="{881E1F94-AC77-4D61-AB31-A128AF064DE0}"/>
              </a:ext>
            </a:extLst>
          </p:cNvPr>
          <p:cNvSpPr>
            <a:spLocks noGrp="1"/>
          </p:cNvSpPr>
          <p:nvPr>
            <p:ph type="pic" sz="quarter" idx="14"/>
          </p:nvPr>
        </p:nvSpPr>
        <p:spPr>
          <a:xfrm>
            <a:off x="-1" y="0"/>
            <a:ext cx="6096002" cy="6858000"/>
          </a:xfrm>
          <a:solidFill>
            <a:schemeClr val="bg2"/>
          </a:solidFill>
        </p:spPr>
        <p:txBody>
          <a:bodyPr anchor="ctr" anchorCtr="0"/>
          <a:lstStyle>
            <a:lvl1pPr marL="0" indent="0" algn="ctr">
              <a:buNone/>
              <a:defRPr sz="1800"/>
            </a:lvl1pPr>
          </a:lstStyle>
          <a:p>
            <a:r>
              <a:rPr lang="en-GB"/>
              <a:t>Click icon to add picture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tx1"/>
                </a:solidFill>
              </a:defRPr>
            </a:lvl1pPr>
          </a:lstStyle>
          <a:p>
            <a:fld id="{D8F7D33F-8D9E-DE4C-8DDD-6DB163C2A6FD}" type="datetime1">
              <a:rPr lang="fi-FI" smtClean="0"/>
              <a:t>7.10.2025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tx1"/>
                </a:solidFill>
              </a:defRPr>
            </a:lvl1pPr>
          </a:lstStyle>
          <a:p>
            <a:r>
              <a:rPr lang="fi-FI"/>
              <a:t>Yleisesitys</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xt Placeholder 2">
            <a:extLst>
              <a:ext uri="{FF2B5EF4-FFF2-40B4-BE49-F238E27FC236}">
                <a16:creationId xmlns:a16="http://schemas.microsoft.com/office/drawing/2014/main" id="{86657CDA-B283-443B-9750-96BB332A69A1}"/>
              </a:ext>
            </a:extLst>
          </p:cNvPr>
          <p:cNvSpPr>
            <a:spLocks noGrp="1"/>
          </p:cNvSpPr>
          <p:nvPr>
            <p:ph type="body" sz="quarter" idx="59"/>
          </p:nvPr>
        </p:nvSpPr>
        <p:spPr>
          <a:xfrm>
            <a:off x="7875804" y="5370548"/>
            <a:ext cx="2103465" cy="926812"/>
          </a:xfrm>
          <a:noFill/>
        </p:spPr>
        <p:txBody>
          <a:bodyPr anchor="t" anchorCtr="0"/>
          <a:lstStyle>
            <a:lvl1pPr marL="0" indent="0" algn="l">
              <a:lnSpc>
                <a:spcPct val="100000"/>
              </a:lnSpc>
              <a:buNone/>
              <a:defRPr sz="1200" b="0"/>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ACA50089-7945-4B82-9D30-D2E01CE51B1A}"/>
              </a:ext>
            </a:extLst>
          </p:cNvPr>
          <p:cNvSpPr>
            <a:spLocks noGrp="1"/>
          </p:cNvSpPr>
          <p:nvPr>
            <p:ph type="body" sz="quarter" idx="60"/>
          </p:nvPr>
        </p:nvSpPr>
        <p:spPr>
          <a:xfrm>
            <a:off x="6771350" y="2528047"/>
            <a:ext cx="4292310" cy="1820186"/>
          </a:xfrm>
          <a:noFill/>
        </p:spPr>
        <p:txBody>
          <a:bodyPr anchor="ctr" anchorCtr="0"/>
          <a:lstStyle>
            <a:lvl1pPr marL="0" indent="0" algn="l">
              <a:lnSpc>
                <a:spcPct val="100000"/>
              </a:lnSpc>
              <a:buNone/>
              <a:defRPr sz="1600" b="1"/>
            </a:lvl1pPr>
            <a:lvl2pPr marL="457200" indent="0">
              <a:buNone/>
              <a:defRPr/>
            </a:lvl2pPr>
          </a:lstStyle>
          <a:p>
            <a:pPr lvl="0"/>
            <a:r>
              <a:rPr lang="en-GB"/>
              <a:t>Click to edit Master text styles</a:t>
            </a:r>
          </a:p>
        </p:txBody>
      </p:sp>
      <p:sp>
        <p:nvSpPr>
          <p:cNvPr id="27" name="Text Placeholder 2">
            <a:extLst>
              <a:ext uri="{FF2B5EF4-FFF2-40B4-BE49-F238E27FC236}">
                <a16:creationId xmlns:a16="http://schemas.microsoft.com/office/drawing/2014/main" id="{7A85C57B-F50D-4DAF-B833-58604DF787BB}"/>
              </a:ext>
            </a:extLst>
          </p:cNvPr>
          <p:cNvSpPr>
            <a:spLocks noGrp="1"/>
          </p:cNvSpPr>
          <p:nvPr>
            <p:ph type="body" sz="quarter" idx="61"/>
          </p:nvPr>
        </p:nvSpPr>
        <p:spPr>
          <a:xfrm>
            <a:off x="6771350" y="5370548"/>
            <a:ext cx="901085" cy="926812"/>
          </a:xfrm>
          <a:noFill/>
        </p:spPr>
        <p:txBody>
          <a:bodyPr anchor="t" anchorCtr="0"/>
          <a:lstStyle>
            <a:lvl1pPr marL="0" indent="0" algn="l">
              <a:lnSpc>
                <a:spcPct val="100000"/>
              </a:lnSpc>
              <a:buNone/>
              <a:defRPr sz="1200" b="0"/>
            </a:lvl1pPr>
            <a:lvl2pPr marL="457200" indent="0">
              <a:buNone/>
              <a:defRPr/>
            </a:lvl2pPr>
          </a:lstStyle>
          <a:p>
            <a:pPr lvl="0"/>
            <a:r>
              <a:rPr lang="en-GB"/>
              <a:t>Click to edit Master text styles</a:t>
            </a:r>
          </a:p>
        </p:txBody>
      </p:sp>
      <p:sp>
        <p:nvSpPr>
          <p:cNvPr id="2" name="Text Placeholder 4">
            <a:extLst>
              <a:ext uri="{FF2B5EF4-FFF2-40B4-BE49-F238E27FC236}">
                <a16:creationId xmlns:a16="http://schemas.microsoft.com/office/drawing/2014/main" id="{BB4F706F-AB92-7B61-9384-CD6B757DA7C3}"/>
              </a:ext>
            </a:extLst>
          </p:cNvPr>
          <p:cNvSpPr>
            <a:spLocks noGrp="1"/>
          </p:cNvSpPr>
          <p:nvPr>
            <p:ph type="body" sz="quarter" idx="13"/>
          </p:nvPr>
        </p:nvSpPr>
        <p:spPr>
          <a:xfrm>
            <a:off x="420320" y="382052"/>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4296525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ase Picture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12190287" cy="6858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FDB9B808-D793-B64C-A593-33C8E5EDC15A}"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3" name="Graphic 12">
            <a:extLst>
              <a:ext uri="{FF2B5EF4-FFF2-40B4-BE49-F238E27FC236}">
                <a16:creationId xmlns:a16="http://schemas.microsoft.com/office/drawing/2014/main" id="{9656C1DD-F2DC-016E-7E5A-7F86E00EAF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000369DC-B385-3122-501C-8CD3F6B4E0B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3892545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ase Picture 2">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6858000"/>
          </a:xfrm>
          <a:solidFill>
            <a:schemeClr val="bg2"/>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6858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B126B94D-8454-0D4B-A7E3-88307F50F2C4}"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5" name="Graphic 14">
            <a:extLst>
              <a:ext uri="{FF2B5EF4-FFF2-40B4-BE49-F238E27FC236}">
                <a16:creationId xmlns:a16="http://schemas.microsoft.com/office/drawing/2014/main" id="{2B8B88E1-A84C-BED2-73F8-6D63887C81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2FA9B02B-8028-33A3-6AA4-948C08B148B5}"/>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07645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ase Picture 3">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DB13099-C837-41D5-92A3-20C81A3CC7F0}"/>
              </a:ext>
            </a:extLst>
          </p:cNvPr>
          <p:cNvSpPr>
            <a:spLocks noGrp="1"/>
          </p:cNvSpPr>
          <p:nvPr>
            <p:ph type="pic" sz="quarter" idx="19"/>
          </p:nvPr>
        </p:nvSpPr>
        <p:spPr>
          <a:xfrm>
            <a:off x="8127601" y="0"/>
            <a:ext cx="4064399" cy="6858000"/>
          </a:xfrm>
          <a:solidFill>
            <a:schemeClr val="bg2"/>
          </a:solidFill>
        </p:spPr>
        <p:txBody>
          <a:bodyPr anchor="ctr" anchorCtr="0"/>
          <a:lstStyle>
            <a:lvl1pPr marL="0" indent="0" algn="ctr">
              <a:buNone/>
              <a:defRPr sz="1800"/>
            </a:lvl1pPr>
          </a:lstStyle>
          <a:p>
            <a:r>
              <a:rPr lang="en-GB"/>
              <a:t>Click icon to add picture</a:t>
            </a:r>
          </a:p>
        </p:txBody>
      </p:sp>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4063801" y="0"/>
            <a:ext cx="4064399" cy="6858000"/>
          </a:xfrm>
          <a:solidFill>
            <a:schemeClr val="bg2"/>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0" y="0"/>
            <a:ext cx="4064399" cy="6858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A8E27472-AEB5-A24D-B26A-831F364AB949}"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6" name="Graphic 15">
            <a:extLst>
              <a:ext uri="{FF2B5EF4-FFF2-40B4-BE49-F238E27FC236}">
                <a16:creationId xmlns:a16="http://schemas.microsoft.com/office/drawing/2014/main" id="{EAF838FD-AAC1-4A64-9527-756172937A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F39E7AAA-57CD-D8B9-3BE8-32A6B5E64858}"/>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7097377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ase Picture 4">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91A55A1-6E7F-45CC-B551-562D95B0D5EF}"/>
              </a:ext>
            </a:extLst>
          </p:cNvPr>
          <p:cNvSpPr>
            <a:spLocks noGrp="1"/>
          </p:cNvSpPr>
          <p:nvPr>
            <p:ph type="pic" sz="quarter" idx="18"/>
          </p:nvPr>
        </p:nvSpPr>
        <p:spPr>
          <a:xfrm>
            <a:off x="6095999" y="0"/>
            <a:ext cx="6095999" cy="3429000"/>
          </a:xfrm>
          <a:solidFill>
            <a:schemeClr val="bg2"/>
          </a:solidFill>
        </p:spPr>
        <p:txBody>
          <a:bodyPr anchor="ctr" anchorCtr="0"/>
          <a:lstStyle>
            <a:lvl1pPr marL="0" indent="0" algn="ctr">
              <a:buNone/>
              <a:defRPr sz="1800"/>
            </a:lvl1pPr>
          </a:lstStyle>
          <a:p>
            <a:r>
              <a:rPr lang="en-GB"/>
              <a:t>Click icon to add picture</a:t>
            </a:r>
          </a:p>
        </p:txBody>
      </p:sp>
      <p:sp>
        <p:nvSpPr>
          <p:cNvPr id="11" name="Picture Placeholder 7">
            <a:extLst>
              <a:ext uri="{FF2B5EF4-FFF2-40B4-BE49-F238E27FC236}">
                <a16:creationId xmlns:a16="http://schemas.microsoft.com/office/drawing/2014/main" id="{A87AB4D0-88B5-47C1-AC2D-99843F5E7EB5}"/>
              </a:ext>
            </a:extLst>
          </p:cNvPr>
          <p:cNvSpPr>
            <a:spLocks noGrp="1"/>
          </p:cNvSpPr>
          <p:nvPr>
            <p:ph type="pic" sz="quarter" idx="16"/>
          </p:nvPr>
        </p:nvSpPr>
        <p:spPr>
          <a:xfrm>
            <a:off x="1" y="0"/>
            <a:ext cx="6096000" cy="3429000"/>
          </a:xfrm>
          <a:solidFill>
            <a:schemeClr val="bg2"/>
          </a:solidFill>
        </p:spPr>
        <p:txBody>
          <a:bodyPr anchor="ctr" anchorCtr="0"/>
          <a:lstStyle>
            <a:lvl1pPr marL="0" indent="0" algn="ctr">
              <a:buNone/>
              <a:defRPr sz="1800"/>
            </a:lvl1pPr>
          </a:lstStyle>
          <a:p>
            <a:r>
              <a:rPr lang="en-GB"/>
              <a:t>Click icon to add picture</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05D16329-8F80-9F49-8096-F7F778D09460}" type="datetime1">
              <a:rPr lang="fi-FI" smtClean="0"/>
              <a:t>7.10.2025</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Yleisesitys</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Picture Placeholder 7">
            <a:extLst>
              <a:ext uri="{FF2B5EF4-FFF2-40B4-BE49-F238E27FC236}">
                <a16:creationId xmlns:a16="http://schemas.microsoft.com/office/drawing/2014/main" id="{E268D9F0-2B71-4735-91A0-B1EB3903A8AC}"/>
              </a:ext>
            </a:extLst>
          </p:cNvPr>
          <p:cNvSpPr>
            <a:spLocks noGrp="1"/>
          </p:cNvSpPr>
          <p:nvPr>
            <p:ph type="pic" sz="quarter" idx="19"/>
          </p:nvPr>
        </p:nvSpPr>
        <p:spPr>
          <a:xfrm>
            <a:off x="6095999" y="3429000"/>
            <a:ext cx="6095999" cy="3429000"/>
          </a:xfrm>
          <a:solidFill>
            <a:schemeClr val="bg2"/>
          </a:solidFill>
        </p:spPr>
        <p:txBody>
          <a:bodyPr anchor="ctr" anchorCtr="0"/>
          <a:lstStyle>
            <a:lvl1pPr marL="0" indent="0" algn="ctr">
              <a:buNone/>
              <a:defRPr sz="1800"/>
            </a:lvl1pPr>
          </a:lstStyle>
          <a:p>
            <a:r>
              <a:rPr lang="en-GB"/>
              <a:t>Click icon to add picture</a:t>
            </a:r>
          </a:p>
        </p:txBody>
      </p:sp>
      <p:sp>
        <p:nvSpPr>
          <p:cNvPr id="16" name="Picture Placeholder 7">
            <a:extLst>
              <a:ext uri="{FF2B5EF4-FFF2-40B4-BE49-F238E27FC236}">
                <a16:creationId xmlns:a16="http://schemas.microsoft.com/office/drawing/2014/main" id="{100CDD48-1E2F-402E-BEB4-2747DBC2815B}"/>
              </a:ext>
            </a:extLst>
          </p:cNvPr>
          <p:cNvSpPr>
            <a:spLocks noGrp="1"/>
          </p:cNvSpPr>
          <p:nvPr>
            <p:ph type="pic" sz="quarter" idx="20"/>
          </p:nvPr>
        </p:nvSpPr>
        <p:spPr>
          <a:xfrm>
            <a:off x="1" y="3429000"/>
            <a:ext cx="6096000" cy="3429000"/>
          </a:xfrm>
          <a:solidFill>
            <a:schemeClr val="bg2"/>
          </a:solidFill>
        </p:spPr>
        <p:txBody>
          <a:bodyPr anchor="ctr" anchorCtr="0"/>
          <a:lstStyle>
            <a:lvl1pPr marL="0" indent="0" algn="ctr">
              <a:buNone/>
              <a:defRPr sz="1800"/>
            </a:lvl1pPr>
          </a:lstStyle>
          <a:p>
            <a:r>
              <a:rPr lang="en-GB"/>
              <a:t>Click icon to add picture</a:t>
            </a:r>
          </a:p>
        </p:txBody>
      </p:sp>
      <p:pic>
        <p:nvPicPr>
          <p:cNvPr id="17" name="Graphic 16">
            <a:extLst>
              <a:ext uri="{FF2B5EF4-FFF2-40B4-BE49-F238E27FC236}">
                <a16:creationId xmlns:a16="http://schemas.microsoft.com/office/drawing/2014/main" id="{9FB60851-B62F-BCF3-2543-964F06F3282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10" y="108040"/>
            <a:ext cx="1147630" cy="546113"/>
          </a:xfrm>
          <a:prstGeom prst="rect">
            <a:avLst/>
          </a:prstGeom>
        </p:spPr>
      </p:pic>
      <p:sp>
        <p:nvSpPr>
          <p:cNvPr id="2" name="Text Placeholder 4">
            <a:extLst>
              <a:ext uri="{FF2B5EF4-FFF2-40B4-BE49-F238E27FC236}">
                <a16:creationId xmlns:a16="http://schemas.microsoft.com/office/drawing/2014/main" id="{FD960391-C067-AEBF-29A3-A92C9AFA35C2}"/>
              </a:ext>
            </a:extLst>
          </p:cNvPr>
          <p:cNvSpPr>
            <a:spLocks noGrp="1"/>
          </p:cNvSpPr>
          <p:nvPr>
            <p:ph type="body" sz="quarter" idx="13"/>
          </p:nvPr>
        </p:nvSpPr>
        <p:spPr>
          <a:xfrm>
            <a:off x="420320" y="382052"/>
            <a:ext cx="3888408" cy="202510"/>
          </a:xfrm>
        </p:spPr>
        <p:txBody>
          <a:bodyPr/>
          <a:lstStyle>
            <a:lvl1pPr marL="0" indent="0">
              <a:buNone/>
              <a:defRPr sz="1000" cap="all" baseline="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20224862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image" Target="../media/image1.png"/><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63" Type="http://schemas.openxmlformats.org/officeDocument/2006/relationships/slideLayout" Target="../slideLayouts/slideLayout185.xml"/><Relationship Id="rId68" Type="http://schemas.openxmlformats.org/officeDocument/2006/relationships/slideLayout" Target="../slideLayouts/slideLayout190.xml"/><Relationship Id="rId84" Type="http://schemas.openxmlformats.org/officeDocument/2006/relationships/slideLayout" Target="../slideLayouts/slideLayout206.xml"/><Relationship Id="rId89" Type="http://schemas.openxmlformats.org/officeDocument/2006/relationships/slideLayout" Target="../slideLayouts/slideLayout211.xml"/><Relationship Id="rId112" Type="http://schemas.openxmlformats.org/officeDocument/2006/relationships/slideLayout" Target="../slideLayouts/slideLayout234.xml"/><Relationship Id="rId16" Type="http://schemas.openxmlformats.org/officeDocument/2006/relationships/slideLayout" Target="../slideLayouts/slideLayout138.xml"/><Relationship Id="rId107" Type="http://schemas.openxmlformats.org/officeDocument/2006/relationships/slideLayout" Target="../slideLayouts/slideLayout229.xml"/><Relationship Id="rId11" Type="http://schemas.openxmlformats.org/officeDocument/2006/relationships/slideLayout" Target="../slideLayouts/slideLayout133.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74" Type="http://schemas.openxmlformats.org/officeDocument/2006/relationships/slideLayout" Target="../slideLayouts/slideLayout196.xml"/><Relationship Id="rId79" Type="http://schemas.openxmlformats.org/officeDocument/2006/relationships/slideLayout" Target="../slideLayouts/slideLayout201.xml"/><Relationship Id="rId102" Type="http://schemas.openxmlformats.org/officeDocument/2006/relationships/slideLayout" Target="../slideLayouts/slideLayout224.xml"/><Relationship Id="rId5" Type="http://schemas.openxmlformats.org/officeDocument/2006/relationships/slideLayout" Target="../slideLayouts/slideLayout127.xml"/><Relationship Id="rId90" Type="http://schemas.openxmlformats.org/officeDocument/2006/relationships/slideLayout" Target="../slideLayouts/slideLayout212.xml"/><Relationship Id="rId95" Type="http://schemas.openxmlformats.org/officeDocument/2006/relationships/slideLayout" Target="../slideLayouts/slideLayout217.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64" Type="http://schemas.openxmlformats.org/officeDocument/2006/relationships/slideLayout" Target="../slideLayouts/slideLayout186.xml"/><Relationship Id="rId69" Type="http://schemas.openxmlformats.org/officeDocument/2006/relationships/slideLayout" Target="../slideLayouts/slideLayout191.xml"/><Relationship Id="rId113" Type="http://schemas.openxmlformats.org/officeDocument/2006/relationships/slideLayout" Target="../slideLayouts/slideLayout235.xml"/><Relationship Id="rId80" Type="http://schemas.openxmlformats.org/officeDocument/2006/relationships/slideLayout" Target="../slideLayouts/slideLayout202.xml"/><Relationship Id="rId85" Type="http://schemas.openxmlformats.org/officeDocument/2006/relationships/slideLayout" Target="../slideLayouts/slideLayout207.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59" Type="http://schemas.openxmlformats.org/officeDocument/2006/relationships/slideLayout" Target="../slideLayouts/slideLayout181.xml"/><Relationship Id="rId103" Type="http://schemas.openxmlformats.org/officeDocument/2006/relationships/slideLayout" Target="../slideLayouts/slideLayout225.xml"/><Relationship Id="rId108" Type="http://schemas.openxmlformats.org/officeDocument/2006/relationships/slideLayout" Target="../slideLayouts/slideLayout230.xml"/><Relationship Id="rId54" Type="http://schemas.openxmlformats.org/officeDocument/2006/relationships/slideLayout" Target="../slideLayouts/slideLayout176.xml"/><Relationship Id="rId70" Type="http://schemas.openxmlformats.org/officeDocument/2006/relationships/slideLayout" Target="../slideLayouts/slideLayout192.xml"/><Relationship Id="rId75" Type="http://schemas.openxmlformats.org/officeDocument/2006/relationships/slideLayout" Target="../slideLayouts/slideLayout197.xml"/><Relationship Id="rId91" Type="http://schemas.openxmlformats.org/officeDocument/2006/relationships/slideLayout" Target="../slideLayouts/slideLayout213.xml"/><Relationship Id="rId96" Type="http://schemas.openxmlformats.org/officeDocument/2006/relationships/slideLayout" Target="../slideLayouts/slideLayout21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6" Type="http://schemas.openxmlformats.org/officeDocument/2006/relationships/slideLayout" Target="../slideLayouts/slideLayout228.xml"/><Relationship Id="rId114" Type="http://schemas.openxmlformats.org/officeDocument/2006/relationships/theme" Target="../theme/theme2.xml"/><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slideLayout" Target="../slideLayouts/slideLayout187.xml"/><Relationship Id="rId73" Type="http://schemas.openxmlformats.org/officeDocument/2006/relationships/slideLayout" Target="../slideLayouts/slideLayout195.xml"/><Relationship Id="rId78" Type="http://schemas.openxmlformats.org/officeDocument/2006/relationships/slideLayout" Target="../slideLayouts/slideLayout200.xml"/><Relationship Id="rId81" Type="http://schemas.openxmlformats.org/officeDocument/2006/relationships/slideLayout" Target="../slideLayouts/slideLayout203.xml"/><Relationship Id="rId86" Type="http://schemas.openxmlformats.org/officeDocument/2006/relationships/slideLayout" Target="../slideLayouts/slideLayout208.xml"/><Relationship Id="rId94" Type="http://schemas.openxmlformats.org/officeDocument/2006/relationships/slideLayout" Target="../slideLayouts/slideLayout216.xml"/><Relationship Id="rId99" Type="http://schemas.openxmlformats.org/officeDocument/2006/relationships/slideLayout" Target="../slideLayouts/slideLayout221.xml"/><Relationship Id="rId101" Type="http://schemas.openxmlformats.org/officeDocument/2006/relationships/slideLayout" Target="../slideLayouts/slideLayout22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 Id="rId109" Type="http://schemas.openxmlformats.org/officeDocument/2006/relationships/slideLayout" Target="../slideLayouts/slideLayout231.xml"/><Relationship Id="rId34" Type="http://schemas.openxmlformats.org/officeDocument/2006/relationships/slideLayout" Target="../slideLayouts/slideLayout156.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76" Type="http://schemas.openxmlformats.org/officeDocument/2006/relationships/slideLayout" Target="../slideLayouts/slideLayout198.xml"/><Relationship Id="rId97" Type="http://schemas.openxmlformats.org/officeDocument/2006/relationships/slideLayout" Target="../slideLayouts/slideLayout219.xml"/><Relationship Id="rId104" Type="http://schemas.openxmlformats.org/officeDocument/2006/relationships/slideLayout" Target="../slideLayouts/slideLayout226.xml"/><Relationship Id="rId7" Type="http://schemas.openxmlformats.org/officeDocument/2006/relationships/slideLayout" Target="../slideLayouts/slideLayout129.xml"/><Relationship Id="rId71" Type="http://schemas.openxmlformats.org/officeDocument/2006/relationships/slideLayout" Target="../slideLayouts/slideLayout193.xml"/><Relationship Id="rId92" Type="http://schemas.openxmlformats.org/officeDocument/2006/relationships/slideLayout" Target="../slideLayouts/slideLayout214.xml"/><Relationship Id="rId2" Type="http://schemas.openxmlformats.org/officeDocument/2006/relationships/slideLayout" Target="../slideLayouts/slideLayout124.xml"/><Relationship Id="rId29" Type="http://schemas.openxmlformats.org/officeDocument/2006/relationships/slideLayout" Target="../slideLayouts/slideLayout151.xml"/><Relationship Id="rId24" Type="http://schemas.openxmlformats.org/officeDocument/2006/relationships/slideLayout" Target="../slideLayouts/slideLayout146.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66" Type="http://schemas.openxmlformats.org/officeDocument/2006/relationships/slideLayout" Target="../slideLayouts/slideLayout188.xml"/><Relationship Id="rId87" Type="http://schemas.openxmlformats.org/officeDocument/2006/relationships/slideLayout" Target="../slideLayouts/slideLayout209.xml"/><Relationship Id="rId110" Type="http://schemas.openxmlformats.org/officeDocument/2006/relationships/slideLayout" Target="../slideLayouts/slideLayout232.xml"/><Relationship Id="rId115" Type="http://schemas.openxmlformats.org/officeDocument/2006/relationships/image" Target="../media/image1.png"/><Relationship Id="rId61" Type="http://schemas.openxmlformats.org/officeDocument/2006/relationships/slideLayout" Target="../slideLayouts/slideLayout183.xml"/><Relationship Id="rId82" Type="http://schemas.openxmlformats.org/officeDocument/2006/relationships/slideLayout" Target="../slideLayouts/slideLayout204.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56" Type="http://schemas.openxmlformats.org/officeDocument/2006/relationships/slideLayout" Target="../slideLayouts/slideLayout178.xml"/><Relationship Id="rId77" Type="http://schemas.openxmlformats.org/officeDocument/2006/relationships/slideLayout" Target="../slideLayouts/slideLayout199.xml"/><Relationship Id="rId100" Type="http://schemas.openxmlformats.org/officeDocument/2006/relationships/slideLayout" Target="../slideLayouts/slideLayout222.xml"/><Relationship Id="rId105" Type="http://schemas.openxmlformats.org/officeDocument/2006/relationships/slideLayout" Target="../slideLayouts/slideLayout227.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72" Type="http://schemas.openxmlformats.org/officeDocument/2006/relationships/slideLayout" Target="../slideLayouts/slideLayout194.xml"/><Relationship Id="rId93" Type="http://schemas.openxmlformats.org/officeDocument/2006/relationships/slideLayout" Target="../slideLayouts/slideLayout215.xml"/><Relationship Id="rId98" Type="http://schemas.openxmlformats.org/officeDocument/2006/relationships/slideLayout" Target="../slideLayouts/slideLayout220.xml"/><Relationship Id="rId3" Type="http://schemas.openxmlformats.org/officeDocument/2006/relationships/slideLayout" Target="../slideLayouts/slideLayout125.xml"/><Relationship Id="rId25" Type="http://schemas.openxmlformats.org/officeDocument/2006/relationships/slideLayout" Target="../slideLayouts/slideLayout147.xml"/><Relationship Id="rId46" Type="http://schemas.openxmlformats.org/officeDocument/2006/relationships/slideLayout" Target="../slideLayouts/slideLayout168.xml"/><Relationship Id="rId67" Type="http://schemas.openxmlformats.org/officeDocument/2006/relationships/slideLayout" Target="../slideLayouts/slideLayout189.xml"/><Relationship Id="rId116" Type="http://schemas.openxmlformats.org/officeDocument/2006/relationships/image" Target="../media/image2.svg"/><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62" Type="http://schemas.openxmlformats.org/officeDocument/2006/relationships/slideLayout" Target="../slideLayouts/slideLayout184.xml"/><Relationship Id="rId83" Type="http://schemas.openxmlformats.org/officeDocument/2006/relationships/slideLayout" Target="../slideLayouts/slideLayout205.xml"/><Relationship Id="rId88" Type="http://schemas.openxmlformats.org/officeDocument/2006/relationships/slideLayout" Target="../slideLayouts/slideLayout210.xml"/><Relationship Id="rId111"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1.xml"/><Relationship Id="rId21" Type="http://schemas.openxmlformats.org/officeDocument/2006/relationships/slideLayout" Target="../slideLayouts/slideLayout256.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63" Type="http://schemas.openxmlformats.org/officeDocument/2006/relationships/slideLayout" Target="../slideLayouts/slideLayout298.xml"/><Relationship Id="rId68" Type="http://schemas.openxmlformats.org/officeDocument/2006/relationships/slideLayout" Target="../slideLayouts/slideLayout303.xml"/><Relationship Id="rId84" Type="http://schemas.openxmlformats.org/officeDocument/2006/relationships/slideLayout" Target="../slideLayouts/slideLayout319.xml"/><Relationship Id="rId89" Type="http://schemas.openxmlformats.org/officeDocument/2006/relationships/slideLayout" Target="../slideLayouts/slideLayout324.xml"/><Relationship Id="rId16" Type="http://schemas.openxmlformats.org/officeDocument/2006/relationships/slideLayout" Target="../slideLayouts/slideLayout251.xml"/><Relationship Id="rId11" Type="http://schemas.openxmlformats.org/officeDocument/2006/relationships/slideLayout" Target="../slideLayouts/slideLayout246.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74" Type="http://schemas.openxmlformats.org/officeDocument/2006/relationships/slideLayout" Target="../slideLayouts/slideLayout309.xml"/><Relationship Id="rId79" Type="http://schemas.openxmlformats.org/officeDocument/2006/relationships/slideLayout" Target="../slideLayouts/slideLayout314.xml"/><Relationship Id="rId5" Type="http://schemas.openxmlformats.org/officeDocument/2006/relationships/slideLayout" Target="../slideLayouts/slideLayout240.xml"/><Relationship Id="rId90" Type="http://schemas.openxmlformats.org/officeDocument/2006/relationships/slideLayout" Target="../slideLayouts/slideLayout325.xml"/><Relationship Id="rId95" Type="http://schemas.openxmlformats.org/officeDocument/2006/relationships/slideLayout" Target="../slideLayouts/slideLayout330.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64" Type="http://schemas.openxmlformats.org/officeDocument/2006/relationships/slideLayout" Target="../slideLayouts/slideLayout299.xml"/><Relationship Id="rId69" Type="http://schemas.openxmlformats.org/officeDocument/2006/relationships/slideLayout" Target="../slideLayouts/slideLayout304.xml"/><Relationship Id="rId80" Type="http://schemas.openxmlformats.org/officeDocument/2006/relationships/slideLayout" Target="../slideLayouts/slideLayout315.xml"/><Relationship Id="rId85" Type="http://schemas.openxmlformats.org/officeDocument/2006/relationships/slideLayout" Target="../slideLayouts/slideLayout320.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slideLayout" Target="../slideLayouts/slideLayout294.xml"/><Relationship Id="rId67" Type="http://schemas.openxmlformats.org/officeDocument/2006/relationships/slideLayout" Target="../slideLayouts/slideLayout302.xml"/><Relationship Id="rId20" Type="http://schemas.openxmlformats.org/officeDocument/2006/relationships/slideLayout" Target="../slideLayouts/slideLayout255.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62" Type="http://schemas.openxmlformats.org/officeDocument/2006/relationships/slideLayout" Target="../slideLayouts/slideLayout297.xml"/><Relationship Id="rId70" Type="http://schemas.openxmlformats.org/officeDocument/2006/relationships/slideLayout" Target="../slideLayouts/slideLayout305.xml"/><Relationship Id="rId75" Type="http://schemas.openxmlformats.org/officeDocument/2006/relationships/slideLayout" Target="../slideLayouts/slideLayout310.xml"/><Relationship Id="rId83" Type="http://schemas.openxmlformats.org/officeDocument/2006/relationships/slideLayout" Target="../slideLayouts/slideLayout318.xml"/><Relationship Id="rId88" Type="http://schemas.openxmlformats.org/officeDocument/2006/relationships/slideLayout" Target="../slideLayouts/slideLayout323.xml"/><Relationship Id="rId91" Type="http://schemas.openxmlformats.org/officeDocument/2006/relationships/slideLayout" Target="../slideLayouts/slideLayout326.xml"/><Relationship Id="rId96" Type="http://schemas.openxmlformats.org/officeDocument/2006/relationships/slideLayout" Target="../slideLayouts/slideLayout331.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slideLayout" Target="../slideLayouts/slideLayout295.xml"/><Relationship Id="rId65" Type="http://schemas.openxmlformats.org/officeDocument/2006/relationships/slideLayout" Target="../slideLayouts/slideLayout300.xml"/><Relationship Id="rId73" Type="http://schemas.openxmlformats.org/officeDocument/2006/relationships/slideLayout" Target="../slideLayouts/slideLayout308.xml"/><Relationship Id="rId78" Type="http://schemas.openxmlformats.org/officeDocument/2006/relationships/slideLayout" Target="../slideLayouts/slideLayout313.xml"/><Relationship Id="rId81" Type="http://schemas.openxmlformats.org/officeDocument/2006/relationships/slideLayout" Target="../slideLayouts/slideLayout316.xml"/><Relationship Id="rId86" Type="http://schemas.openxmlformats.org/officeDocument/2006/relationships/slideLayout" Target="../slideLayouts/slideLayout321.xml"/><Relationship Id="rId94" Type="http://schemas.openxmlformats.org/officeDocument/2006/relationships/slideLayout" Target="../slideLayouts/slideLayout329.xml"/><Relationship Id="rId99" Type="http://schemas.openxmlformats.org/officeDocument/2006/relationships/image" Target="../media/image49.png"/><Relationship Id="rId4" Type="http://schemas.openxmlformats.org/officeDocument/2006/relationships/slideLayout" Target="../slideLayouts/slideLayout239.xml"/><Relationship Id="rId9" Type="http://schemas.openxmlformats.org/officeDocument/2006/relationships/slideLayout" Target="../slideLayouts/slideLayout244.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9" Type="http://schemas.openxmlformats.org/officeDocument/2006/relationships/slideLayout" Target="../slideLayouts/slideLayout274.xml"/><Relationship Id="rId34" Type="http://schemas.openxmlformats.org/officeDocument/2006/relationships/slideLayout" Target="../slideLayouts/slideLayout269.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6" Type="http://schemas.openxmlformats.org/officeDocument/2006/relationships/slideLayout" Target="../slideLayouts/slideLayout311.xml"/><Relationship Id="rId97" Type="http://schemas.openxmlformats.org/officeDocument/2006/relationships/slideLayout" Target="../slideLayouts/slideLayout332.xml"/><Relationship Id="rId7" Type="http://schemas.openxmlformats.org/officeDocument/2006/relationships/slideLayout" Target="../slideLayouts/slideLayout242.xml"/><Relationship Id="rId71" Type="http://schemas.openxmlformats.org/officeDocument/2006/relationships/slideLayout" Target="../slideLayouts/slideLayout306.xml"/><Relationship Id="rId92" Type="http://schemas.openxmlformats.org/officeDocument/2006/relationships/slideLayout" Target="../slideLayouts/slideLayout327.xml"/><Relationship Id="rId2" Type="http://schemas.openxmlformats.org/officeDocument/2006/relationships/slideLayout" Target="../slideLayouts/slideLayout237.xml"/><Relationship Id="rId29" Type="http://schemas.openxmlformats.org/officeDocument/2006/relationships/slideLayout" Target="../slideLayouts/slideLayout264.xml"/><Relationship Id="rId24" Type="http://schemas.openxmlformats.org/officeDocument/2006/relationships/slideLayout" Target="../slideLayouts/slideLayout259.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66" Type="http://schemas.openxmlformats.org/officeDocument/2006/relationships/slideLayout" Target="../slideLayouts/slideLayout301.xml"/><Relationship Id="rId87" Type="http://schemas.openxmlformats.org/officeDocument/2006/relationships/slideLayout" Target="../slideLayouts/slideLayout322.xml"/><Relationship Id="rId61" Type="http://schemas.openxmlformats.org/officeDocument/2006/relationships/slideLayout" Target="../slideLayouts/slideLayout296.xml"/><Relationship Id="rId82" Type="http://schemas.openxmlformats.org/officeDocument/2006/relationships/slideLayout" Target="../slideLayouts/slideLayout317.xml"/><Relationship Id="rId19" Type="http://schemas.openxmlformats.org/officeDocument/2006/relationships/slideLayout" Target="../slideLayouts/slideLayout254.xml"/><Relationship Id="rId14" Type="http://schemas.openxmlformats.org/officeDocument/2006/relationships/slideLayout" Target="../slideLayouts/slideLayout249.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56" Type="http://schemas.openxmlformats.org/officeDocument/2006/relationships/slideLayout" Target="../slideLayouts/slideLayout291.xml"/><Relationship Id="rId77" Type="http://schemas.openxmlformats.org/officeDocument/2006/relationships/slideLayout" Target="../slideLayouts/slideLayout312.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72" Type="http://schemas.openxmlformats.org/officeDocument/2006/relationships/slideLayout" Target="../slideLayouts/slideLayout307.xml"/><Relationship Id="rId93" Type="http://schemas.openxmlformats.org/officeDocument/2006/relationships/slideLayout" Target="../slideLayouts/slideLayout328.xml"/><Relationship Id="rId9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58.xml"/><Relationship Id="rId21" Type="http://schemas.openxmlformats.org/officeDocument/2006/relationships/slideLayout" Target="../slideLayouts/slideLayout353.xml"/><Relationship Id="rId42" Type="http://schemas.openxmlformats.org/officeDocument/2006/relationships/slideLayout" Target="../slideLayouts/slideLayout374.xml"/><Relationship Id="rId47" Type="http://schemas.openxmlformats.org/officeDocument/2006/relationships/slideLayout" Target="../slideLayouts/slideLayout379.xml"/><Relationship Id="rId63" Type="http://schemas.openxmlformats.org/officeDocument/2006/relationships/slideLayout" Target="../slideLayouts/slideLayout395.xml"/><Relationship Id="rId68" Type="http://schemas.openxmlformats.org/officeDocument/2006/relationships/slideLayout" Target="../slideLayouts/slideLayout400.xml"/><Relationship Id="rId84" Type="http://schemas.openxmlformats.org/officeDocument/2006/relationships/slideLayout" Target="../slideLayouts/slideLayout416.xml"/><Relationship Id="rId89" Type="http://schemas.openxmlformats.org/officeDocument/2006/relationships/slideLayout" Target="../slideLayouts/slideLayout421.xml"/><Relationship Id="rId16" Type="http://schemas.openxmlformats.org/officeDocument/2006/relationships/slideLayout" Target="../slideLayouts/slideLayout348.xml"/><Relationship Id="rId11" Type="http://schemas.openxmlformats.org/officeDocument/2006/relationships/slideLayout" Target="../slideLayouts/slideLayout343.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53" Type="http://schemas.openxmlformats.org/officeDocument/2006/relationships/slideLayout" Target="../slideLayouts/slideLayout385.xml"/><Relationship Id="rId58" Type="http://schemas.openxmlformats.org/officeDocument/2006/relationships/slideLayout" Target="../slideLayouts/slideLayout390.xml"/><Relationship Id="rId74" Type="http://schemas.openxmlformats.org/officeDocument/2006/relationships/slideLayout" Target="../slideLayouts/slideLayout406.xml"/><Relationship Id="rId79" Type="http://schemas.openxmlformats.org/officeDocument/2006/relationships/slideLayout" Target="../slideLayouts/slideLayout411.xml"/><Relationship Id="rId102" Type="http://schemas.openxmlformats.org/officeDocument/2006/relationships/image" Target="../media/image2.svg"/><Relationship Id="rId5" Type="http://schemas.openxmlformats.org/officeDocument/2006/relationships/slideLayout" Target="../slideLayouts/slideLayout337.xml"/><Relationship Id="rId90" Type="http://schemas.openxmlformats.org/officeDocument/2006/relationships/slideLayout" Target="../slideLayouts/slideLayout422.xml"/><Relationship Id="rId95" Type="http://schemas.openxmlformats.org/officeDocument/2006/relationships/slideLayout" Target="../slideLayouts/slideLayout427.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43" Type="http://schemas.openxmlformats.org/officeDocument/2006/relationships/slideLayout" Target="../slideLayouts/slideLayout375.xml"/><Relationship Id="rId48" Type="http://schemas.openxmlformats.org/officeDocument/2006/relationships/slideLayout" Target="../slideLayouts/slideLayout380.xml"/><Relationship Id="rId64" Type="http://schemas.openxmlformats.org/officeDocument/2006/relationships/slideLayout" Target="../slideLayouts/slideLayout396.xml"/><Relationship Id="rId69" Type="http://schemas.openxmlformats.org/officeDocument/2006/relationships/slideLayout" Target="../slideLayouts/slideLayout401.xml"/><Relationship Id="rId80" Type="http://schemas.openxmlformats.org/officeDocument/2006/relationships/slideLayout" Target="../slideLayouts/slideLayout412.xml"/><Relationship Id="rId85" Type="http://schemas.openxmlformats.org/officeDocument/2006/relationships/slideLayout" Target="../slideLayouts/slideLayout417.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slideLayout" Target="../slideLayouts/slideLayout370.xml"/><Relationship Id="rId46" Type="http://schemas.openxmlformats.org/officeDocument/2006/relationships/slideLayout" Target="../slideLayouts/slideLayout378.xml"/><Relationship Id="rId59" Type="http://schemas.openxmlformats.org/officeDocument/2006/relationships/slideLayout" Target="../slideLayouts/slideLayout391.xml"/><Relationship Id="rId67" Type="http://schemas.openxmlformats.org/officeDocument/2006/relationships/slideLayout" Target="../slideLayouts/slideLayout399.xml"/><Relationship Id="rId20" Type="http://schemas.openxmlformats.org/officeDocument/2006/relationships/slideLayout" Target="../slideLayouts/slideLayout352.xml"/><Relationship Id="rId41" Type="http://schemas.openxmlformats.org/officeDocument/2006/relationships/slideLayout" Target="../slideLayouts/slideLayout373.xml"/><Relationship Id="rId54" Type="http://schemas.openxmlformats.org/officeDocument/2006/relationships/slideLayout" Target="../slideLayouts/slideLayout386.xml"/><Relationship Id="rId62" Type="http://schemas.openxmlformats.org/officeDocument/2006/relationships/slideLayout" Target="../slideLayouts/slideLayout394.xml"/><Relationship Id="rId70" Type="http://schemas.openxmlformats.org/officeDocument/2006/relationships/slideLayout" Target="../slideLayouts/slideLayout402.xml"/><Relationship Id="rId75" Type="http://schemas.openxmlformats.org/officeDocument/2006/relationships/slideLayout" Target="../slideLayouts/slideLayout407.xml"/><Relationship Id="rId83" Type="http://schemas.openxmlformats.org/officeDocument/2006/relationships/slideLayout" Target="../slideLayouts/slideLayout415.xml"/><Relationship Id="rId88" Type="http://schemas.openxmlformats.org/officeDocument/2006/relationships/slideLayout" Target="../slideLayouts/slideLayout420.xml"/><Relationship Id="rId91" Type="http://schemas.openxmlformats.org/officeDocument/2006/relationships/slideLayout" Target="../slideLayouts/slideLayout423.xml"/><Relationship Id="rId96" Type="http://schemas.openxmlformats.org/officeDocument/2006/relationships/slideLayout" Target="../slideLayouts/slideLayout428.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49" Type="http://schemas.openxmlformats.org/officeDocument/2006/relationships/slideLayout" Target="../slideLayouts/slideLayout381.xml"/><Relationship Id="rId57" Type="http://schemas.openxmlformats.org/officeDocument/2006/relationships/slideLayout" Target="../slideLayouts/slideLayout389.xml"/><Relationship Id="rId10" Type="http://schemas.openxmlformats.org/officeDocument/2006/relationships/slideLayout" Target="../slideLayouts/slideLayout342.xml"/><Relationship Id="rId31" Type="http://schemas.openxmlformats.org/officeDocument/2006/relationships/slideLayout" Target="../slideLayouts/slideLayout363.xml"/><Relationship Id="rId44" Type="http://schemas.openxmlformats.org/officeDocument/2006/relationships/slideLayout" Target="../slideLayouts/slideLayout376.xml"/><Relationship Id="rId52" Type="http://schemas.openxmlformats.org/officeDocument/2006/relationships/slideLayout" Target="../slideLayouts/slideLayout384.xml"/><Relationship Id="rId60" Type="http://schemas.openxmlformats.org/officeDocument/2006/relationships/slideLayout" Target="../slideLayouts/slideLayout392.xml"/><Relationship Id="rId65" Type="http://schemas.openxmlformats.org/officeDocument/2006/relationships/slideLayout" Target="../slideLayouts/slideLayout397.xml"/><Relationship Id="rId73" Type="http://schemas.openxmlformats.org/officeDocument/2006/relationships/slideLayout" Target="../slideLayouts/slideLayout405.xml"/><Relationship Id="rId78" Type="http://schemas.openxmlformats.org/officeDocument/2006/relationships/slideLayout" Target="../slideLayouts/slideLayout410.xml"/><Relationship Id="rId81" Type="http://schemas.openxmlformats.org/officeDocument/2006/relationships/slideLayout" Target="../slideLayouts/slideLayout413.xml"/><Relationship Id="rId86" Type="http://schemas.openxmlformats.org/officeDocument/2006/relationships/slideLayout" Target="../slideLayouts/slideLayout418.xml"/><Relationship Id="rId94" Type="http://schemas.openxmlformats.org/officeDocument/2006/relationships/slideLayout" Target="../slideLayouts/slideLayout426.xml"/><Relationship Id="rId99" Type="http://schemas.openxmlformats.org/officeDocument/2006/relationships/slideLayout" Target="../slideLayouts/slideLayout431.xml"/><Relationship Id="rId101" Type="http://schemas.openxmlformats.org/officeDocument/2006/relationships/image" Target="../media/image1.png"/><Relationship Id="rId4" Type="http://schemas.openxmlformats.org/officeDocument/2006/relationships/slideLayout" Target="../slideLayouts/slideLayout336.xml"/><Relationship Id="rId9" Type="http://schemas.openxmlformats.org/officeDocument/2006/relationships/slideLayout" Target="../slideLayouts/slideLayout341.xml"/><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39" Type="http://schemas.openxmlformats.org/officeDocument/2006/relationships/slideLayout" Target="../slideLayouts/slideLayout371.xml"/><Relationship Id="rId34" Type="http://schemas.openxmlformats.org/officeDocument/2006/relationships/slideLayout" Target="../slideLayouts/slideLayout366.xml"/><Relationship Id="rId50" Type="http://schemas.openxmlformats.org/officeDocument/2006/relationships/slideLayout" Target="../slideLayouts/slideLayout382.xml"/><Relationship Id="rId55" Type="http://schemas.openxmlformats.org/officeDocument/2006/relationships/slideLayout" Target="../slideLayouts/slideLayout387.xml"/><Relationship Id="rId76" Type="http://schemas.openxmlformats.org/officeDocument/2006/relationships/slideLayout" Target="../slideLayouts/slideLayout408.xml"/><Relationship Id="rId97" Type="http://schemas.openxmlformats.org/officeDocument/2006/relationships/slideLayout" Target="../slideLayouts/slideLayout429.xml"/><Relationship Id="rId7" Type="http://schemas.openxmlformats.org/officeDocument/2006/relationships/slideLayout" Target="../slideLayouts/slideLayout339.xml"/><Relationship Id="rId71" Type="http://schemas.openxmlformats.org/officeDocument/2006/relationships/slideLayout" Target="../slideLayouts/slideLayout403.xml"/><Relationship Id="rId92" Type="http://schemas.openxmlformats.org/officeDocument/2006/relationships/slideLayout" Target="../slideLayouts/slideLayout424.xml"/><Relationship Id="rId2" Type="http://schemas.openxmlformats.org/officeDocument/2006/relationships/slideLayout" Target="../slideLayouts/slideLayout334.xml"/><Relationship Id="rId29" Type="http://schemas.openxmlformats.org/officeDocument/2006/relationships/slideLayout" Target="../slideLayouts/slideLayout361.xml"/><Relationship Id="rId24" Type="http://schemas.openxmlformats.org/officeDocument/2006/relationships/slideLayout" Target="../slideLayouts/slideLayout356.xml"/><Relationship Id="rId40" Type="http://schemas.openxmlformats.org/officeDocument/2006/relationships/slideLayout" Target="../slideLayouts/slideLayout372.xml"/><Relationship Id="rId45" Type="http://schemas.openxmlformats.org/officeDocument/2006/relationships/slideLayout" Target="../slideLayouts/slideLayout377.xml"/><Relationship Id="rId66" Type="http://schemas.openxmlformats.org/officeDocument/2006/relationships/slideLayout" Target="../slideLayouts/slideLayout398.xml"/><Relationship Id="rId87" Type="http://schemas.openxmlformats.org/officeDocument/2006/relationships/slideLayout" Target="../slideLayouts/slideLayout419.xml"/><Relationship Id="rId61" Type="http://schemas.openxmlformats.org/officeDocument/2006/relationships/slideLayout" Target="../slideLayouts/slideLayout393.xml"/><Relationship Id="rId82" Type="http://schemas.openxmlformats.org/officeDocument/2006/relationships/slideLayout" Target="../slideLayouts/slideLayout414.xml"/><Relationship Id="rId19" Type="http://schemas.openxmlformats.org/officeDocument/2006/relationships/slideLayout" Target="../slideLayouts/slideLayout351.xml"/><Relationship Id="rId14" Type="http://schemas.openxmlformats.org/officeDocument/2006/relationships/slideLayout" Target="../slideLayouts/slideLayout346.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56" Type="http://schemas.openxmlformats.org/officeDocument/2006/relationships/slideLayout" Target="../slideLayouts/slideLayout388.xml"/><Relationship Id="rId77" Type="http://schemas.openxmlformats.org/officeDocument/2006/relationships/slideLayout" Target="../slideLayouts/slideLayout409.xml"/><Relationship Id="rId100" Type="http://schemas.openxmlformats.org/officeDocument/2006/relationships/theme" Target="../theme/theme4.xml"/><Relationship Id="rId8" Type="http://schemas.openxmlformats.org/officeDocument/2006/relationships/slideLayout" Target="../slideLayouts/slideLayout340.xml"/><Relationship Id="rId51" Type="http://schemas.openxmlformats.org/officeDocument/2006/relationships/slideLayout" Target="../slideLayouts/slideLayout383.xml"/><Relationship Id="rId72" Type="http://schemas.openxmlformats.org/officeDocument/2006/relationships/slideLayout" Target="../slideLayouts/slideLayout404.xml"/><Relationship Id="rId93" Type="http://schemas.openxmlformats.org/officeDocument/2006/relationships/slideLayout" Target="../slideLayouts/slideLayout425.xml"/><Relationship Id="rId98" Type="http://schemas.openxmlformats.org/officeDocument/2006/relationships/slideLayout" Target="../slideLayouts/slideLayout430.xml"/><Relationship Id="rId3" Type="http://schemas.openxmlformats.org/officeDocument/2006/relationships/slideLayout" Target="../slideLayouts/slideLayout335.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57.xml"/><Relationship Id="rId117" Type="http://schemas.openxmlformats.org/officeDocument/2006/relationships/slideLayout" Target="../slideLayouts/slideLayout548.xml"/><Relationship Id="rId21" Type="http://schemas.openxmlformats.org/officeDocument/2006/relationships/slideLayout" Target="../slideLayouts/slideLayout452.xml"/><Relationship Id="rId42" Type="http://schemas.openxmlformats.org/officeDocument/2006/relationships/slideLayout" Target="../slideLayouts/slideLayout473.xml"/><Relationship Id="rId47" Type="http://schemas.openxmlformats.org/officeDocument/2006/relationships/slideLayout" Target="../slideLayouts/slideLayout478.xml"/><Relationship Id="rId63" Type="http://schemas.openxmlformats.org/officeDocument/2006/relationships/slideLayout" Target="../slideLayouts/slideLayout494.xml"/><Relationship Id="rId68" Type="http://schemas.openxmlformats.org/officeDocument/2006/relationships/slideLayout" Target="../slideLayouts/slideLayout499.xml"/><Relationship Id="rId84" Type="http://schemas.openxmlformats.org/officeDocument/2006/relationships/slideLayout" Target="../slideLayouts/slideLayout515.xml"/><Relationship Id="rId89" Type="http://schemas.openxmlformats.org/officeDocument/2006/relationships/slideLayout" Target="../slideLayouts/slideLayout520.xml"/><Relationship Id="rId112" Type="http://schemas.openxmlformats.org/officeDocument/2006/relationships/slideLayout" Target="../slideLayouts/slideLayout543.xml"/><Relationship Id="rId16" Type="http://schemas.openxmlformats.org/officeDocument/2006/relationships/slideLayout" Target="../slideLayouts/slideLayout447.xml"/><Relationship Id="rId107" Type="http://schemas.openxmlformats.org/officeDocument/2006/relationships/slideLayout" Target="../slideLayouts/slideLayout538.xml"/><Relationship Id="rId11" Type="http://schemas.openxmlformats.org/officeDocument/2006/relationships/slideLayout" Target="../slideLayouts/slideLayout442.xml"/><Relationship Id="rId32" Type="http://schemas.openxmlformats.org/officeDocument/2006/relationships/slideLayout" Target="../slideLayouts/slideLayout463.xml"/><Relationship Id="rId37" Type="http://schemas.openxmlformats.org/officeDocument/2006/relationships/slideLayout" Target="../slideLayouts/slideLayout468.xml"/><Relationship Id="rId53" Type="http://schemas.openxmlformats.org/officeDocument/2006/relationships/slideLayout" Target="../slideLayouts/slideLayout484.xml"/><Relationship Id="rId58" Type="http://schemas.openxmlformats.org/officeDocument/2006/relationships/slideLayout" Target="../slideLayouts/slideLayout489.xml"/><Relationship Id="rId74" Type="http://schemas.openxmlformats.org/officeDocument/2006/relationships/slideLayout" Target="../slideLayouts/slideLayout505.xml"/><Relationship Id="rId79" Type="http://schemas.openxmlformats.org/officeDocument/2006/relationships/slideLayout" Target="../slideLayouts/slideLayout510.xml"/><Relationship Id="rId102" Type="http://schemas.openxmlformats.org/officeDocument/2006/relationships/slideLayout" Target="../slideLayouts/slideLayout533.xml"/><Relationship Id="rId5" Type="http://schemas.openxmlformats.org/officeDocument/2006/relationships/slideLayout" Target="../slideLayouts/slideLayout436.xml"/><Relationship Id="rId90" Type="http://schemas.openxmlformats.org/officeDocument/2006/relationships/slideLayout" Target="../slideLayouts/slideLayout521.xml"/><Relationship Id="rId95" Type="http://schemas.openxmlformats.org/officeDocument/2006/relationships/slideLayout" Target="../slideLayouts/slideLayout526.xml"/><Relationship Id="rId22" Type="http://schemas.openxmlformats.org/officeDocument/2006/relationships/slideLayout" Target="../slideLayouts/slideLayout453.xml"/><Relationship Id="rId27" Type="http://schemas.openxmlformats.org/officeDocument/2006/relationships/slideLayout" Target="../slideLayouts/slideLayout458.xml"/><Relationship Id="rId43" Type="http://schemas.openxmlformats.org/officeDocument/2006/relationships/slideLayout" Target="../slideLayouts/slideLayout474.xml"/><Relationship Id="rId48" Type="http://schemas.openxmlformats.org/officeDocument/2006/relationships/slideLayout" Target="../slideLayouts/slideLayout479.xml"/><Relationship Id="rId64" Type="http://schemas.openxmlformats.org/officeDocument/2006/relationships/slideLayout" Target="../slideLayouts/slideLayout495.xml"/><Relationship Id="rId69" Type="http://schemas.openxmlformats.org/officeDocument/2006/relationships/slideLayout" Target="../slideLayouts/slideLayout500.xml"/><Relationship Id="rId113" Type="http://schemas.openxmlformats.org/officeDocument/2006/relationships/slideLayout" Target="../slideLayouts/slideLayout544.xml"/><Relationship Id="rId118" Type="http://schemas.openxmlformats.org/officeDocument/2006/relationships/theme" Target="../theme/theme5.xml"/><Relationship Id="rId80" Type="http://schemas.openxmlformats.org/officeDocument/2006/relationships/slideLayout" Target="../slideLayouts/slideLayout511.xml"/><Relationship Id="rId85" Type="http://schemas.openxmlformats.org/officeDocument/2006/relationships/slideLayout" Target="../slideLayouts/slideLayout516.xml"/><Relationship Id="rId12" Type="http://schemas.openxmlformats.org/officeDocument/2006/relationships/slideLayout" Target="../slideLayouts/slideLayout443.xml"/><Relationship Id="rId17" Type="http://schemas.openxmlformats.org/officeDocument/2006/relationships/slideLayout" Target="../slideLayouts/slideLayout448.xml"/><Relationship Id="rId33" Type="http://schemas.openxmlformats.org/officeDocument/2006/relationships/slideLayout" Target="../slideLayouts/slideLayout464.xml"/><Relationship Id="rId38" Type="http://schemas.openxmlformats.org/officeDocument/2006/relationships/slideLayout" Target="../slideLayouts/slideLayout469.xml"/><Relationship Id="rId59" Type="http://schemas.openxmlformats.org/officeDocument/2006/relationships/slideLayout" Target="../slideLayouts/slideLayout490.xml"/><Relationship Id="rId103" Type="http://schemas.openxmlformats.org/officeDocument/2006/relationships/slideLayout" Target="../slideLayouts/slideLayout534.xml"/><Relationship Id="rId108" Type="http://schemas.openxmlformats.org/officeDocument/2006/relationships/slideLayout" Target="../slideLayouts/slideLayout539.xml"/><Relationship Id="rId54" Type="http://schemas.openxmlformats.org/officeDocument/2006/relationships/slideLayout" Target="../slideLayouts/slideLayout485.xml"/><Relationship Id="rId70" Type="http://schemas.openxmlformats.org/officeDocument/2006/relationships/slideLayout" Target="../slideLayouts/slideLayout501.xml"/><Relationship Id="rId75" Type="http://schemas.openxmlformats.org/officeDocument/2006/relationships/slideLayout" Target="../slideLayouts/slideLayout506.xml"/><Relationship Id="rId91" Type="http://schemas.openxmlformats.org/officeDocument/2006/relationships/slideLayout" Target="../slideLayouts/slideLayout522.xml"/><Relationship Id="rId96" Type="http://schemas.openxmlformats.org/officeDocument/2006/relationships/slideLayout" Target="../slideLayouts/slideLayout527.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23" Type="http://schemas.openxmlformats.org/officeDocument/2006/relationships/slideLayout" Target="../slideLayouts/slideLayout454.xml"/><Relationship Id="rId28" Type="http://schemas.openxmlformats.org/officeDocument/2006/relationships/slideLayout" Target="../slideLayouts/slideLayout459.xml"/><Relationship Id="rId49" Type="http://schemas.openxmlformats.org/officeDocument/2006/relationships/slideLayout" Target="../slideLayouts/slideLayout480.xml"/><Relationship Id="rId114" Type="http://schemas.openxmlformats.org/officeDocument/2006/relationships/slideLayout" Target="../slideLayouts/slideLayout545.xml"/><Relationship Id="rId119" Type="http://schemas.openxmlformats.org/officeDocument/2006/relationships/image" Target="../media/image49.png"/><Relationship Id="rId10" Type="http://schemas.openxmlformats.org/officeDocument/2006/relationships/slideLayout" Target="../slideLayouts/slideLayout441.xml"/><Relationship Id="rId31" Type="http://schemas.openxmlformats.org/officeDocument/2006/relationships/slideLayout" Target="../slideLayouts/slideLayout462.xml"/><Relationship Id="rId44" Type="http://schemas.openxmlformats.org/officeDocument/2006/relationships/slideLayout" Target="../slideLayouts/slideLayout475.xml"/><Relationship Id="rId52" Type="http://schemas.openxmlformats.org/officeDocument/2006/relationships/slideLayout" Target="../slideLayouts/slideLayout483.xml"/><Relationship Id="rId60" Type="http://schemas.openxmlformats.org/officeDocument/2006/relationships/slideLayout" Target="../slideLayouts/slideLayout491.xml"/><Relationship Id="rId65" Type="http://schemas.openxmlformats.org/officeDocument/2006/relationships/slideLayout" Target="../slideLayouts/slideLayout496.xml"/><Relationship Id="rId73" Type="http://schemas.openxmlformats.org/officeDocument/2006/relationships/slideLayout" Target="../slideLayouts/slideLayout504.xml"/><Relationship Id="rId78" Type="http://schemas.openxmlformats.org/officeDocument/2006/relationships/slideLayout" Target="../slideLayouts/slideLayout509.xml"/><Relationship Id="rId81" Type="http://schemas.openxmlformats.org/officeDocument/2006/relationships/slideLayout" Target="../slideLayouts/slideLayout512.xml"/><Relationship Id="rId86" Type="http://schemas.openxmlformats.org/officeDocument/2006/relationships/slideLayout" Target="../slideLayouts/slideLayout517.xml"/><Relationship Id="rId94" Type="http://schemas.openxmlformats.org/officeDocument/2006/relationships/slideLayout" Target="../slideLayouts/slideLayout525.xml"/><Relationship Id="rId99" Type="http://schemas.openxmlformats.org/officeDocument/2006/relationships/slideLayout" Target="../slideLayouts/slideLayout530.xml"/><Relationship Id="rId101" Type="http://schemas.openxmlformats.org/officeDocument/2006/relationships/slideLayout" Target="../slideLayouts/slideLayout532.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3" Type="http://schemas.openxmlformats.org/officeDocument/2006/relationships/slideLayout" Target="../slideLayouts/slideLayout444.xml"/><Relationship Id="rId18" Type="http://schemas.openxmlformats.org/officeDocument/2006/relationships/slideLayout" Target="../slideLayouts/slideLayout449.xml"/><Relationship Id="rId39" Type="http://schemas.openxmlformats.org/officeDocument/2006/relationships/slideLayout" Target="../slideLayouts/slideLayout470.xml"/><Relationship Id="rId109" Type="http://schemas.openxmlformats.org/officeDocument/2006/relationships/slideLayout" Target="../slideLayouts/slideLayout540.xml"/><Relationship Id="rId34" Type="http://schemas.openxmlformats.org/officeDocument/2006/relationships/slideLayout" Target="../slideLayouts/slideLayout465.xml"/><Relationship Id="rId50" Type="http://schemas.openxmlformats.org/officeDocument/2006/relationships/slideLayout" Target="../slideLayouts/slideLayout481.xml"/><Relationship Id="rId55" Type="http://schemas.openxmlformats.org/officeDocument/2006/relationships/slideLayout" Target="../slideLayouts/slideLayout486.xml"/><Relationship Id="rId76" Type="http://schemas.openxmlformats.org/officeDocument/2006/relationships/slideLayout" Target="../slideLayouts/slideLayout507.xml"/><Relationship Id="rId97" Type="http://schemas.openxmlformats.org/officeDocument/2006/relationships/slideLayout" Target="../slideLayouts/slideLayout528.xml"/><Relationship Id="rId104" Type="http://schemas.openxmlformats.org/officeDocument/2006/relationships/slideLayout" Target="../slideLayouts/slideLayout535.xml"/><Relationship Id="rId7" Type="http://schemas.openxmlformats.org/officeDocument/2006/relationships/slideLayout" Target="../slideLayouts/slideLayout438.xml"/><Relationship Id="rId71" Type="http://schemas.openxmlformats.org/officeDocument/2006/relationships/slideLayout" Target="../slideLayouts/slideLayout502.xml"/><Relationship Id="rId92" Type="http://schemas.openxmlformats.org/officeDocument/2006/relationships/slideLayout" Target="../slideLayouts/slideLayout523.xml"/><Relationship Id="rId2" Type="http://schemas.openxmlformats.org/officeDocument/2006/relationships/slideLayout" Target="../slideLayouts/slideLayout433.xml"/><Relationship Id="rId29" Type="http://schemas.openxmlformats.org/officeDocument/2006/relationships/slideLayout" Target="../slideLayouts/slideLayout460.xml"/><Relationship Id="rId24" Type="http://schemas.openxmlformats.org/officeDocument/2006/relationships/slideLayout" Target="../slideLayouts/slideLayout455.xml"/><Relationship Id="rId40" Type="http://schemas.openxmlformats.org/officeDocument/2006/relationships/slideLayout" Target="../slideLayouts/slideLayout471.xml"/><Relationship Id="rId45" Type="http://schemas.openxmlformats.org/officeDocument/2006/relationships/slideLayout" Target="../slideLayouts/slideLayout476.xml"/><Relationship Id="rId66" Type="http://schemas.openxmlformats.org/officeDocument/2006/relationships/slideLayout" Target="../slideLayouts/slideLayout497.xml"/><Relationship Id="rId87" Type="http://schemas.openxmlformats.org/officeDocument/2006/relationships/slideLayout" Target="../slideLayouts/slideLayout518.xml"/><Relationship Id="rId110" Type="http://schemas.openxmlformats.org/officeDocument/2006/relationships/slideLayout" Target="../slideLayouts/slideLayout541.xml"/><Relationship Id="rId115" Type="http://schemas.openxmlformats.org/officeDocument/2006/relationships/slideLayout" Target="../slideLayouts/slideLayout546.xml"/><Relationship Id="rId61" Type="http://schemas.openxmlformats.org/officeDocument/2006/relationships/slideLayout" Target="../slideLayouts/slideLayout492.xml"/><Relationship Id="rId82" Type="http://schemas.openxmlformats.org/officeDocument/2006/relationships/slideLayout" Target="../slideLayouts/slideLayout513.xml"/><Relationship Id="rId19" Type="http://schemas.openxmlformats.org/officeDocument/2006/relationships/slideLayout" Target="../slideLayouts/slideLayout450.xml"/><Relationship Id="rId14" Type="http://schemas.openxmlformats.org/officeDocument/2006/relationships/slideLayout" Target="../slideLayouts/slideLayout445.xml"/><Relationship Id="rId30" Type="http://schemas.openxmlformats.org/officeDocument/2006/relationships/slideLayout" Target="../slideLayouts/slideLayout461.xml"/><Relationship Id="rId35" Type="http://schemas.openxmlformats.org/officeDocument/2006/relationships/slideLayout" Target="../slideLayouts/slideLayout466.xml"/><Relationship Id="rId56" Type="http://schemas.openxmlformats.org/officeDocument/2006/relationships/slideLayout" Target="../slideLayouts/slideLayout487.xml"/><Relationship Id="rId77" Type="http://schemas.openxmlformats.org/officeDocument/2006/relationships/slideLayout" Target="../slideLayouts/slideLayout508.xml"/><Relationship Id="rId100" Type="http://schemas.openxmlformats.org/officeDocument/2006/relationships/slideLayout" Target="../slideLayouts/slideLayout531.xml"/><Relationship Id="rId105" Type="http://schemas.openxmlformats.org/officeDocument/2006/relationships/slideLayout" Target="../slideLayouts/slideLayout536.xml"/><Relationship Id="rId8" Type="http://schemas.openxmlformats.org/officeDocument/2006/relationships/slideLayout" Target="../slideLayouts/slideLayout439.xml"/><Relationship Id="rId51" Type="http://schemas.openxmlformats.org/officeDocument/2006/relationships/slideLayout" Target="../slideLayouts/slideLayout482.xml"/><Relationship Id="rId72" Type="http://schemas.openxmlformats.org/officeDocument/2006/relationships/slideLayout" Target="../slideLayouts/slideLayout503.xml"/><Relationship Id="rId93" Type="http://schemas.openxmlformats.org/officeDocument/2006/relationships/slideLayout" Target="../slideLayouts/slideLayout524.xml"/><Relationship Id="rId98" Type="http://schemas.openxmlformats.org/officeDocument/2006/relationships/slideLayout" Target="../slideLayouts/slideLayout529.xml"/><Relationship Id="rId3" Type="http://schemas.openxmlformats.org/officeDocument/2006/relationships/slideLayout" Target="../slideLayouts/slideLayout434.xml"/><Relationship Id="rId25" Type="http://schemas.openxmlformats.org/officeDocument/2006/relationships/slideLayout" Target="../slideLayouts/slideLayout456.xml"/><Relationship Id="rId46" Type="http://schemas.openxmlformats.org/officeDocument/2006/relationships/slideLayout" Target="../slideLayouts/slideLayout477.xml"/><Relationship Id="rId67" Type="http://schemas.openxmlformats.org/officeDocument/2006/relationships/slideLayout" Target="../slideLayouts/slideLayout498.xml"/><Relationship Id="rId116" Type="http://schemas.openxmlformats.org/officeDocument/2006/relationships/slideLayout" Target="../slideLayouts/slideLayout547.xml"/><Relationship Id="rId20" Type="http://schemas.openxmlformats.org/officeDocument/2006/relationships/slideLayout" Target="../slideLayouts/slideLayout451.xml"/><Relationship Id="rId41" Type="http://schemas.openxmlformats.org/officeDocument/2006/relationships/slideLayout" Target="../slideLayouts/slideLayout472.xml"/><Relationship Id="rId62" Type="http://schemas.openxmlformats.org/officeDocument/2006/relationships/slideLayout" Target="../slideLayouts/slideLayout493.xml"/><Relationship Id="rId83" Type="http://schemas.openxmlformats.org/officeDocument/2006/relationships/slideLayout" Target="../slideLayouts/slideLayout514.xml"/><Relationship Id="rId88" Type="http://schemas.openxmlformats.org/officeDocument/2006/relationships/slideLayout" Target="../slideLayouts/slideLayout519.xml"/><Relationship Id="rId111" Type="http://schemas.openxmlformats.org/officeDocument/2006/relationships/slideLayout" Target="../slideLayouts/slideLayout542.xml"/><Relationship Id="rId15" Type="http://schemas.openxmlformats.org/officeDocument/2006/relationships/slideLayout" Target="../slideLayouts/slideLayout446.xml"/><Relationship Id="rId36" Type="http://schemas.openxmlformats.org/officeDocument/2006/relationships/slideLayout" Target="../slideLayouts/slideLayout467.xml"/><Relationship Id="rId57" Type="http://schemas.openxmlformats.org/officeDocument/2006/relationships/slideLayout" Target="../slideLayouts/slideLayout488.xml"/><Relationship Id="rId106" Type="http://schemas.openxmlformats.org/officeDocument/2006/relationships/slideLayout" Target="../slideLayouts/slideLayout5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EFCC2CA-D284-B4CE-B72A-836C76C93A2D}"/>
              </a:ext>
            </a:extLst>
          </p:cNvPr>
          <p:cNvPicPr>
            <a:picLocks noChangeAspect="1"/>
          </p:cNvPicPr>
          <p:nvPr/>
        </p:nvPicPr>
        <p:blipFill>
          <a:blip r:embed="rId124" cstate="screen">
            <a:extLst>
              <a:ext uri="{28A0092B-C50C-407E-A947-70E740481C1C}">
                <a14:useLocalDpi xmlns:a14="http://schemas.microsoft.com/office/drawing/2010/main"/>
              </a:ext>
              <a:ext uri="{96DAC541-7B7A-43D3-8B79-37D633B846F1}">
                <asvg:svgBlip xmlns:asvg="http://schemas.microsoft.com/office/drawing/2016/SVG/main" r:embed="rId125"/>
              </a:ext>
            </a:extLst>
          </a:blip>
          <a:stretch>
            <a:fillRect/>
          </a:stretch>
        </p:blipFill>
        <p:spPr>
          <a:xfrm>
            <a:off x="10793410" y="108040"/>
            <a:ext cx="1147630" cy="546113"/>
          </a:xfrm>
          <a:prstGeom prst="rect">
            <a:avLst/>
          </a:prstGeom>
        </p:spPr>
      </p:pic>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953036" y="1049129"/>
            <a:ext cx="10284807" cy="552121"/>
          </a:xfrm>
          <a:prstGeom prst="rect">
            <a:avLst/>
          </a:prstGeom>
        </p:spPr>
        <p:txBody>
          <a:bodyPr vert="horz" lIns="0" tIns="0" rIns="0" bIns="0" rtlCol="0" anchor="t" anchorCtr="0">
            <a:noAutofit/>
          </a:bodyPr>
          <a:lstStyle/>
          <a:p>
            <a:r>
              <a:rPr lang="en-GB" noProof="0"/>
              <a:t>Click to edit Master title style</a:t>
            </a:r>
            <a:endParaRPr lang="en-US"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953036" y="1729408"/>
            <a:ext cx="10284807" cy="39600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tx1"/>
                </a:solidFill>
              </a:defRPr>
            </a:lvl1pPr>
          </a:lstStyle>
          <a:p>
            <a:fld id="{52B595C5-CEB5-8D4E-9326-0BD5AD4BAFA8}" type="datetime1">
              <a:rPr lang="fi-FI" noProof="0" smtClean="0"/>
              <a:t>7.10.2025</a:t>
            </a:fld>
            <a:endParaRPr lang="en-US" noProof="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282148" y="6374821"/>
            <a:ext cx="4114800" cy="220350"/>
          </a:xfrm>
          <a:prstGeom prst="rect">
            <a:avLst/>
          </a:prstGeom>
        </p:spPr>
        <p:txBody>
          <a:bodyPr vert="horz" lIns="0" tIns="0" rIns="0" bIns="0" rtlCol="0" anchor="ctr"/>
          <a:lstStyle>
            <a:lvl1pPr algn="l">
              <a:defRPr sz="1000" b="1" cap="none" baseline="0">
                <a:solidFill>
                  <a:schemeClr val="tx1"/>
                </a:solidFill>
              </a:defRPr>
            </a:lvl1pPr>
          </a:lstStyle>
          <a:p>
            <a:r>
              <a:rPr lang="en-US" noProof="0"/>
              <a:t>Yleisesitys</a:t>
            </a:r>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1131826" y="6558971"/>
            <a:ext cx="922062" cy="220350"/>
          </a:xfrm>
          <a:prstGeom prst="rect">
            <a:avLst/>
          </a:prstGeom>
        </p:spPr>
        <p:txBody>
          <a:bodyPr vert="horz" lIns="0" tIns="0" rIns="0" bIns="0" rtlCol="0" anchor="ctr"/>
          <a:lstStyle>
            <a:lvl1pPr algn="r">
              <a:defRPr sz="800" b="1">
                <a:solidFill>
                  <a:schemeClr val="tx1"/>
                </a:solidFill>
              </a:defRPr>
            </a:lvl1pPr>
          </a:lstStyle>
          <a:p>
            <a:fld id="{31160B98-140E-4345-B1A3-2A7247C42973}" type="slidenum">
              <a:rPr lang="en-US" noProof="0" smtClean="0"/>
              <a:pPr/>
              <a:t>‹#›</a:t>
            </a:fld>
            <a:endParaRPr lang="en-US" noProof="0"/>
          </a:p>
        </p:txBody>
      </p:sp>
    </p:spTree>
    <p:extLst>
      <p:ext uri="{BB962C8B-B14F-4D97-AF65-F5344CB8AC3E}">
        <p14:creationId xmlns:p14="http://schemas.microsoft.com/office/powerpoint/2010/main" val="2834021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Lst>
  <p:hf sldNum="0" hdr="0" ftr="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01">
          <p15:clr>
            <a:srgbClr val="F26B43"/>
          </p15:clr>
        </p15:guide>
        <p15:guide id="3"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EFCC2CA-D284-B4CE-B72A-836C76C93A2D}"/>
              </a:ext>
            </a:extLst>
          </p:cNvPr>
          <p:cNvPicPr>
            <a:picLocks noChangeAspect="1"/>
          </p:cNvPicPr>
          <p:nvPr userDrawn="1"/>
        </p:nvPicPr>
        <p:blipFill>
          <a:blip r:embed="rId115" cstate="screen">
            <a:extLst>
              <a:ext uri="{28A0092B-C50C-407E-A947-70E740481C1C}">
                <a14:useLocalDpi xmlns:a14="http://schemas.microsoft.com/office/drawing/2010/main"/>
              </a:ext>
              <a:ext uri="{96DAC541-7B7A-43D3-8B79-37D633B846F1}">
                <asvg:svgBlip xmlns:asvg="http://schemas.microsoft.com/office/drawing/2016/SVG/main" r:embed="rId116"/>
              </a:ext>
            </a:extLst>
          </a:blip>
          <a:stretch>
            <a:fillRect/>
          </a:stretch>
        </p:blipFill>
        <p:spPr>
          <a:xfrm>
            <a:off x="10793410" y="108040"/>
            <a:ext cx="1147630" cy="546113"/>
          </a:xfrm>
          <a:prstGeom prst="rect">
            <a:avLst/>
          </a:prstGeom>
        </p:spPr>
      </p:pic>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953036" y="1049129"/>
            <a:ext cx="10284807" cy="552121"/>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953036" y="1729408"/>
            <a:ext cx="10284807" cy="396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tx1"/>
                </a:solidFill>
              </a:defRPr>
            </a:lvl1pPr>
          </a:lstStyle>
          <a:p>
            <a:r>
              <a:rPr lang="fi-FI" noProof="0"/>
              <a:t>19/10/23</a:t>
            </a:r>
            <a:endParaRPr lang="en-US" noProof="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282148" y="6374821"/>
            <a:ext cx="4114800" cy="220350"/>
          </a:xfrm>
          <a:prstGeom prst="rect">
            <a:avLst/>
          </a:prstGeom>
        </p:spPr>
        <p:txBody>
          <a:bodyPr vert="horz" lIns="0" tIns="0" rIns="0" bIns="0" rtlCol="0" anchor="ctr"/>
          <a:lstStyle>
            <a:lvl1pPr algn="l">
              <a:defRPr sz="1000" b="1" cap="none" baseline="0">
                <a:solidFill>
                  <a:schemeClr val="tx1"/>
                </a:solidFill>
              </a:defRPr>
            </a:lvl1pPr>
          </a:lstStyle>
          <a:p>
            <a:r>
              <a:rPr lang="en-US" noProof="0"/>
              <a:t>Yleisesitys</a:t>
            </a:r>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1131826" y="6558971"/>
            <a:ext cx="922062" cy="220350"/>
          </a:xfrm>
          <a:prstGeom prst="rect">
            <a:avLst/>
          </a:prstGeom>
        </p:spPr>
        <p:txBody>
          <a:bodyPr vert="horz" lIns="0" tIns="0" rIns="0" bIns="0" rtlCol="0" anchor="ctr"/>
          <a:lstStyle>
            <a:lvl1pPr algn="r">
              <a:defRPr sz="800" b="1">
                <a:solidFill>
                  <a:schemeClr val="tx1"/>
                </a:solidFill>
              </a:defRPr>
            </a:lvl1pPr>
          </a:lstStyle>
          <a:p>
            <a:fld id="{31160B98-140E-4345-B1A3-2A7247C42973}" type="slidenum">
              <a:rPr lang="en-US" noProof="0" smtClean="0"/>
              <a:pPr/>
              <a:t>‹#›</a:t>
            </a:fld>
            <a:endParaRPr lang="en-US" noProof="0"/>
          </a:p>
        </p:txBody>
      </p:sp>
    </p:spTree>
    <p:extLst>
      <p:ext uri="{BB962C8B-B14F-4D97-AF65-F5344CB8AC3E}">
        <p14:creationId xmlns:p14="http://schemas.microsoft.com/office/powerpoint/2010/main" val="389051434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 id="2147483842" r:id="rId59"/>
    <p:sldLayoutId id="2147483843" r:id="rId60"/>
    <p:sldLayoutId id="2147483844" r:id="rId61"/>
    <p:sldLayoutId id="2147483845" r:id="rId62"/>
    <p:sldLayoutId id="2147483846" r:id="rId63"/>
    <p:sldLayoutId id="2147483847" r:id="rId64"/>
    <p:sldLayoutId id="2147483848" r:id="rId65"/>
    <p:sldLayoutId id="2147483849" r:id="rId66"/>
    <p:sldLayoutId id="2147483850" r:id="rId67"/>
    <p:sldLayoutId id="2147483851" r:id="rId68"/>
    <p:sldLayoutId id="2147483852" r:id="rId69"/>
    <p:sldLayoutId id="2147483853" r:id="rId70"/>
    <p:sldLayoutId id="2147483854" r:id="rId71"/>
    <p:sldLayoutId id="2147483855" r:id="rId72"/>
    <p:sldLayoutId id="2147483856" r:id="rId73"/>
    <p:sldLayoutId id="2147483857" r:id="rId74"/>
    <p:sldLayoutId id="2147483858" r:id="rId75"/>
    <p:sldLayoutId id="2147483859" r:id="rId76"/>
    <p:sldLayoutId id="2147483860" r:id="rId77"/>
    <p:sldLayoutId id="2147483861" r:id="rId78"/>
    <p:sldLayoutId id="2147483862" r:id="rId79"/>
    <p:sldLayoutId id="2147483863" r:id="rId80"/>
    <p:sldLayoutId id="2147483864" r:id="rId81"/>
    <p:sldLayoutId id="2147483865" r:id="rId82"/>
    <p:sldLayoutId id="2147483866" r:id="rId83"/>
    <p:sldLayoutId id="2147483867" r:id="rId84"/>
    <p:sldLayoutId id="2147483868" r:id="rId85"/>
    <p:sldLayoutId id="2147483869" r:id="rId86"/>
    <p:sldLayoutId id="2147483870" r:id="rId87"/>
    <p:sldLayoutId id="2147483871" r:id="rId88"/>
    <p:sldLayoutId id="2147483872" r:id="rId89"/>
    <p:sldLayoutId id="2147483873" r:id="rId90"/>
    <p:sldLayoutId id="2147483874" r:id="rId91"/>
    <p:sldLayoutId id="2147483875" r:id="rId92"/>
    <p:sldLayoutId id="2147483876" r:id="rId93"/>
    <p:sldLayoutId id="2147483877" r:id="rId94"/>
    <p:sldLayoutId id="2147483878" r:id="rId95"/>
    <p:sldLayoutId id="2147483879" r:id="rId96"/>
    <p:sldLayoutId id="2147483880" r:id="rId97"/>
    <p:sldLayoutId id="2147483881" r:id="rId98"/>
    <p:sldLayoutId id="2147483882" r:id="rId99"/>
    <p:sldLayoutId id="2147483883" r:id="rId100"/>
    <p:sldLayoutId id="2147483884" r:id="rId101"/>
    <p:sldLayoutId id="2147483885" r:id="rId102"/>
    <p:sldLayoutId id="2147483886" r:id="rId103"/>
    <p:sldLayoutId id="2147483887" r:id="rId104"/>
    <p:sldLayoutId id="2147483888" r:id="rId105"/>
    <p:sldLayoutId id="2147483889" r:id="rId106"/>
    <p:sldLayoutId id="2147483890" r:id="rId107"/>
    <p:sldLayoutId id="2147483891" r:id="rId108"/>
    <p:sldLayoutId id="2147483892" r:id="rId109"/>
    <p:sldLayoutId id="2147483893" r:id="rId110"/>
    <p:sldLayoutId id="2147483894" r:id="rId111"/>
    <p:sldLayoutId id="2147483895" r:id="rId112"/>
    <p:sldLayoutId id="2147483896" r:id="rId113"/>
  </p:sldLayoutIdLst>
  <p:hf sldNum="0" hdr="0" ftr="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01">
          <p15:clr>
            <a:srgbClr val="F26B43"/>
          </p15:clr>
        </p15:guide>
        <p15:guide id="3"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iltton_Text_Black.png">
            <a:extLst>
              <a:ext uri="{FF2B5EF4-FFF2-40B4-BE49-F238E27FC236}">
                <a16:creationId xmlns:a16="http://schemas.microsoft.com/office/drawing/2014/main" id="{39333934-6045-4541-BBF6-316303A9FDF9}"/>
              </a:ext>
              <a:ext uri="{C183D7F6-B498-43B3-948B-1728B52AA6E4}">
                <adec:decorative xmlns:adec="http://schemas.microsoft.com/office/drawing/2017/decorative" val="1"/>
              </a:ext>
            </a:extLst>
          </p:cNvPr>
          <p:cNvPicPr>
            <a:picLocks noChangeAspect="1"/>
          </p:cNvPicPr>
          <p:nvPr userDrawn="1"/>
        </p:nvPicPr>
        <p:blipFill>
          <a:blip r:embed="rId99"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953036" y="1099929"/>
            <a:ext cx="10284807" cy="55212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953036" y="1780208"/>
            <a:ext cx="10284807"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tx1"/>
                </a:solidFill>
              </a:defRPr>
            </a:lvl1pPr>
          </a:lstStyle>
          <a:p>
            <a:fld id="{0F289D61-F516-C745-B9EF-DC965281C278}" type="datetime1">
              <a:rPr lang="fi-FI" smtClean="0"/>
              <a:t>7.10.2025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282148" y="6374821"/>
            <a:ext cx="4114800" cy="220350"/>
          </a:xfrm>
          <a:prstGeom prst="rect">
            <a:avLst/>
          </a:prstGeom>
        </p:spPr>
        <p:txBody>
          <a:bodyPr vert="horz" lIns="0" tIns="0" rIns="0" bIns="0" rtlCol="0" anchor="ctr"/>
          <a:lstStyle>
            <a:lvl1pPr algn="l">
              <a:defRPr sz="1000" b="1" cap="none" baseline="0">
                <a:solidFill>
                  <a:schemeClr val="tx1"/>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1131826" y="6558971"/>
            <a:ext cx="922062" cy="220350"/>
          </a:xfrm>
          <a:prstGeom prst="rect">
            <a:avLst/>
          </a:prstGeom>
        </p:spPr>
        <p:txBody>
          <a:bodyPr vert="horz" lIns="0" tIns="0" rIns="0" bIns="0" rtlCol="0" anchor="ctr"/>
          <a:lstStyle>
            <a:lvl1pPr algn="r">
              <a:defRPr sz="800" b="1">
                <a:solidFill>
                  <a:schemeClr val="tx1"/>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319936537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 id="2147483959" r:id="rId62"/>
    <p:sldLayoutId id="2147483960" r:id="rId63"/>
    <p:sldLayoutId id="2147483961" r:id="rId64"/>
    <p:sldLayoutId id="2147483962" r:id="rId65"/>
    <p:sldLayoutId id="2147483963" r:id="rId66"/>
    <p:sldLayoutId id="2147483964" r:id="rId67"/>
    <p:sldLayoutId id="2147483965" r:id="rId68"/>
    <p:sldLayoutId id="2147483966" r:id="rId69"/>
    <p:sldLayoutId id="2147483967" r:id="rId70"/>
    <p:sldLayoutId id="2147483968" r:id="rId71"/>
    <p:sldLayoutId id="2147483969" r:id="rId72"/>
    <p:sldLayoutId id="2147483970" r:id="rId73"/>
    <p:sldLayoutId id="2147483971" r:id="rId74"/>
    <p:sldLayoutId id="2147483972" r:id="rId75"/>
    <p:sldLayoutId id="2147483973" r:id="rId76"/>
    <p:sldLayoutId id="2147483974" r:id="rId77"/>
    <p:sldLayoutId id="2147483975" r:id="rId78"/>
    <p:sldLayoutId id="2147483976" r:id="rId79"/>
    <p:sldLayoutId id="2147483977" r:id="rId80"/>
    <p:sldLayoutId id="2147483978" r:id="rId81"/>
    <p:sldLayoutId id="2147483979" r:id="rId82"/>
    <p:sldLayoutId id="2147483980" r:id="rId83"/>
    <p:sldLayoutId id="2147483981" r:id="rId84"/>
    <p:sldLayoutId id="2147483982" r:id="rId85"/>
    <p:sldLayoutId id="2147483983" r:id="rId86"/>
    <p:sldLayoutId id="2147483984" r:id="rId87"/>
    <p:sldLayoutId id="2147483985" r:id="rId88"/>
    <p:sldLayoutId id="2147483986" r:id="rId89"/>
    <p:sldLayoutId id="2147483987" r:id="rId90"/>
    <p:sldLayoutId id="2147483988" r:id="rId91"/>
    <p:sldLayoutId id="2147483989" r:id="rId92"/>
    <p:sldLayoutId id="2147483990" r:id="rId93"/>
    <p:sldLayoutId id="2147483991" r:id="rId94"/>
    <p:sldLayoutId id="2147483992" r:id="rId95"/>
    <p:sldLayoutId id="2147483993" r:id="rId96"/>
    <p:sldLayoutId id="2147483994" r:id="rId97"/>
  </p:sldLayoutIdLst>
  <p:hf sldNum="0" hdr="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01">
          <p15:clr>
            <a:srgbClr val="F26B43"/>
          </p15:clr>
        </p15:guide>
        <p15:guide id="3"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EFCC2CA-D284-B4CE-B72A-836C76C93A2D}"/>
              </a:ext>
            </a:extLst>
          </p:cNvPr>
          <p:cNvPicPr>
            <a:picLocks noChangeAspect="1"/>
          </p:cNvPicPr>
          <p:nvPr userDrawn="1"/>
        </p:nvPicPr>
        <p:blipFill>
          <a:blip r:embed="rId101" cstate="screen">
            <a:extLst>
              <a:ext uri="{28A0092B-C50C-407E-A947-70E740481C1C}">
                <a14:useLocalDpi xmlns:a14="http://schemas.microsoft.com/office/drawing/2010/main"/>
              </a:ext>
              <a:ext uri="{96DAC541-7B7A-43D3-8B79-37D633B846F1}">
                <asvg:svgBlip xmlns:asvg="http://schemas.microsoft.com/office/drawing/2016/SVG/main" r:embed="rId102"/>
              </a:ext>
            </a:extLst>
          </a:blip>
          <a:stretch>
            <a:fillRect/>
          </a:stretch>
        </p:blipFill>
        <p:spPr>
          <a:xfrm>
            <a:off x="10793410" y="108040"/>
            <a:ext cx="1147630" cy="546113"/>
          </a:xfrm>
          <a:prstGeom prst="rect">
            <a:avLst/>
          </a:prstGeom>
        </p:spPr>
      </p:pic>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953036" y="1099929"/>
            <a:ext cx="10284807" cy="552121"/>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953036" y="1780208"/>
            <a:ext cx="10284807" cy="3960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tx1"/>
                </a:solidFill>
              </a:defRPr>
            </a:lvl1pPr>
          </a:lstStyle>
          <a:p>
            <a:r>
              <a:rPr lang="fi-FI"/>
              <a:t>19/10/23</a:t>
            </a:r>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282148" y="6374821"/>
            <a:ext cx="4114800" cy="220350"/>
          </a:xfrm>
          <a:prstGeom prst="rect">
            <a:avLst/>
          </a:prstGeom>
        </p:spPr>
        <p:txBody>
          <a:bodyPr vert="horz" lIns="0" tIns="0" rIns="0" bIns="0" rtlCol="0" anchor="ctr"/>
          <a:lstStyle>
            <a:lvl1pPr algn="l">
              <a:defRPr sz="1000" b="1" cap="none" baseline="0">
                <a:solidFill>
                  <a:schemeClr val="tx1"/>
                </a:solidFill>
              </a:defRPr>
            </a:lvl1pPr>
          </a:lstStyle>
          <a:p>
            <a:r>
              <a:rPr lang="fi-FI"/>
              <a:t>Yleisesitys</a:t>
            </a:r>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1131826" y="6558971"/>
            <a:ext cx="922062" cy="220350"/>
          </a:xfrm>
          <a:prstGeom prst="rect">
            <a:avLst/>
          </a:prstGeom>
        </p:spPr>
        <p:txBody>
          <a:bodyPr vert="horz" lIns="0" tIns="0" rIns="0" bIns="0" rtlCol="0" anchor="ctr"/>
          <a:lstStyle>
            <a:lvl1pPr algn="r">
              <a:defRPr sz="800" b="1">
                <a:solidFill>
                  <a:schemeClr val="tx1"/>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756820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 id="2147484028" r:id="rId33"/>
    <p:sldLayoutId id="2147484029" r:id="rId34"/>
    <p:sldLayoutId id="2147484030" r:id="rId35"/>
    <p:sldLayoutId id="2147484031" r:id="rId36"/>
    <p:sldLayoutId id="2147484032" r:id="rId37"/>
    <p:sldLayoutId id="2147484033" r:id="rId38"/>
    <p:sldLayoutId id="2147484034" r:id="rId39"/>
    <p:sldLayoutId id="2147484035" r:id="rId40"/>
    <p:sldLayoutId id="2147484036" r:id="rId41"/>
    <p:sldLayoutId id="2147484037" r:id="rId42"/>
    <p:sldLayoutId id="2147484038" r:id="rId43"/>
    <p:sldLayoutId id="2147484039" r:id="rId44"/>
    <p:sldLayoutId id="2147484040" r:id="rId45"/>
    <p:sldLayoutId id="2147484041" r:id="rId46"/>
    <p:sldLayoutId id="2147484042" r:id="rId47"/>
    <p:sldLayoutId id="2147484043" r:id="rId48"/>
    <p:sldLayoutId id="2147484044" r:id="rId49"/>
    <p:sldLayoutId id="2147484045" r:id="rId50"/>
    <p:sldLayoutId id="2147484046" r:id="rId51"/>
    <p:sldLayoutId id="2147484047" r:id="rId52"/>
    <p:sldLayoutId id="2147484048" r:id="rId53"/>
    <p:sldLayoutId id="2147484049" r:id="rId54"/>
    <p:sldLayoutId id="2147484050" r:id="rId55"/>
    <p:sldLayoutId id="2147484051" r:id="rId56"/>
    <p:sldLayoutId id="2147484052" r:id="rId57"/>
    <p:sldLayoutId id="2147484053" r:id="rId58"/>
    <p:sldLayoutId id="2147484054" r:id="rId59"/>
    <p:sldLayoutId id="2147484055" r:id="rId60"/>
    <p:sldLayoutId id="2147484056" r:id="rId61"/>
    <p:sldLayoutId id="2147484057" r:id="rId62"/>
    <p:sldLayoutId id="2147484058" r:id="rId63"/>
    <p:sldLayoutId id="2147484059" r:id="rId64"/>
    <p:sldLayoutId id="2147484060" r:id="rId65"/>
    <p:sldLayoutId id="2147484061" r:id="rId66"/>
    <p:sldLayoutId id="2147484062" r:id="rId67"/>
    <p:sldLayoutId id="2147484063" r:id="rId68"/>
    <p:sldLayoutId id="2147484064" r:id="rId69"/>
    <p:sldLayoutId id="2147484065" r:id="rId70"/>
    <p:sldLayoutId id="2147484066" r:id="rId71"/>
    <p:sldLayoutId id="2147484067" r:id="rId72"/>
    <p:sldLayoutId id="2147484068" r:id="rId73"/>
    <p:sldLayoutId id="2147484069" r:id="rId74"/>
    <p:sldLayoutId id="2147484070" r:id="rId75"/>
    <p:sldLayoutId id="2147484071" r:id="rId76"/>
    <p:sldLayoutId id="2147484072" r:id="rId77"/>
    <p:sldLayoutId id="2147484073" r:id="rId78"/>
    <p:sldLayoutId id="2147484074" r:id="rId79"/>
    <p:sldLayoutId id="2147484075" r:id="rId80"/>
    <p:sldLayoutId id="2147484076" r:id="rId81"/>
    <p:sldLayoutId id="2147484077" r:id="rId82"/>
    <p:sldLayoutId id="2147484078" r:id="rId83"/>
    <p:sldLayoutId id="2147484079" r:id="rId84"/>
    <p:sldLayoutId id="2147484080" r:id="rId85"/>
    <p:sldLayoutId id="2147484081" r:id="rId86"/>
    <p:sldLayoutId id="2147484082" r:id="rId87"/>
    <p:sldLayoutId id="2147484083" r:id="rId88"/>
    <p:sldLayoutId id="2147484084" r:id="rId89"/>
    <p:sldLayoutId id="2147484085" r:id="rId90"/>
    <p:sldLayoutId id="2147484086" r:id="rId91"/>
    <p:sldLayoutId id="2147484087" r:id="rId92"/>
    <p:sldLayoutId id="2147484088" r:id="rId93"/>
    <p:sldLayoutId id="2147484089" r:id="rId94"/>
    <p:sldLayoutId id="2147484090" r:id="rId95"/>
    <p:sldLayoutId id="2147484091" r:id="rId96"/>
    <p:sldLayoutId id="2147484092" r:id="rId97"/>
    <p:sldLayoutId id="2147484093" r:id="rId98"/>
    <p:sldLayoutId id="2147484094" r:id="rId99"/>
  </p:sldLayoutIdLst>
  <p:hf sldNum="0" hdr="0" ftr="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01">
          <p15:clr>
            <a:srgbClr val="F26B43"/>
          </p15:clr>
        </p15:guide>
        <p15:guide id="3"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iltton_Text_Black.png">
            <a:extLst>
              <a:ext uri="{FF2B5EF4-FFF2-40B4-BE49-F238E27FC236}">
                <a16:creationId xmlns:a16="http://schemas.microsoft.com/office/drawing/2014/main" id="{39333934-6045-4541-BBF6-316303A9FDF9}"/>
              </a:ext>
              <a:ext uri="{C183D7F6-B498-43B3-948B-1728B52AA6E4}">
                <adec:decorative xmlns:adec="http://schemas.microsoft.com/office/drawing/2017/decorative" val="1"/>
              </a:ext>
            </a:extLst>
          </p:cNvPr>
          <p:cNvPicPr>
            <a:picLocks noChangeAspect="1"/>
          </p:cNvPicPr>
          <p:nvPr userDrawn="1"/>
        </p:nvPicPr>
        <p:blipFill>
          <a:blip r:embed="rId119" cstate="email">
            <a:extLst>
              <a:ext uri="{28A0092B-C50C-407E-A947-70E740481C1C}">
                <a14:useLocalDpi xmlns:a14="http://schemas.microsoft.com/office/drawing/2010/main"/>
              </a:ext>
            </a:extLst>
          </a:blip>
          <a:srcRect/>
          <a:stretch>
            <a:fillRect/>
          </a:stretch>
        </p:blipFill>
        <p:spPr>
          <a:xfrm>
            <a:off x="10790234" y="108951"/>
            <a:ext cx="1147762" cy="546113"/>
          </a:xfrm>
          <a:prstGeom prst="rect">
            <a:avLst/>
          </a:prstGeom>
          <a:ln w="12700">
            <a:miter lim="400000"/>
          </a:ln>
        </p:spPr>
      </p:pic>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953036" y="1099929"/>
            <a:ext cx="10284807" cy="55212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953036" y="1780208"/>
            <a:ext cx="10284807"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392044" y="6374821"/>
            <a:ext cx="888999" cy="220350"/>
          </a:xfrm>
          <a:prstGeom prst="rect">
            <a:avLst/>
          </a:prstGeom>
        </p:spPr>
        <p:txBody>
          <a:bodyPr vert="horz" lIns="0" tIns="0" rIns="0" bIns="0" rtlCol="0" anchor="ctr"/>
          <a:lstStyle>
            <a:lvl1pPr algn="l">
              <a:defRPr sz="1000">
                <a:solidFill>
                  <a:schemeClr val="tx1"/>
                </a:solidFill>
              </a:defRPr>
            </a:lvl1pPr>
          </a:lstStyle>
          <a:p>
            <a:r>
              <a:rPr lang="fi-FI"/>
              <a:t>19/10/23</a:t>
            </a:r>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282148" y="6374821"/>
            <a:ext cx="4114800" cy="220350"/>
          </a:xfrm>
          <a:prstGeom prst="rect">
            <a:avLst/>
          </a:prstGeom>
        </p:spPr>
        <p:txBody>
          <a:bodyPr vert="horz" lIns="0" tIns="0" rIns="0" bIns="0" rtlCol="0" anchor="ctr"/>
          <a:lstStyle>
            <a:lvl1pPr algn="l">
              <a:defRPr sz="1000" b="1" cap="none" baseline="0">
                <a:solidFill>
                  <a:schemeClr val="tx1"/>
                </a:solidFill>
              </a:defRPr>
            </a:lvl1pPr>
          </a:lstStyle>
          <a:p>
            <a:r>
              <a:rPr lang="fi-FI"/>
              <a:t>Yleisesitys</a:t>
            </a:r>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1131826" y="6558971"/>
            <a:ext cx="922062" cy="220350"/>
          </a:xfrm>
          <a:prstGeom prst="rect">
            <a:avLst/>
          </a:prstGeom>
        </p:spPr>
        <p:txBody>
          <a:bodyPr vert="horz" lIns="0" tIns="0" rIns="0" bIns="0" rtlCol="0" anchor="ctr"/>
          <a:lstStyle>
            <a:lvl1pPr algn="r">
              <a:defRPr sz="800" b="1">
                <a:solidFill>
                  <a:schemeClr val="tx1"/>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29946322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 id="2147484126" r:id="rId31"/>
    <p:sldLayoutId id="2147484127" r:id="rId32"/>
    <p:sldLayoutId id="2147484128" r:id="rId33"/>
    <p:sldLayoutId id="2147484129" r:id="rId34"/>
    <p:sldLayoutId id="2147484130" r:id="rId35"/>
    <p:sldLayoutId id="2147484131" r:id="rId36"/>
    <p:sldLayoutId id="2147484132" r:id="rId37"/>
    <p:sldLayoutId id="2147484133" r:id="rId38"/>
    <p:sldLayoutId id="2147484134" r:id="rId39"/>
    <p:sldLayoutId id="2147484135" r:id="rId40"/>
    <p:sldLayoutId id="2147484136" r:id="rId41"/>
    <p:sldLayoutId id="2147484137" r:id="rId42"/>
    <p:sldLayoutId id="2147484138" r:id="rId43"/>
    <p:sldLayoutId id="2147484139" r:id="rId44"/>
    <p:sldLayoutId id="2147484140" r:id="rId45"/>
    <p:sldLayoutId id="2147484141" r:id="rId46"/>
    <p:sldLayoutId id="2147484142" r:id="rId47"/>
    <p:sldLayoutId id="2147484143" r:id="rId48"/>
    <p:sldLayoutId id="2147484144" r:id="rId49"/>
    <p:sldLayoutId id="2147484145" r:id="rId50"/>
    <p:sldLayoutId id="2147484146" r:id="rId51"/>
    <p:sldLayoutId id="2147484147" r:id="rId52"/>
    <p:sldLayoutId id="2147484148" r:id="rId53"/>
    <p:sldLayoutId id="2147484149" r:id="rId54"/>
    <p:sldLayoutId id="2147484150" r:id="rId55"/>
    <p:sldLayoutId id="2147484151" r:id="rId56"/>
    <p:sldLayoutId id="2147484152" r:id="rId57"/>
    <p:sldLayoutId id="2147484153" r:id="rId58"/>
    <p:sldLayoutId id="2147484154" r:id="rId59"/>
    <p:sldLayoutId id="2147484155" r:id="rId60"/>
    <p:sldLayoutId id="2147484156" r:id="rId61"/>
    <p:sldLayoutId id="2147484157" r:id="rId62"/>
    <p:sldLayoutId id="2147484158" r:id="rId63"/>
    <p:sldLayoutId id="2147484159" r:id="rId64"/>
    <p:sldLayoutId id="2147484160" r:id="rId65"/>
    <p:sldLayoutId id="2147484161" r:id="rId66"/>
    <p:sldLayoutId id="2147484162" r:id="rId67"/>
    <p:sldLayoutId id="2147484163" r:id="rId68"/>
    <p:sldLayoutId id="2147484164" r:id="rId69"/>
    <p:sldLayoutId id="2147484165" r:id="rId70"/>
    <p:sldLayoutId id="2147484166" r:id="rId71"/>
    <p:sldLayoutId id="2147484167" r:id="rId72"/>
    <p:sldLayoutId id="2147484168" r:id="rId73"/>
    <p:sldLayoutId id="2147484169" r:id="rId74"/>
    <p:sldLayoutId id="2147484170" r:id="rId75"/>
    <p:sldLayoutId id="2147484171" r:id="rId76"/>
    <p:sldLayoutId id="2147484172" r:id="rId77"/>
    <p:sldLayoutId id="2147484173" r:id="rId78"/>
    <p:sldLayoutId id="2147484174" r:id="rId79"/>
    <p:sldLayoutId id="2147484175" r:id="rId80"/>
    <p:sldLayoutId id="2147484176" r:id="rId81"/>
    <p:sldLayoutId id="2147484177" r:id="rId82"/>
    <p:sldLayoutId id="2147484178" r:id="rId83"/>
    <p:sldLayoutId id="2147484179" r:id="rId84"/>
    <p:sldLayoutId id="2147484180" r:id="rId85"/>
    <p:sldLayoutId id="2147484181" r:id="rId86"/>
    <p:sldLayoutId id="2147484182" r:id="rId87"/>
    <p:sldLayoutId id="2147484183" r:id="rId88"/>
    <p:sldLayoutId id="2147484184" r:id="rId89"/>
    <p:sldLayoutId id="2147484185" r:id="rId90"/>
    <p:sldLayoutId id="2147484186" r:id="rId91"/>
    <p:sldLayoutId id="2147484187" r:id="rId92"/>
    <p:sldLayoutId id="2147484188" r:id="rId93"/>
    <p:sldLayoutId id="2147484189" r:id="rId94"/>
    <p:sldLayoutId id="2147484190" r:id="rId95"/>
    <p:sldLayoutId id="2147484191" r:id="rId96"/>
    <p:sldLayoutId id="2147484192" r:id="rId97"/>
    <p:sldLayoutId id="2147484193" r:id="rId98"/>
    <p:sldLayoutId id="2147484194" r:id="rId99"/>
    <p:sldLayoutId id="2147484195" r:id="rId100"/>
    <p:sldLayoutId id="2147484196" r:id="rId101"/>
    <p:sldLayoutId id="2147484197" r:id="rId102"/>
    <p:sldLayoutId id="2147484198" r:id="rId103"/>
    <p:sldLayoutId id="2147484199" r:id="rId104"/>
    <p:sldLayoutId id="2147484200" r:id="rId105"/>
    <p:sldLayoutId id="2147484201" r:id="rId106"/>
    <p:sldLayoutId id="2147484202" r:id="rId107"/>
    <p:sldLayoutId id="2147484203" r:id="rId108"/>
    <p:sldLayoutId id="2147484204" r:id="rId109"/>
    <p:sldLayoutId id="2147484205" r:id="rId110"/>
    <p:sldLayoutId id="2147484206" r:id="rId111"/>
    <p:sldLayoutId id="2147484207" r:id="rId112"/>
    <p:sldLayoutId id="2147484208" r:id="rId113"/>
    <p:sldLayoutId id="2147484209" r:id="rId114"/>
    <p:sldLayoutId id="2147484210" r:id="rId115"/>
    <p:sldLayoutId id="2147484211" r:id="rId116"/>
    <p:sldLayoutId id="2147484212" r:id="rId117"/>
  </p:sldLayoutIdLst>
  <p:hf sldNum="0" hdr="0" ftr="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39700" indent="-13970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1pPr>
      <a:lvl2pPr marL="588963" indent="-131763"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01">
          <p15:clr>
            <a:srgbClr val="F26B43"/>
          </p15:clr>
        </p15:guide>
        <p15:guide id="3"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58.xml"/></Relationships>
</file>

<file path=ppt/slides/_rels/slide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1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61.xml"/></Relationships>
</file>

<file path=ppt/slides/_rels/slide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9.xml"/></Relationships>
</file>

<file path=ppt/slides/_rels/slide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5.xml"/></Relationships>
</file>

<file path=ppt/slides/_rels/slide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82FC2-C781-46FC-6844-E6B5FA3B17FE}"/>
              </a:ext>
            </a:extLst>
          </p:cNvPr>
          <p:cNvSpPr>
            <a:spLocks noGrp="1"/>
          </p:cNvSpPr>
          <p:nvPr>
            <p:ph type="ctrTitle"/>
          </p:nvPr>
        </p:nvSpPr>
        <p:spPr/>
        <p:txBody>
          <a:bodyPr/>
          <a:lstStyle/>
          <a:p>
            <a:pPr>
              <a:buNone/>
            </a:pPr>
            <a:r>
              <a:rPr lang="en-FI" sz="5400" dirty="0" err="1">
                <a:effectLst/>
                <a:latin typeface="Aptos" panose="020B0004020202020204" pitchFamily="34" charset="0"/>
                <a:ea typeface="Calibri" panose="020F0502020204030204" pitchFamily="34" charset="0"/>
                <a:cs typeface="Aptos" panose="020B0004020202020204" pitchFamily="34" charset="0"/>
              </a:rPr>
              <a:t>Alueellista</a:t>
            </a:r>
            <a:r>
              <a:rPr lang="en-FI" sz="5400" dirty="0">
                <a:effectLst/>
                <a:latin typeface="Aptos" panose="020B0004020202020204" pitchFamily="34" charset="0"/>
                <a:ea typeface="Calibri" panose="020F0502020204030204" pitchFamily="34" charset="0"/>
                <a:cs typeface="Aptos" panose="020B0004020202020204" pitchFamily="34" charset="0"/>
              </a:rPr>
              <a:t> </a:t>
            </a:r>
            <a:r>
              <a:rPr lang="en-FI" sz="5400" dirty="0" err="1">
                <a:effectLst/>
                <a:latin typeface="Aptos" panose="020B0004020202020204" pitchFamily="34" charset="0"/>
                <a:ea typeface="Calibri" panose="020F0502020204030204" pitchFamily="34" charset="0"/>
                <a:cs typeface="Aptos" panose="020B0004020202020204" pitchFamily="34" charset="0"/>
              </a:rPr>
              <a:t>elinvoimaa</a:t>
            </a:r>
            <a:r>
              <a:rPr lang="en-FI" sz="5400" dirty="0">
                <a:effectLst/>
                <a:latin typeface="Aptos" panose="020B0004020202020204" pitchFamily="34" charset="0"/>
                <a:ea typeface="Calibri" panose="020F0502020204030204" pitchFamily="34" charset="0"/>
                <a:cs typeface="Aptos" panose="020B0004020202020204" pitchFamily="34" charset="0"/>
              </a:rPr>
              <a:t> </a:t>
            </a:r>
            <a:r>
              <a:rPr lang="en-FI" sz="5400" dirty="0" err="1">
                <a:effectLst/>
                <a:latin typeface="Aptos" panose="020B0004020202020204" pitchFamily="34" charset="0"/>
                <a:ea typeface="Calibri" panose="020F0502020204030204" pitchFamily="34" charset="0"/>
                <a:cs typeface="Aptos" panose="020B0004020202020204" pitchFamily="34" charset="0"/>
              </a:rPr>
              <a:t>kannattaa</a:t>
            </a:r>
            <a:r>
              <a:rPr lang="en-FI" sz="5400" dirty="0">
                <a:effectLst/>
                <a:latin typeface="Aptos" panose="020B0004020202020204" pitchFamily="34" charset="0"/>
                <a:ea typeface="Calibri" panose="020F0502020204030204" pitchFamily="34" charset="0"/>
                <a:cs typeface="Aptos" panose="020B0004020202020204" pitchFamily="34" charset="0"/>
              </a:rPr>
              <a:t> </a:t>
            </a:r>
            <a:r>
              <a:rPr lang="en-FI" sz="5400" dirty="0" err="1">
                <a:effectLst/>
                <a:latin typeface="Aptos" panose="020B0004020202020204" pitchFamily="34" charset="0"/>
                <a:ea typeface="Calibri" panose="020F0502020204030204" pitchFamily="34" charset="0"/>
                <a:cs typeface="Aptos" panose="020B0004020202020204" pitchFamily="34" charset="0"/>
              </a:rPr>
              <a:t>rahoittaa</a:t>
            </a:r>
            <a:r>
              <a:rPr lang="en-FI" sz="5400" dirty="0">
                <a:effectLst/>
                <a:latin typeface="Aptos" panose="020B0004020202020204" pitchFamily="34" charset="0"/>
                <a:ea typeface="Calibri" panose="020F0502020204030204" pitchFamily="34" charset="0"/>
                <a:cs typeface="Aptos" panose="020B0004020202020204" pitchFamily="34" charset="0"/>
              </a:rPr>
              <a:t> - </a:t>
            </a:r>
            <a:r>
              <a:rPr lang="en-FI" sz="5400" dirty="0" err="1">
                <a:effectLst/>
                <a:latin typeface="Aptos" panose="020B0004020202020204" pitchFamily="34" charset="0"/>
                <a:ea typeface="Calibri" panose="020F0502020204030204" pitchFamily="34" charset="0"/>
                <a:cs typeface="Aptos" panose="020B0004020202020204" pitchFamily="34" charset="0"/>
              </a:rPr>
              <a:t>miten</a:t>
            </a:r>
            <a:r>
              <a:rPr lang="en-FI" sz="5400" dirty="0">
                <a:effectLst/>
                <a:latin typeface="Aptos" panose="020B0004020202020204" pitchFamily="34" charset="0"/>
                <a:ea typeface="Calibri" panose="020F0502020204030204" pitchFamily="34" charset="0"/>
                <a:cs typeface="Aptos" panose="020B0004020202020204" pitchFamily="34" charset="0"/>
              </a:rPr>
              <a:t> </a:t>
            </a:r>
            <a:r>
              <a:rPr lang="en-FI" sz="5400" dirty="0" err="1">
                <a:effectLst/>
                <a:latin typeface="Aptos" panose="020B0004020202020204" pitchFamily="34" charset="0"/>
                <a:ea typeface="Calibri" panose="020F0502020204030204" pitchFamily="34" charset="0"/>
                <a:cs typeface="Aptos" panose="020B0004020202020204" pitchFamily="34" charset="0"/>
              </a:rPr>
              <a:t>varmistetaan</a:t>
            </a:r>
            <a:r>
              <a:rPr lang="en-FI" sz="5400" dirty="0">
                <a:effectLst/>
                <a:latin typeface="Aptos" panose="020B0004020202020204" pitchFamily="34" charset="0"/>
                <a:ea typeface="Calibri" panose="020F0502020204030204" pitchFamily="34" charset="0"/>
                <a:cs typeface="Aptos" panose="020B0004020202020204" pitchFamily="34" charset="0"/>
              </a:rPr>
              <a:t> </a:t>
            </a:r>
            <a:r>
              <a:rPr lang="en-FI" sz="5400" dirty="0" err="1">
                <a:effectLst/>
                <a:latin typeface="Aptos" panose="020B0004020202020204" pitchFamily="34" charset="0"/>
                <a:ea typeface="Calibri" panose="020F0502020204030204" pitchFamily="34" charset="0"/>
                <a:cs typeface="Aptos" panose="020B0004020202020204" pitchFamily="34" charset="0"/>
              </a:rPr>
              <a:t>monipuolinen</a:t>
            </a:r>
            <a:r>
              <a:rPr lang="en-FI" sz="5400" dirty="0">
                <a:effectLst/>
                <a:latin typeface="Aptos" panose="020B0004020202020204" pitchFamily="34" charset="0"/>
                <a:ea typeface="Calibri" panose="020F0502020204030204" pitchFamily="34" charset="0"/>
                <a:cs typeface="Aptos" panose="020B0004020202020204" pitchFamily="34" charset="0"/>
              </a:rPr>
              <a:t> </a:t>
            </a:r>
            <a:r>
              <a:rPr lang="en-FI" sz="5400" dirty="0" err="1">
                <a:effectLst/>
                <a:latin typeface="Aptos" panose="020B0004020202020204" pitchFamily="34" charset="0"/>
                <a:ea typeface="Calibri" panose="020F0502020204030204" pitchFamily="34" charset="0"/>
                <a:cs typeface="Aptos" panose="020B0004020202020204" pitchFamily="34" charset="0"/>
              </a:rPr>
              <a:t>rahoituspohja</a:t>
            </a:r>
            <a:br>
              <a:rPr lang="en-FI" sz="9600" dirty="0">
                <a:effectLst/>
                <a:latin typeface="Aptos" panose="020B0004020202020204" pitchFamily="34" charset="0"/>
                <a:ea typeface="Calibri" panose="020F0502020204030204" pitchFamily="34" charset="0"/>
                <a:cs typeface="Aptos" panose="020B0004020202020204" pitchFamily="34" charset="0"/>
              </a:rPr>
            </a:br>
            <a:br>
              <a:rPr lang="fi-FI" sz="9600" b="1" i="0" u="none" strike="noStrike" kern="1200" cap="none" spc="0" normalizeH="0" baseline="0" noProof="0" dirty="0">
                <a:ln>
                  <a:noFill/>
                </a:ln>
                <a:effectLst/>
                <a:uLnTx/>
                <a:uFillTx/>
                <a:latin typeface="Arial" panose="020B0604020202020204"/>
                <a:ea typeface="+mn-ea"/>
                <a:cs typeface="Arial"/>
              </a:rPr>
            </a:br>
            <a:endParaRPr lang="fi-FI" dirty="0"/>
          </a:p>
        </p:txBody>
      </p:sp>
      <p:sp>
        <p:nvSpPr>
          <p:cNvPr id="2" name="Date Placeholder 1">
            <a:extLst>
              <a:ext uri="{FF2B5EF4-FFF2-40B4-BE49-F238E27FC236}">
                <a16:creationId xmlns:a16="http://schemas.microsoft.com/office/drawing/2014/main" id="{6106FF84-86BE-E242-FB92-4C1CEE82424A}"/>
              </a:ext>
            </a:extLst>
          </p:cNvPr>
          <p:cNvSpPr>
            <a:spLocks noGrp="1"/>
          </p:cNvSpPr>
          <p:nvPr>
            <p:ph type="dt" sz="half" idx="2"/>
          </p:nvPr>
        </p:nvSpPr>
        <p:spPr>
          <a:xfrm>
            <a:off x="392044" y="6374821"/>
            <a:ext cx="2040260" cy="220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57AED1-C0AF-B142-9649-BCB29A7E4C07}" type="datetime1">
              <a:rPr kumimoji="0" lang="fi-FI" sz="1000" b="0" i="0" u="none" strike="noStrike" kern="1200" cap="none" spc="0" normalizeH="0" baseline="0" noProof="0" smtClean="0">
                <a:ln>
                  <a:noFill/>
                </a:ln>
                <a:solidFill>
                  <a:srgbClr val="FFFAFB"/>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7.10.2025</a:t>
            </a:fld>
            <a:r>
              <a:rPr kumimoji="0" lang="fi-FI" sz="1000" b="0" i="0" u="none" strike="noStrike" kern="1200" cap="none" spc="0" normalizeH="0" baseline="0" noProof="0">
                <a:ln>
                  <a:noFill/>
                </a:ln>
                <a:solidFill>
                  <a:srgbClr val="FFFAFB"/>
                </a:solidFill>
                <a:effectLst/>
                <a:uLnTx/>
                <a:uFillTx/>
                <a:latin typeface="Arial" panose="020B0604020202020204"/>
                <a:ea typeface="+mn-ea"/>
                <a:cs typeface="+mn-cs"/>
              </a:rPr>
              <a:t> 	</a:t>
            </a:r>
            <a:r>
              <a:rPr kumimoji="0" lang="fi-FI" sz="1000" b="1" i="0" u="none" strike="noStrike" kern="1200" cap="none" spc="0" normalizeH="0" baseline="0" noProof="0">
                <a:ln>
                  <a:noFill/>
                </a:ln>
                <a:solidFill>
                  <a:srgbClr val="FFFAFB"/>
                </a:solidFill>
                <a:effectLst/>
                <a:uLnTx/>
                <a:uFillTx/>
                <a:latin typeface="Arial" panose="020B0604020202020204"/>
                <a:ea typeface="+mn-ea"/>
                <a:cs typeface="+mn-cs"/>
              </a:rPr>
              <a:t>PROPOSAL</a:t>
            </a:r>
          </a:p>
        </p:txBody>
      </p:sp>
      <p:sp>
        <p:nvSpPr>
          <p:cNvPr id="8" name="SmartArt Placeholder 7">
            <a:extLst>
              <a:ext uri="{FF2B5EF4-FFF2-40B4-BE49-F238E27FC236}">
                <a16:creationId xmlns:a16="http://schemas.microsoft.com/office/drawing/2014/main" id="{7019ECA1-A446-766C-565A-42F97EB9BEB5}"/>
              </a:ext>
            </a:extLst>
          </p:cNvPr>
          <p:cNvSpPr>
            <a:spLocks noGrp="1"/>
          </p:cNvSpPr>
          <p:nvPr>
            <p:ph type="dgm" sz="quarter" idx="13"/>
          </p:nvPr>
        </p:nvSpPr>
        <p:spPr/>
        <p:txBody>
          <a:bodyPr/>
          <a:lstStyle/>
          <a:p>
            <a:endParaRPr lang="en-FI"/>
          </a:p>
        </p:txBody>
      </p:sp>
    </p:spTree>
    <p:extLst>
      <p:ext uri="{BB962C8B-B14F-4D97-AF65-F5344CB8AC3E}">
        <p14:creationId xmlns:p14="http://schemas.microsoft.com/office/powerpoint/2010/main" val="50653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E515BBCB-B4D5-7546-9874-4E136DCA81C2}"/>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86D0DACB-813B-518F-F46B-26D39EA60732}"/>
              </a:ext>
            </a:extLst>
          </p:cNvPr>
          <p:cNvSpPr>
            <a:spLocks noGrp="1"/>
          </p:cNvSpPr>
          <p:nvPr>
            <p:ph type="title"/>
          </p:nvPr>
        </p:nvSpPr>
        <p:spPr/>
        <p:txBody>
          <a:bodyPr/>
          <a:lstStyle/>
          <a:p>
            <a:r>
              <a:rPr lang="en-US" dirty="0" err="1"/>
              <a:t>Motiivi</a:t>
            </a:r>
            <a:endParaRPr lang="en-FI" dirty="0"/>
          </a:p>
        </p:txBody>
      </p:sp>
      <p:sp>
        <p:nvSpPr>
          <p:cNvPr id="6" name="Platshållare för text 5">
            <a:extLst>
              <a:ext uri="{FF2B5EF4-FFF2-40B4-BE49-F238E27FC236}">
                <a16:creationId xmlns:a16="http://schemas.microsoft.com/office/drawing/2014/main" id="{6C28092A-EA43-F658-AF86-E64519A48311}"/>
              </a:ext>
            </a:extLst>
          </p:cNvPr>
          <p:cNvSpPr>
            <a:spLocks noGrp="1"/>
          </p:cNvSpPr>
          <p:nvPr>
            <p:ph type="body" sz="quarter" idx="17"/>
          </p:nvPr>
        </p:nvSpPr>
        <p:spPr/>
        <p:txBody>
          <a:bodyPr/>
          <a:lstStyle/>
          <a:p>
            <a:endParaRPr lang="en-FI"/>
          </a:p>
        </p:txBody>
      </p:sp>
      <p:sp>
        <p:nvSpPr>
          <p:cNvPr id="2" name="Platshållare för innehåll 1">
            <a:extLst>
              <a:ext uri="{FF2B5EF4-FFF2-40B4-BE49-F238E27FC236}">
                <a16:creationId xmlns:a16="http://schemas.microsoft.com/office/drawing/2014/main" id="{560C2615-72AF-D421-C982-8F9CDCB07F47}"/>
              </a:ext>
            </a:extLst>
          </p:cNvPr>
          <p:cNvSpPr>
            <a:spLocks noGrp="1"/>
          </p:cNvSpPr>
          <p:nvPr>
            <p:ph idx="1"/>
          </p:nvPr>
        </p:nvSpPr>
        <p:spPr>
          <a:xfrm>
            <a:off x="953036" y="1551398"/>
            <a:ext cx="4489821" cy="4625565"/>
          </a:xfrm>
        </p:spPr>
        <p:txBody>
          <a:bodyPr/>
          <a:lstStyle/>
          <a:p>
            <a:r>
              <a:rPr lang="en-US" sz="1400" b="1" dirty="0" err="1"/>
              <a:t>Henkilökohtainen</a:t>
            </a:r>
            <a:r>
              <a:rPr lang="en-US" sz="1400" b="1" dirty="0"/>
              <a:t> – </a:t>
            </a:r>
            <a:r>
              <a:rPr lang="en-US" sz="1400" b="1" dirty="0" err="1"/>
              <a:t>yhteiskunnallinen</a:t>
            </a:r>
            <a:r>
              <a:rPr lang="en-US" sz="1400" b="1" dirty="0"/>
              <a:t> – </a:t>
            </a:r>
            <a:r>
              <a:rPr lang="en-US" sz="1400" b="1" dirty="0" err="1"/>
              <a:t>yritykseen</a:t>
            </a:r>
            <a:r>
              <a:rPr lang="en-US" sz="1400" b="1" dirty="0"/>
              <a:t> </a:t>
            </a:r>
            <a:r>
              <a:rPr lang="en-US" sz="1400" b="1" dirty="0" err="1"/>
              <a:t>liittyvä</a:t>
            </a:r>
            <a:endParaRPr lang="en-US" sz="1400" b="1" dirty="0"/>
          </a:p>
          <a:p>
            <a:endParaRPr lang="en-US" sz="1400" dirty="0"/>
          </a:p>
          <a:p>
            <a:r>
              <a:rPr lang="en-US" sz="1400" dirty="0" err="1"/>
              <a:t>Henkilökohtainen</a:t>
            </a:r>
            <a:r>
              <a:rPr lang="en-US" sz="1400" dirty="0"/>
              <a:t> </a:t>
            </a:r>
            <a:r>
              <a:rPr lang="en-US" sz="1400" dirty="0" err="1"/>
              <a:t>kosketuspinta</a:t>
            </a:r>
            <a:r>
              <a:rPr lang="en-US" sz="1400" dirty="0"/>
              <a:t> – </a:t>
            </a:r>
            <a:r>
              <a:rPr lang="en-US" sz="1400" dirty="0" err="1"/>
              <a:t>voi</a:t>
            </a:r>
            <a:r>
              <a:rPr lang="en-US" sz="1400" dirty="0"/>
              <a:t> olla </a:t>
            </a:r>
            <a:r>
              <a:rPr lang="en-US" sz="1400" dirty="0" err="1"/>
              <a:t>täysin</a:t>
            </a:r>
            <a:r>
              <a:rPr lang="en-US" sz="1400" dirty="0"/>
              <a:t> </a:t>
            </a:r>
            <a:r>
              <a:rPr lang="en-US" sz="1400" dirty="0" err="1"/>
              <a:t>eri</a:t>
            </a:r>
            <a:r>
              <a:rPr lang="en-US" sz="1400" dirty="0"/>
              <a:t> </a:t>
            </a:r>
            <a:r>
              <a:rPr lang="en-US" sz="1400" dirty="0" err="1"/>
              <a:t>paikkakunnalta</a:t>
            </a:r>
            <a:r>
              <a:rPr lang="en-US" sz="1400" dirty="0"/>
              <a:t> tai </a:t>
            </a:r>
            <a:r>
              <a:rPr lang="en-US" sz="1400" dirty="0" err="1"/>
              <a:t>jopa</a:t>
            </a:r>
            <a:r>
              <a:rPr lang="en-US" sz="1400" dirty="0"/>
              <a:t> </a:t>
            </a:r>
            <a:r>
              <a:rPr lang="en-US" sz="1400" dirty="0" err="1"/>
              <a:t>eri</a:t>
            </a:r>
            <a:r>
              <a:rPr lang="en-US" sz="1400" dirty="0"/>
              <a:t> </a:t>
            </a:r>
            <a:r>
              <a:rPr lang="en-US" sz="1400" dirty="0" err="1"/>
              <a:t>taiteenalalta</a:t>
            </a:r>
            <a:endParaRPr lang="en-US" sz="1400" dirty="0"/>
          </a:p>
          <a:p>
            <a:pPr marL="0" indent="0">
              <a:buNone/>
            </a:pPr>
            <a:endParaRPr lang="en-US" sz="1400" dirty="0"/>
          </a:p>
          <a:p>
            <a:r>
              <a:rPr lang="en-US" sz="1400" dirty="0" err="1"/>
              <a:t>Elinvoima</a:t>
            </a:r>
            <a:r>
              <a:rPr lang="en-US" sz="1400" dirty="0"/>
              <a:t> </a:t>
            </a:r>
            <a:r>
              <a:rPr lang="en-US" sz="1400" dirty="0" err="1"/>
              <a:t>puhe</a:t>
            </a:r>
            <a:r>
              <a:rPr lang="en-US" sz="1400" dirty="0"/>
              <a:t> </a:t>
            </a:r>
            <a:r>
              <a:rPr lang="en-US" sz="1400" dirty="0" err="1"/>
              <a:t>myös</a:t>
            </a:r>
            <a:r>
              <a:rPr lang="en-US" sz="1400" dirty="0"/>
              <a:t> </a:t>
            </a:r>
            <a:r>
              <a:rPr lang="en-US" sz="1400" dirty="0" err="1"/>
              <a:t>niille</a:t>
            </a:r>
            <a:r>
              <a:rPr lang="en-US" sz="1400" dirty="0"/>
              <a:t>, </a:t>
            </a:r>
            <a:r>
              <a:rPr lang="en-US" sz="1400" dirty="0" err="1"/>
              <a:t>jolla</a:t>
            </a:r>
            <a:r>
              <a:rPr lang="en-US" sz="1400" dirty="0"/>
              <a:t> </a:t>
            </a:r>
            <a:r>
              <a:rPr lang="en-US" sz="1400" dirty="0" err="1"/>
              <a:t>syvät</a:t>
            </a:r>
            <a:r>
              <a:rPr lang="en-US" sz="1400" dirty="0"/>
              <a:t> </a:t>
            </a:r>
            <a:r>
              <a:rPr lang="en-US" sz="1400" dirty="0" err="1"/>
              <a:t>paikalliset</a:t>
            </a:r>
            <a:r>
              <a:rPr lang="en-US" sz="1400" dirty="0"/>
              <a:t> </a:t>
            </a:r>
            <a:r>
              <a:rPr lang="en-US" sz="1400" dirty="0" err="1"/>
              <a:t>juuret</a:t>
            </a:r>
            <a:r>
              <a:rPr lang="en-US" sz="1400" dirty="0"/>
              <a:t>, </a:t>
            </a:r>
            <a:r>
              <a:rPr lang="en-US" sz="1400" dirty="0" err="1"/>
              <a:t>usein</a:t>
            </a:r>
            <a:r>
              <a:rPr lang="en-US" sz="1400" dirty="0"/>
              <a:t> </a:t>
            </a:r>
            <a:r>
              <a:rPr lang="en-US" sz="1400" dirty="0" err="1"/>
              <a:t>kasvuyhtiölillä</a:t>
            </a:r>
            <a:r>
              <a:rPr lang="en-US" sz="1400" dirty="0"/>
              <a:t> ja/tai </a:t>
            </a:r>
            <a:r>
              <a:rPr lang="en-US" sz="1400" dirty="0" err="1"/>
              <a:t>perheyhtiöillä</a:t>
            </a:r>
            <a:endParaRPr lang="en-US" sz="1400" dirty="0"/>
          </a:p>
          <a:p>
            <a:endParaRPr lang="en-US" sz="1400" dirty="0"/>
          </a:p>
          <a:p>
            <a:pPr marL="139700" marR="0" lvl="0" indent="-1397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Verkostojen</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läpikäynti</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omat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osoitekirjat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mutta</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myös</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paikkakunnan</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järjestöt</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39700" marR="0" lvl="0" indent="-1397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400" dirty="0">
              <a:solidFill>
                <a:srgbClr val="000000"/>
              </a:solidFill>
              <a:latin typeface="Arial" panose="020B0604020202020204"/>
            </a:endParaRPr>
          </a:p>
          <a:p>
            <a:pPr marL="139700" marR="0" lvl="0" indent="-1397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400" dirty="0" err="1">
                <a:solidFill>
                  <a:srgbClr val="000000"/>
                </a:solidFill>
                <a:latin typeface="Arial" panose="020B0604020202020204"/>
              </a:rPr>
              <a:t>Demografia</a:t>
            </a:r>
            <a:r>
              <a:rPr lang="en-US" sz="1400" dirty="0">
                <a:solidFill>
                  <a:srgbClr val="000000"/>
                </a:solidFill>
                <a:latin typeface="Arial" panose="020B0604020202020204"/>
              </a:rPr>
              <a:t> </a:t>
            </a:r>
            <a:endParaRPr lang="en-US" sz="1400" dirty="0"/>
          </a:p>
          <a:p>
            <a:endParaRPr lang="en-US" sz="1400" dirty="0"/>
          </a:p>
          <a:p>
            <a:r>
              <a:rPr lang="en-US" sz="1400" dirty="0"/>
              <a:t>Jos </a:t>
            </a:r>
            <a:r>
              <a:rPr lang="en-US" sz="1400" dirty="0" err="1"/>
              <a:t>merkittävä</a:t>
            </a:r>
            <a:r>
              <a:rPr lang="en-US" sz="1400" dirty="0"/>
              <a:t> </a:t>
            </a:r>
            <a:r>
              <a:rPr lang="en-US" sz="1400" dirty="0" err="1"/>
              <a:t>toimija</a:t>
            </a:r>
            <a:r>
              <a:rPr lang="en-US" sz="1400" dirty="0"/>
              <a:t> </a:t>
            </a:r>
            <a:r>
              <a:rPr lang="en-US" sz="1400" dirty="0" err="1"/>
              <a:t>esimerkiksi</a:t>
            </a:r>
            <a:r>
              <a:rPr lang="en-US" sz="1400" dirty="0"/>
              <a:t> </a:t>
            </a:r>
            <a:r>
              <a:rPr lang="en-US" sz="1400" dirty="0" err="1"/>
              <a:t>urheilussa</a:t>
            </a:r>
            <a:r>
              <a:rPr lang="en-US" sz="1400" dirty="0"/>
              <a:t>, </a:t>
            </a:r>
            <a:r>
              <a:rPr lang="en-US" sz="1400" dirty="0" err="1"/>
              <a:t>voi</a:t>
            </a:r>
            <a:r>
              <a:rPr lang="en-US" sz="1400" dirty="0"/>
              <a:t> </a:t>
            </a:r>
            <a:r>
              <a:rPr lang="en-US" sz="1400" dirty="0" err="1"/>
              <a:t>kokeilla</a:t>
            </a:r>
            <a:r>
              <a:rPr lang="en-US" sz="1400" dirty="0"/>
              <a:t> </a:t>
            </a:r>
            <a:r>
              <a:rPr lang="en-US" sz="1400" dirty="0" err="1"/>
              <a:t>laventamista</a:t>
            </a:r>
            <a:r>
              <a:rPr lang="en-US" sz="1400" dirty="0"/>
              <a:t> </a:t>
            </a:r>
            <a:r>
              <a:rPr lang="en-US" sz="1400" dirty="0" err="1"/>
              <a:t>kulttuurin</a:t>
            </a:r>
            <a:r>
              <a:rPr lang="en-US" sz="1400" dirty="0"/>
              <a:t> </a:t>
            </a:r>
            <a:r>
              <a:rPr lang="en-US" sz="1400" dirty="0" err="1"/>
              <a:t>kenttään</a:t>
            </a:r>
            <a:endParaRPr lang="en-US" sz="1400" dirty="0"/>
          </a:p>
          <a:p>
            <a:endParaRPr lang="en-FI" dirty="0"/>
          </a:p>
        </p:txBody>
      </p:sp>
      <p:pic>
        <p:nvPicPr>
          <p:cNvPr id="10" name="Platshållare för bild 9">
            <a:extLst>
              <a:ext uri="{FF2B5EF4-FFF2-40B4-BE49-F238E27FC236}">
                <a16:creationId xmlns:a16="http://schemas.microsoft.com/office/drawing/2014/main" id="{F2B06293-9C13-B008-C894-A4080253AD82}"/>
              </a:ext>
            </a:extLst>
          </p:cNvPr>
          <p:cNvPicPr>
            <a:picLocks noGrp="1" noChangeAspect="1"/>
          </p:cNvPicPr>
          <p:nvPr>
            <p:ph type="pic" sz="quarter" idx="13"/>
          </p:nvPr>
        </p:nvPicPr>
        <p:blipFill>
          <a:blip r:embed="rId2"/>
          <a:srcRect l="16025" r="16025"/>
          <a:stretch/>
        </p:blipFill>
        <p:spPr>
          <a:prstGeom prst="rect">
            <a:avLst/>
          </a:prstGeom>
          <a:solidFill>
            <a:srgbClr val="E2F02F">
              <a:lumMod val="95000"/>
            </a:srgbClr>
          </a:solidFill>
        </p:spPr>
      </p:pic>
    </p:spTree>
    <p:extLst>
      <p:ext uri="{BB962C8B-B14F-4D97-AF65-F5344CB8AC3E}">
        <p14:creationId xmlns:p14="http://schemas.microsoft.com/office/powerpoint/2010/main" val="315550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33D27E5-1709-D400-F875-8E0F047A00D4}"/>
              </a:ext>
            </a:extLst>
          </p:cNvPr>
          <p:cNvSpPr>
            <a:spLocks noGrp="1"/>
          </p:cNvSpPr>
          <p:nvPr>
            <p:ph idx="1"/>
          </p:nvPr>
        </p:nvSpPr>
        <p:spPr/>
        <p:txBody>
          <a:bodyPr/>
          <a:lstStyle/>
          <a:p>
            <a:pPr marL="0" indent="0">
              <a:buNone/>
            </a:pPr>
            <a:r>
              <a:rPr lang="en-US" sz="1800" dirty="0" err="1"/>
              <a:t>Kuten</a:t>
            </a:r>
            <a:r>
              <a:rPr lang="en-US" sz="1800" dirty="0"/>
              <a:t> </a:t>
            </a:r>
            <a:r>
              <a:rPr lang="en-US" sz="1800" dirty="0" err="1"/>
              <a:t>verjostopääoman</a:t>
            </a:r>
            <a:r>
              <a:rPr lang="en-US" sz="1800" dirty="0"/>
              <a:t> </a:t>
            </a:r>
            <a:r>
              <a:rPr lang="en-US" sz="1800" dirty="0" err="1"/>
              <a:t>kerryttämisessä</a:t>
            </a:r>
            <a:r>
              <a:rPr lang="en-US" sz="1800" dirty="0"/>
              <a:t> </a:t>
            </a:r>
            <a:r>
              <a:rPr lang="en-US" sz="1800" dirty="0" err="1"/>
              <a:t>tässä</a:t>
            </a:r>
            <a:r>
              <a:rPr lang="en-US" sz="1800" dirty="0"/>
              <a:t> </a:t>
            </a:r>
            <a:r>
              <a:rPr lang="en-US" sz="1800" dirty="0" err="1"/>
              <a:t>vaaditaan</a:t>
            </a:r>
            <a:r>
              <a:rPr lang="en-US" sz="1800" dirty="0"/>
              <a:t> </a:t>
            </a:r>
            <a:r>
              <a:rPr lang="en-US" sz="1800" dirty="0" err="1"/>
              <a:t>sitkoa</a:t>
            </a:r>
            <a:r>
              <a:rPr lang="en-US" sz="1800" dirty="0"/>
              <a:t>.</a:t>
            </a:r>
          </a:p>
          <a:p>
            <a:pPr marL="0" indent="0">
              <a:buNone/>
            </a:pPr>
            <a:endParaRPr lang="en-US" sz="1800" dirty="0"/>
          </a:p>
          <a:p>
            <a:pPr marL="0" indent="0">
              <a:buNone/>
            </a:pPr>
            <a:r>
              <a:rPr lang="en-US" sz="1800" dirty="0"/>
              <a:t>First rule of networking – don´t keep score</a:t>
            </a:r>
          </a:p>
          <a:p>
            <a:pPr marL="0" indent="0">
              <a:buNone/>
            </a:pPr>
            <a:endParaRPr lang="en-US" sz="1800" dirty="0"/>
          </a:p>
          <a:p>
            <a:pPr marL="0" indent="0">
              <a:buNone/>
            </a:pPr>
            <a:r>
              <a:rPr lang="en-US" sz="1800" dirty="0"/>
              <a:t>Ja </a:t>
            </a:r>
            <a:r>
              <a:rPr lang="en-US" sz="1800" dirty="0" err="1"/>
              <a:t>samalla</a:t>
            </a:r>
            <a:r>
              <a:rPr lang="en-US" sz="1800" dirty="0"/>
              <a:t>, </a:t>
            </a:r>
            <a:r>
              <a:rPr lang="en-US" sz="1800" dirty="0" err="1"/>
              <a:t>pitää</a:t>
            </a:r>
            <a:r>
              <a:rPr lang="en-US" sz="1800" dirty="0"/>
              <a:t> olla </a:t>
            </a:r>
            <a:r>
              <a:rPr lang="en-US" sz="1800" dirty="0" err="1"/>
              <a:t>systematiikkaa</a:t>
            </a:r>
            <a:endParaRPr lang="en-US" sz="1800" dirty="0"/>
          </a:p>
          <a:p>
            <a:pPr marL="0" indent="0">
              <a:buNone/>
            </a:pPr>
            <a:endParaRPr lang="en-US" sz="1800" dirty="0"/>
          </a:p>
          <a:p>
            <a:pPr marL="0" indent="0">
              <a:buNone/>
            </a:pPr>
            <a:endParaRPr lang="en-US" sz="1800" dirty="0"/>
          </a:p>
          <a:p>
            <a:pPr marL="0" indent="0">
              <a:buNone/>
            </a:pPr>
            <a:r>
              <a:rPr lang="en-US" sz="1800" dirty="0"/>
              <a:t>Miten </a:t>
            </a:r>
            <a:r>
              <a:rPr lang="en-US" sz="1800" dirty="0" err="1"/>
              <a:t>tällainen</a:t>
            </a:r>
            <a:r>
              <a:rPr lang="en-US" sz="1800" dirty="0"/>
              <a:t> </a:t>
            </a:r>
            <a:r>
              <a:rPr lang="en-US" sz="1800" dirty="0" err="1"/>
              <a:t>yhtälö</a:t>
            </a:r>
            <a:r>
              <a:rPr lang="en-US" sz="1800" dirty="0"/>
              <a:t> </a:t>
            </a:r>
            <a:r>
              <a:rPr lang="en-US" sz="1800" dirty="0" err="1"/>
              <a:t>toimii</a:t>
            </a:r>
            <a:r>
              <a:rPr lang="en-US" sz="1800" dirty="0"/>
              <a:t>?</a:t>
            </a:r>
            <a:endParaRPr lang="en-FI" sz="1800" dirty="0"/>
          </a:p>
        </p:txBody>
      </p:sp>
      <p:sp>
        <p:nvSpPr>
          <p:cNvPr id="3" name="Platshållare för bild 2">
            <a:extLst>
              <a:ext uri="{FF2B5EF4-FFF2-40B4-BE49-F238E27FC236}">
                <a16:creationId xmlns:a16="http://schemas.microsoft.com/office/drawing/2014/main" id="{183CA058-4322-DEDB-6678-B6C5354A58D3}"/>
              </a:ext>
            </a:extLst>
          </p:cNvPr>
          <p:cNvSpPr>
            <a:spLocks noGrp="1"/>
          </p:cNvSpPr>
          <p:nvPr>
            <p:ph type="pic" sz="quarter" idx="13"/>
          </p:nvPr>
        </p:nvSpPr>
        <p:spPr/>
        <p:txBody>
          <a:bodyPr/>
          <a:lstStyle/>
          <a:p>
            <a:endParaRPr lang="en-FI"/>
          </a:p>
        </p:txBody>
      </p:sp>
      <p:sp>
        <p:nvSpPr>
          <p:cNvPr id="4" name="Platshållare för datum 3">
            <a:extLst>
              <a:ext uri="{FF2B5EF4-FFF2-40B4-BE49-F238E27FC236}">
                <a16:creationId xmlns:a16="http://schemas.microsoft.com/office/drawing/2014/main" id="{3DD78E40-2221-6983-6E4D-1468F77DDFBD}"/>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27EFFCAB-F2B4-F731-B7FB-3961AA7E85ED}"/>
              </a:ext>
            </a:extLst>
          </p:cNvPr>
          <p:cNvSpPr>
            <a:spLocks noGrp="1"/>
          </p:cNvSpPr>
          <p:nvPr>
            <p:ph type="title"/>
          </p:nvPr>
        </p:nvSpPr>
        <p:spPr/>
        <p:txBody>
          <a:bodyPr/>
          <a:lstStyle/>
          <a:p>
            <a:r>
              <a:rPr lang="en-US" dirty="0"/>
              <a:t>Sitko ja </a:t>
            </a:r>
            <a:r>
              <a:rPr lang="en-US" dirty="0" err="1"/>
              <a:t>systemaattisuus</a:t>
            </a:r>
            <a:endParaRPr lang="en-FI" dirty="0"/>
          </a:p>
        </p:txBody>
      </p:sp>
      <p:sp>
        <p:nvSpPr>
          <p:cNvPr id="6" name="Platshållare för text 5">
            <a:extLst>
              <a:ext uri="{FF2B5EF4-FFF2-40B4-BE49-F238E27FC236}">
                <a16:creationId xmlns:a16="http://schemas.microsoft.com/office/drawing/2014/main" id="{099E9831-D85F-EB4C-140A-FDCB47C1F618}"/>
              </a:ext>
            </a:extLst>
          </p:cNvPr>
          <p:cNvSpPr>
            <a:spLocks noGrp="1"/>
          </p:cNvSpPr>
          <p:nvPr>
            <p:ph type="body" sz="quarter" idx="17"/>
          </p:nvPr>
        </p:nvSpPr>
        <p:spPr/>
        <p:txBody>
          <a:bodyPr/>
          <a:lstStyle/>
          <a:p>
            <a:endParaRPr lang="en-FI"/>
          </a:p>
        </p:txBody>
      </p:sp>
      <p:pic>
        <p:nvPicPr>
          <p:cNvPr id="8" name="Bildobjekt 7">
            <a:extLst>
              <a:ext uri="{FF2B5EF4-FFF2-40B4-BE49-F238E27FC236}">
                <a16:creationId xmlns:a16="http://schemas.microsoft.com/office/drawing/2014/main" id="{10495AE7-46ED-878F-E0DF-24EFA6428118}"/>
              </a:ext>
            </a:extLst>
          </p:cNvPr>
          <p:cNvPicPr>
            <a:picLocks noChangeAspect="1"/>
          </p:cNvPicPr>
          <p:nvPr/>
        </p:nvPicPr>
        <p:blipFill>
          <a:blip r:embed="rId2"/>
          <a:stretch>
            <a:fillRect/>
          </a:stretch>
        </p:blipFill>
        <p:spPr>
          <a:xfrm>
            <a:off x="6095999" y="0"/>
            <a:ext cx="6858000" cy="6858000"/>
          </a:xfrm>
          <a:prstGeom prst="rect">
            <a:avLst/>
          </a:prstGeom>
        </p:spPr>
      </p:pic>
    </p:spTree>
    <p:extLst>
      <p:ext uri="{BB962C8B-B14F-4D97-AF65-F5344CB8AC3E}">
        <p14:creationId xmlns:p14="http://schemas.microsoft.com/office/powerpoint/2010/main" val="211266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2F35A93-9096-2388-FB9A-E86C7D2181BF}"/>
              </a:ext>
            </a:extLst>
          </p:cNvPr>
          <p:cNvSpPr>
            <a:spLocks noGrp="1"/>
          </p:cNvSpPr>
          <p:nvPr>
            <p:ph idx="1"/>
          </p:nvPr>
        </p:nvSpPr>
        <p:spPr/>
        <p:txBody>
          <a:bodyPr/>
          <a:lstStyle/>
          <a:p>
            <a:pPr marL="0" indent="0">
              <a:buNone/>
            </a:pPr>
            <a:r>
              <a:rPr lang="en-US" sz="1800" dirty="0" err="1"/>
              <a:t>Tavoitteena</a:t>
            </a:r>
            <a:r>
              <a:rPr lang="en-US" sz="1800" dirty="0"/>
              <a:t> </a:t>
            </a:r>
            <a:r>
              <a:rPr lang="en-US" sz="1800" dirty="0" err="1"/>
              <a:t>saada</a:t>
            </a:r>
            <a:r>
              <a:rPr lang="en-US" sz="1800" dirty="0"/>
              <a:t> </a:t>
            </a:r>
            <a:r>
              <a:rPr lang="en-US" sz="1800" dirty="0" err="1"/>
              <a:t>aikaan</a:t>
            </a:r>
            <a:r>
              <a:rPr lang="en-US" sz="1800" dirty="0"/>
              <a:t> </a:t>
            </a:r>
            <a:r>
              <a:rPr lang="en-US" sz="1800" dirty="0" err="1"/>
              <a:t>tapaaminen</a:t>
            </a:r>
            <a:r>
              <a:rPr lang="en-US" sz="1800" dirty="0"/>
              <a:t>/</a:t>
            </a:r>
            <a:r>
              <a:rPr lang="en-US" sz="1800" dirty="0" err="1"/>
              <a:t>palaveri</a:t>
            </a:r>
            <a:r>
              <a:rPr lang="en-US" sz="1800" dirty="0"/>
              <a:t>/</a:t>
            </a:r>
            <a:r>
              <a:rPr lang="en-US" sz="1800" dirty="0" err="1"/>
              <a:t>vierailu</a:t>
            </a:r>
            <a:r>
              <a:rPr lang="en-US" sz="1800" dirty="0"/>
              <a:t>/</a:t>
            </a:r>
            <a:r>
              <a:rPr lang="en-US" sz="1800" dirty="0" err="1"/>
              <a:t>konserttikäynti</a:t>
            </a:r>
            <a:endParaRPr lang="en-US" sz="1800" dirty="0"/>
          </a:p>
          <a:p>
            <a:pPr marL="0" indent="0">
              <a:buNone/>
            </a:pPr>
            <a:endParaRPr lang="en-US" sz="1800" dirty="0"/>
          </a:p>
          <a:p>
            <a:pPr marL="0" indent="0">
              <a:buNone/>
            </a:pPr>
            <a:r>
              <a:rPr lang="en-US" sz="1800" dirty="0"/>
              <a:t>Voiko </a:t>
            </a:r>
            <a:r>
              <a:rPr lang="en-US" sz="1800" dirty="0" err="1"/>
              <a:t>saada</a:t>
            </a:r>
            <a:r>
              <a:rPr lang="en-US" sz="1800" dirty="0"/>
              <a:t> </a:t>
            </a:r>
            <a:r>
              <a:rPr lang="en-US" sz="1800" dirty="0" err="1"/>
              <a:t>elinvoima</a:t>
            </a:r>
            <a:r>
              <a:rPr lang="en-US" sz="1800" dirty="0"/>
              <a:t> </a:t>
            </a:r>
            <a:r>
              <a:rPr lang="en-US" sz="1800" dirty="0" err="1"/>
              <a:t>puheenvuoron</a:t>
            </a:r>
            <a:r>
              <a:rPr lang="en-US" sz="1800" dirty="0"/>
              <a:t> </a:t>
            </a:r>
            <a:r>
              <a:rPr lang="en-US" sz="1800" dirty="0" err="1"/>
              <a:t>paikkallisten</a:t>
            </a:r>
            <a:r>
              <a:rPr lang="en-US" sz="1800" dirty="0"/>
              <a:t> </a:t>
            </a:r>
            <a:r>
              <a:rPr lang="en-US" sz="1800" dirty="0" err="1"/>
              <a:t>yrittäjien</a:t>
            </a:r>
            <a:r>
              <a:rPr lang="en-US" sz="1800" dirty="0"/>
              <a:t> tai </a:t>
            </a:r>
            <a:r>
              <a:rPr lang="en-US" sz="1800" dirty="0" err="1"/>
              <a:t>kauppakamarin</a:t>
            </a:r>
            <a:r>
              <a:rPr lang="en-US" sz="1800" dirty="0"/>
              <a:t> </a:t>
            </a:r>
            <a:r>
              <a:rPr lang="en-US" sz="1800" dirty="0" err="1"/>
              <a:t>tilaisuuteen</a:t>
            </a:r>
            <a:r>
              <a:rPr lang="en-US" sz="1800" dirty="0"/>
              <a:t> (</a:t>
            </a:r>
            <a:r>
              <a:rPr lang="en-US" sz="1800" dirty="0" err="1"/>
              <a:t>siis</a:t>
            </a:r>
            <a:r>
              <a:rPr lang="en-US" sz="1800" dirty="0"/>
              <a:t> </a:t>
            </a:r>
            <a:r>
              <a:rPr lang="en-US" sz="1800" dirty="0" err="1"/>
              <a:t>muiden</a:t>
            </a:r>
            <a:r>
              <a:rPr lang="en-US" sz="1800" dirty="0"/>
              <a:t> </a:t>
            </a:r>
            <a:r>
              <a:rPr lang="en-US" sz="1800" dirty="0" err="1"/>
              <a:t>alustat</a:t>
            </a:r>
            <a:r>
              <a:rPr lang="en-US" sz="1800" dirty="0"/>
              <a:t>)</a:t>
            </a:r>
          </a:p>
          <a:p>
            <a:pPr marL="0" indent="0">
              <a:buNone/>
            </a:pPr>
            <a:endParaRPr lang="en-US" sz="1800" dirty="0"/>
          </a:p>
          <a:p>
            <a:pPr marL="0" indent="0">
              <a:buNone/>
            </a:pPr>
            <a:r>
              <a:rPr lang="en-US" sz="1800" dirty="0" err="1"/>
              <a:t>Ehdottaa</a:t>
            </a:r>
            <a:r>
              <a:rPr lang="en-US" sz="1800" dirty="0"/>
              <a:t> menu-</a:t>
            </a:r>
            <a:r>
              <a:rPr lang="en-US" sz="1800" dirty="0" err="1"/>
              <a:t>lähestymistapaa</a:t>
            </a:r>
            <a:endParaRPr lang="en-FI" sz="1800" dirty="0"/>
          </a:p>
        </p:txBody>
      </p:sp>
      <p:sp>
        <p:nvSpPr>
          <p:cNvPr id="3" name="Platshållare för bild 2">
            <a:extLst>
              <a:ext uri="{FF2B5EF4-FFF2-40B4-BE49-F238E27FC236}">
                <a16:creationId xmlns:a16="http://schemas.microsoft.com/office/drawing/2014/main" id="{6387FD76-8EFB-CD90-2FF1-DE8B6935E776}"/>
              </a:ext>
            </a:extLst>
          </p:cNvPr>
          <p:cNvSpPr>
            <a:spLocks noGrp="1"/>
          </p:cNvSpPr>
          <p:nvPr>
            <p:ph type="pic" sz="quarter" idx="13"/>
          </p:nvPr>
        </p:nvSpPr>
        <p:spPr/>
        <p:txBody>
          <a:bodyPr/>
          <a:lstStyle/>
          <a:p>
            <a:endParaRPr lang="en-FI"/>
          </a:p>
        </p:txBody>
      </p:sp>
      <p:sp>
        <p:nvSpPr>
          <p:cNvPr id="4" name="Platshållare för datum 3">
            <a:extLst>
              <a:ext uri="{FF2B5EF4-FFF2-40B4-BE49-F238E27FC236}">
                <a16:creationId xmlns:a16="http://schemas.microsoft.com/office/drawing/2014/main" id="{8180F4E1-0FF5-8F40-C12B-F786BE3DF87D}"/>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ED79767F-D571-37B7-B7EB-EE284814B2B2}"/>
              </a:ext>
            </a:extLst>
          </p:cNvPr>
          <p:cNvSpPr>
            <a:spLocks noGrp="1"/>
          </p:cNvSpPr>
          <p:nvPr>
            <p:ph type="title"/>
          </p:nvPr>
        </p:nvSpPr>
        <p:spPr/>
        <p:txBody>
          <a:bodyPr/>
          <a:lstStyle/>
          <a:p>
            <a:r>
              <a:rPr lang="en-US" dirty="0" err="1"/>
              <a:t>Myyntipuhe</a:t>
            </a:r>
            <a:endParaRPr lang="en-FI" dirty="0"/>
          </a:p>
        </p:txBody>
      </p:sp>
      <p:sp>
        <p:nvSpPr>
          <p:cNvPr id="6" name="Platshållare för text 5">
            <a:extLst>
              <a:ext uri="{FF2B5EF4-FFF2-40B4-BE49-F238E27FC236}">
                <a16:creationId xmlns:a16="http://schemas.microsoft.com/office/drawing/2014/main" id="{2CA00A21-B44C-5378-9954-D346EED24752}"/>
              </a:ext>
            </a:extLst>
          </p:cNvPr>
          <p:cNvSpPr>
            <a:spLocks noGrp="1"/>
          </p:cNvSpPr>
          <p:nvPr>
            <p:ph type="body" sz="quarter" idx="17"/>
          </p:nvPr>
        </p:nvSpPr>
        <p:spPr/>
        <p:txBody>
          <a:bodyPr/>
          <a:lstStyle/>
          <a:p>
            <a:endParaRPr lang="en-FI"/>
          </a:p>
        </p:txBody>
      </p:sp>
      <p:pic>
        <p:nvPicPr>
          <p:cNvPr id="8" name="Bildobjekt 7">
            <a:extLst>
              <a:ext uri="{FF2B5EF4-FFF2-40B4-BE49-F238E27FC236}">
                <a16:creationId xmlns:a16="http://schemas.microsoft.com/office/drawing/2014/main" id="{B9FA3C1F-2FAA-68C4-0126-036E2B7F4413}"/>
              </a:ext>
            </a:extLst>
          </p:cNvPr>
          <p:cNvPicPr>
            <a:picLocks noChangeAspect="1"/>
          </p:cNvPicPr>
          <p:nvPr/>
        </p:nvPicPr>
        <p:blipFill>
          <a:blip r:embed="rId2"/>
          <a:stretch>
            <a:fillRect/>
          </a:stretch>
        </p:blipFill>
        <p:spPr>
          <a:xfrm>
            <a:off x="6095999" y="-1"/>
            <a:ext cx="6183086" cy="6857999"/>
          </a:xfrm>
          <a:prstGeom prst="rect">
            <a:avLst/>
          </a:prstGeom>
        </p:spPr>
      </p:pic>
    </p:spTree>
    <p:extLst>
      <p:ext uri="{BB962C8B-B14F-4D97-AF65-F5344CB8AC3E}">
        <p14:creationId xmlns:p14="http://schemas.microsoft.com/office/powerpoint/2010/main" val="121914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A3776C7-BE1B-6780-7C1F-6F169D399C1C}"/>
              </a:ext>
            </a:extLst>
          </p:cNvPr>
          <p:cNvSpPr>
            <a:spLocks noGrp="1"/>
          </p:cNvSpPr>
          <p:nvPr>
            <p:ph idx="1"/>
          </p:nvPr>
        </p:nvSpPr>
        <p:spPr/>
        <p:txBody>
          <a:bodyPr/>
          <a:lstStyle/>
          <a:p>
            <a:endParaRPr lang="en-US" dirty="0"/>
          </a:p>
          <a:p>
            <a:pPr marL="0" indent="0">
              <a:buNone/>
            </a:pPr>
            <a:r>
              <a:rPr lang="en-US" sz="1800" dirty="0"/>
              <a:t>Onko </a:t>
            </a:r>
            <a:r>
              <a:rPr lang="en-US" sz="1800" dirty="0" err="1"/>
              <a:t>mahdollista</a:t>
            </a:r>
            <a:r>
              <a:rPr lang="en-US" sz="1800" dirty="0"/>
              <a:t> </a:t>
            </a:r>
            <a:r>
              <a:rPr lang="en-US" sz="1800" dirty="0" err="1"/>
              <a:t>löytää</a:t>
            </a:r>
            <a:r>
              <a:rPr lang="en-US" sz="1800" dirty="0"/>
              <a:t> </a:t>
            </a:r>
            <a:r>
              <a:rPr lang="en-US" sz="1800" dirty="0" err="1"/>
              <a:t>yksi</a:t>
            </a:r>
            <a:r>
              <a:rPr lang="en-US" sz="1800" dirty="0"/>
              <a:t> tai </a:t>
            </a:r>
            <a:r>
              <a:rPr lang="en-US" sz="1800" dirty="0" err="1"/>
              <a:t>useampi</a:t>
            </a:r>
            <a:r>
              <a:rPr lang="en-US" sz="1800" dirty="0"/>
              <a:t>, </a:t>
            </a:r>
            <a:r>
              <a:rPr lang="en-US" sz="1800" dirty="0" err="1"/>
              <a:t>joka</a:t>
            </a:r>
            <a:r>
              <a:rPr lang="en-US" sz="1800" dirty="0"/>
              <a:t>/</a:t>
            </a:r>
            <a:r>
              <a:rPr lang="en-US" sz="1800" dirty="0" err="1"/>
              <a:t>jotka</a:t>
            </a:r>
            <a:r>
              <a:rPr lang="en-US" sz="1800" dirty="0"/>
              <a:t> </a:t>
            </a:r>
            <a:r>
              <a:rPr lang="en-US" sz="1800" dirty="0" err="1"/>
              <a:t>itse</a:t>
            </a:r>
            <a:r>
              <a:rPr lang="en-US" sz="1800" dirty="0"/>
              <a:t> </a:t>
            </a:r>
            <a:r>
              <a:rPr lang="en-US" sz="1800" dirty="0" err="1"/>
              <a:t>kokevat</a:t>
            </a:r>
            <a:r>
              <a:rPr lang="en-US" sz="1800" dirty="0"/>
              <a:t>, </a:t>
            </a:r>
            <a:r>
              <a:rPr lang="en-US" sz="1800" dirty="0" err="1"/>
              <a:t>että</a:t>
            </a:r>
            <a:r>
              <a:rPr lang="en-US" sz="1800" dirty="0"/>
              <a:t> </a:t>
            </a:r>
            <a:r>
              <a:rPr lang="en-US" sz="1800" dirty="0" err="1"/>
              <a:t>voivat</a:t>
            </a:r>
            <a:r>
              <a:rPr lang="en-US" sz="1800" dirty="0"/>
              <a:t> </a:t>
            </a:r>
            <a:r>
              <a:rPr lang="en-US" sz="1800" dirty="0" err="1"/>
              <a:t>tehdä</a:t>
            </a:r>
            <a:r>
              <a:rPr lang="en-US" sz="1800" dirty="0"/>
              <a:t> </a:t>
            </a:r>
            <a:r>
              <a:rPr lang="en-US" sz="1800" dirty="0" err="1"/>
              <a:t>merkityksellisen</a:t>
            </a:r>
            <a:r>
              <a:rPr lang="en-US" sz="1800" dirty="0"/>
              <a:t> </a:t>
            </a:r>
            <a:r>
              <a:rPr lang="en-US" sz="1800" dirty="0" err="1"/>
              <a:t>elinvoima-teon</a:t>
            </a:r>
            <a:r>
              <a:rPr lang="en-US" sz="1800" dirty="0"/>
              <a:t> ja </a:t>
            </a:r>
            <a:r>
              <a:rPr lang="en-US" sz="1800" dirty="0" err="1"/>
              <a:t>kutsuvat</a:t>
            </a:r>
            <a:r>
              <a:rPr lang="en-US" sz="1800" dirty="0"/>
              <a:t> </a:t>
            </a:r>
            <a:r>
              <a:rPr lang="en-US" sz="1800" dirty="0" err="1"/>
              <a:t>muita</a:t>
            </a:r>
            <a:r>
              <a:rPr lang="en-US" sz="1800" dirty="0"/>
              <a:t> </a:t>
            </a:r>
            <a:r>
              <a:rPr lang="en-US" sz="1800" dirty="0" err="1"/>
              <a:t>alueen</a:t>
            </a:r>
            <a:r>
              <a:rPr lang="en-US" sz="1800" dirty="0"/>
              <a:t> </a:t>
            </a:r>
            <a:r>
              <a:rPr lang="en-US" sz="1800" dirty="0" err="1"/>
              <a:t>toimijoita</a:t>
            </a:r>
            <a:r>
              <a:rPr lang="en-US" sz="1800" dirty="0"/>
              <a:t> </a:t>
            </a:r>
            <a:r>
              <a:rPr lang="en-US" sz="1800" dirty="0" err="1"/>
              <a:t>yhteisen</a:t>
            </a:r>
            <a:r>
              <a:rPr lang="en-US" sz="1800" dirty="0"/>
              <a:t> </a:t>
            </a:r>
            <a:r>
              <a:rPr lang="en-US" sz="1800" dirty="0" err="1"/>
              <a:t>pöydän</a:t>
            </a:r>
            <a:r>
              <a:rPr lang="en-US" sz="1800" dirty="0"/>
              <a:t> </a:t>
            </a:r>
            <a:r>
              <a:rPr lang="en-US" sz="1800" dirty="0" err="1"/>
              <a:t>äärelle</a:t>
            </a:r>
            <a:r>
              <a:rPr lang="en-US" sz="1800" dirty="0"/>
              <a:t> – </a:t>
            </a:r>
            <a:r>
              <a:rPr lang="en-US" sz="1800" dirty="0" err="1"/>
              <a:t>tavallaan</a:t>
            </a:r>
            <a:r>
              <a:rPr lang="en-US" sz="1800" dirty="0"/>
              <a:t> </a:t>
            </a:r>
            <a:r>
              <a:rPr lang="en-US" sz="1800" dirty="0" err="1"/>
              <a:t>käynnistävät</a:t>
            </a:r>
            <a:r>
              <a:rPr lang="en-US" sz="1800" dirty="0"/>
              <a:t> </a:t>
            </a:r>
            <a:r>
              <a:rPr lang="en-US" sz="1800" dirty="0" err="1"/>
              <a:t>liikkeen</a:t>
            </a:r>
            <a:endParaRPr lang="en-US" sz="1800" dirty="0"/>
          </a:p>
          <a:p>
            <a:pPr marL="0" indent="0">
              <a:buNone/>
            </a:pPr>
            <a:endParaRPr lang="en-US" sz="1800" dirty="0"/>
          </a:p>
          <a:p>
            <a:pPr marL="0" indent="0">
              <a:buNone/>
            </a:pPr>
            <a:r>
              <a:rPr lang="en-US" sz="1800" dirty="0" err="1"/>
              <a:t>Tällaisessa</a:t>
            </a:r>
            <a:r>
              <a:rPr lang="en-US" sz="1800" dirty="0"/>
              <a:t> </a:t>
            </a:r>
            <a:r>
              <a:rPr lang="en-US" sz="1800" dirty="0" err="1"/>
              <a:t>tilanteessa</a:t>
            </a:r>
            <a:r>
              <a:rPr lang="en-US" sz="1800" dirty="0"/>
              <a:t>, </a:t>
            </a:r>
            <a:r>
              <a:rPr lang="en-US" sz="1800" dirty="0" err="1"/>
              <a:t>pitää</a:t>
            </a:r>
            <a:r>
              <a:rPr lang="en-US" sz="1800" dirty="0"/>
              <a:t> </a:t>
            </a:r>
            <a:r>
              <a:rPr lang="en-US" sz="1800" dirty="0" err="1"/>
              <a:t>tehdä</a:t>
            </a:r>
            <a:r>
              <a:rPr lang="en-US" sz="1800" dirty="0"/>
              <a:t> like </a:t>
            </a:r>
            <a:r>
              <a:rPr lang="en-US" sz="1800" dirty="0" err="1"/>
              <a:t>mahdollisimman</a:t>
            </a:r>
            <a:r>
              <a:rPr lang="en-US" sz="1800" dirty="0"/>
              <a:t> </a:t>
            </a:r>
            <a:r>
              <a:rPr lang="en-US" sz="1800" dirty="0" err="1"/>
              <a:t>vaivattomaksi</a:t>
            </a:r>
            <a:r>
              <a:rPr lang="en-US" sz="1800" dirty="0"/>
              <a:t> </a:t>
            </a:r>
            <a:r>
              <a:rPr lang="en-US" sz="1800" dirty="0" err="1"/>
              <a:t>tekijälle</a:t>
            </a:r>
            <a:r>
              <a:rPr lang="en-US" sz="1800" dirty="0"/>
              <a:t>, </a:t>
            </a:r>
            <a:r>
              <a:rPr lang="en-US" sz="1800" dirty="0" err="1"/>
              <a:t>eli</a:t>
            </a:r>
            <a:r>
              <a:rPr lang="en-US" sz="1800" dirty="0"/>
              <a:t> </a:t>
            </a:r>
            <a:r>
              <a:rPr lang="en-US" sz="1800" dirty="0" err="1"/>
              <a:t>tarjota</a:t>
            </a:r>
            <a:r>
              <a:rPr lang="en-US" sz="1800" dirty="0"/>
              <a:t> </a:t>
            </a:r>
            <a:r>
              <a:rPr lang="en-US" sz="1800" dirty="0" err="1"/>
              <a:t>kaikki</a:t>
            </a:r>
            <a:r>
              <a:rPr lang="en-US" sz="1800" dirty="0"/>
              <a:t> </a:t>
            </a:r>
            <a:r>
              <a:rPr lang="en-US" sz="1800" dirty="0" err="1"/>
              <a:t>hallinnollinen</a:t>
            </a:r>
            <a:r>
              <a:rPr lang="en-US" sz="1800" dirty="0"/>
              <a:t> ja </a:t>
            </a:r>
            <a:r>
              <a:rPr lang="en-US" sz="1800" dirty="0" err="1"/>
              <a:t>muu</a:t>
            </a:r>
            <a:r>
              <a:rPr lang="en-US" sz="1800" dirty="0"/>
              <a:t> </a:t>
            </a:r>
            <a:r>
              <a:rPr lang="en-US" sz="1800" dirty="0" err="1"/>
              <a:t>tuki</a:t>
            </a:r>
            <a:r>
              <a:rPr lang="en-US" sz="1800" dirty="0"/>
              <a:t> </a:t>
            </a:r>
            <a:r>
              <a:rPr lang="en-US" sz="1800" dirty="0" err="1"/>
              <a:t>toiminnalle</a:t>
            </a:r>
            <a:endParaRPr lang="en-FI" sz="1800" dirty="0"/>
          </a:p>
        </p:txBody>
      </p:sp>
      <p:sp>
        <p:nvSpPr>
          <p:cNvPr id="4" name="Platshållare för datum 3">
            <a:extLst>
              <a:ext uri="{FF2B5EF4-FFF2-40B4-BE49-F238E27FC236}">
                <a16:creationId xmlns:a16="http://schemas.microsoft.com/office/drawing/2014/main" id="{0F4EA778-2916-3C05-BA83-EC634E124F3A}"/>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6B23FEBF-B947-D7ED-21AB-0F8ECA1ADCBA}"/>
              </a:ext>
            </a:extLst>
          </p:cNvPr>
          <p:cNvSpPr>
            <a:spLocks noGrp="1"/>
          </p:cNvSpPr>
          <p:nvPr>
            <p:ph type="title"/>
          </p:nvPr>
        </p:nvSpPr>
        <p:spPr/>
        <p:txBody>
          <a:bodyPr/>
          <a:lstStyle/>
          <a:p>
            <a:r>
              <a:rPr lang="en-US" dirty="0"/>
              <a:t>Voiko </a:t>
            </a:r>
            <a:r>
              <a:rPr lang="en-US" dirty="0" err="1"/>
              <a:t>aikaansaada</a:t>
            </a:r>
            <a:r>
              <a:rPr lang="en-US" dirty="0"/>
              <a:t> </a:t>
            </a:r>
            <a:r>
              <a:rPr lang="en-US" dirty="0" err="1"/>
              <a:t>liikettä</a:t>
            </a:r>
            <a:r>
              <a:rPr lang="en-US" dirty="0"/>
              <a:t>?</a:t>
            </a:r>
            <a:endParaRPr lang="en-FI" dirty="0"/>
          </a:p>
        </p:txBody>
      </p:sp>
      <p:sp>
        <p:nvSpPr>
          <p:cNvPr id="6" name="Platshållare för text 5">
            <a:extLst>
              <a:ext uri="{FF2B5EF4-FFF2-40B4-BE49-F238E27FC236}">
                <a16:creationId xmlns:a16="http://schemas.microsoft.com/office/drawing/2014/main" id="{BF661469-51A8-EA25-52B3-5AE1D3A7CE63}"/>
              </a:ext>
            </a:extLst>
          </p:cNvPr>
          <p:cNvSpPr>
            <a:spLocks noGrp="1"/>
          </p:cNvSpPr>
          <p:nvPr>
            <p:ph type="body" sz="quarter" idx="17"/>
          </p:nvPr>
        </p:nvSpPr>
        <p:spPr/>
        <p:txBody>
          <a:bodyPr/>
          <a:lstStyle/>
          <a:p>
            <a:endParaRPr lang="en-FI"/>
          </a:p>
        </p:txBody>
      </p:sp>
      <p:pic>
        <p:nvPicPr>
          <p:cNvPr id="9" name="Platshållare för bild 8">
            <a:extLst>
              <a:ext uri="{FF2B5EF4-FFF2-40B4-BE49-F238E27FC236}">
                <a16:creationId xmlns:a16="http://schemas.microsoft.com/office/drawing/2014/main" id="{FD29C197-9F46-D70C-563F-F3EF27B761E4}"/>
              </a:ext>
            </a:extLst>
          </p:cNvPr>
          <p:cNvPicPr>
            <a:picLocks noGrp="1" noChangeAspect="1"/>
          </p:cNvPicPr>
          <p:nvPr>
            <p:ph type="pic" sz="quarter" idx="13"/>
          </p:nvPr>
        </p:nvPicPr>
        <p:blipFill>
          <a:blip r:embed="rId2"/>
          <a:srcRect l="5567" r="5567"/>
          <a:stretch/>
        </p:blipFill>
        <p:spPr>
          <a:prstGeom prst="rect">
            <a:avLst/>
          </a:prstGeom>
          <a:solidFill>
            <a:srgbClr val="E2F02F">
              <a:lumMod val="95000"/>
            </a:srgbClr>
          </a:solidFill>
        </p:spPr>
      </p:pic>
    </p:spTree>
    <p:extLst>
      <p:ext uri="{BB962C8B-B14F-4D97-AF65-F5344CB8AC3E}">
        <p14:creationId xmlns:p14="http://schemas.microsoft.com/office/powerpoint/2010/main" val="341033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6E4C342-58BA-F07B-43B7-B61CD32D57B4}"/>
              </a:ext>
            </a:extLst>
          </p:cNvPr>
          <p:cNvSpPr>
            <a:spLocks noGrp="1"/>
          </p:cNvSpPr>
          <p:nvPr>
            <p:ph idx="1"/>
          </p:nvPr>
        </p:nvSpPr>
        <p:spPr>
          <a:xfrm>
            <a:off x="953036" y="2054831"/>
            <a:ext cx="4851863" cy="4122132"/>
          </a:xfrm>
        </p:spPr>
        <p:txBody>
          <a:bodyPr/>
          <a:lstStyle/>
          <a:p>
            <a:pPr marL="0" indent="0">
              <a:buNone/>
            </a:pPr>
            <a:r>
              <a:rPr lang="en-US" sz="1600" dirty="0" err="1"/>
              <a:t>Hyvä</a:t>
            </a:r>
            <a:r>
              <a:rPr lang="en-US" sz="1600" dirty="0"/>
              <a:t> </a:t>
            </a:r>
            <a:r>
              <a:rPr lang="en-US" sz="1600" dirty="0" err="1"/>
              <a:t>nostaa</a:t>
            </a:r>
            <a:r>
              <a:rPr lang="en-US" sz="1600" dirty="0"/>
              <a:t> </a:t>
            </a:r>
            <a:r>
              <a:rPr lang="en-US" sz="1600" dirty="0" err="1"/>
              <a:t>esille</a:t>
            </a:r>
            <a:r>
              <a:rPr lang="en-US" sz="1600" dirty="0"/>
              <a:t> </a:t>
            </a:r>
            <a:r>
              <a:rPr lang="en-US" sz="1600" dirty="0" err="1"/>
              <a:t>useita</a:t>
            </a:r>
            <a:r>
              <a:rPr lang="en-US" sz="1600" dirty="0"/>
              <a:t> </a:t>
            </a:r>
            <a:r>
              <a:rPr lang="en-US" sz="1600" dirty="0" err="1"/>
              <a:t>vaihtoehtoja</a:t>
            </a:r>
            <a:r>
              <a:rPr lang="en-US" sz="1600" dirty="0"/>
              <a:t> ja </a:t>
            </a:r>
            <a:r>
              <a:rPr lang="en-US" sz="1600" dirty="0" err="1"/>
              <a:t>hintapisteitä</a:t>
            </a:r>
            <a:endParaRPr lang="en-US" sz="1600" dirty="0"/>
          </a:p>
          <a:p>
            <a:endParaRPr lang="en-US" sz="1600" dirty="0"/>
          </a:p>
          <a:p>
            <a:pPr marL="0" indent="0">
              <a:buNone/>
            </a:pPr>
            <a:r>
              <a:rPr lang="en-US" sz="1600" dirty="0" err="1"/>
              <a:t>Esimerkiksi</a:t>
            </a:r>
            <a:r>
              <a:rPr lang="en-US" sz="1600" dirty="0"/>
              <a:t>:</a:t>
            </a:r>
          </a:p>
          <a:p>
            <a:pPr marL="0" indent="0">
              <a:buNone/>
            </a:pPr>
            <a:r>
              <a:rPr lang="en-US" sz="1600" dirty="0" err="1"/>
              <a:t>Vapaaoppilaspaikat</a:t>
            </a:r>
            <a:r>
              <a:rPr lang="en-US" sz="1600" dirty="0"/>
              <a:t>, </a:t>
            </a:r>
            <a:r>
              <a:rPr lang="en-US" sz="1600" dirty="0" err="1"/>
              <a:t>stipendit</a:t>
            </a:r>
            <a:endParaRPr lang="en-US" sz="1600" dirty="0"/>
          </a:p>
          <a:p>
            <a:pPr marL="0" indent="0">
              <a:buNone/>
            </a:pPr>
            <a:r>
              <a:rPr lang="en-US" sz="1600" dirty="0" err="1"/>
              <a:t>Nimikkosalit</a:t>
            </a:r>
            <a:r>
              <a:rPr lang="en-US" sz="1600" dirty="0"/>
              <a:t> tai </a:t>
            </a:r>
            <a:r>
              <a:rPr lang="en-US" sz="1600" dirty="0" err="1"/>
              <a:t>muut</a:t>
            </a:r>
            <a:r>
              <a:rPr lang="en-US" sz="1600" dirty="0"/>
              <a:t> </a:t>
            </a:r>
            <a:r>
              <a:rPr lang="en-US" sz="1600" dirty="0" err="1"/>
              <a:t>tilat</a:t>
            </a:r>
            <a:endParaRPr lang="en-US" sz="1600" dirty="0"/>
          </a:p>
          <a:p>
            <a:pPr marL="0" indent="0">
              <a:buNone/>
            </a:pPr>
            <a:r>
              <a:rPr lang="en-US" sz="1600" dirty="0"/>
              <a:t>“</a:t>
            </a:r>
            <a:r>
              <a:rPr lang="en-US" sz="1600" dirty="0" err="1"/>
              <a:t>Kustannusten</a:t>
            </a:r>
            <a:r>
              <a:rPr lang="en-US" sz="1600" dirty="0"/>
              <a:t> </a:t>
            </a:r>
            <a:r>
              <a:rPr lang="en-US" sz="1600" dirty="0" err="1"/>
              <a:t>myynti</a:t>
            </a:r>
            <a:r>
              <a:rPr lang="en-US" sz="1600" dirty="0"/>
              <a:t>”</a:t>
            </a:r>
          </a:p>
          <a:p>
            <a:pPr marL="0" indent="0">
              <a:buNone/>
            </a:pPr>
            <a:r>
              <a:rPr lang="en-US" sz="1600" dirty="0" err="1"/>
              <a:t>Vierailevat</a:t>
            </a:r>
            <a:r>
              <a:rPr lang="en-US" sz="1600" dirty="0"/>
              <a:t> </a:t>
            </a:r>
            <a:r>
              <a:rPr lang="en-US" sz="1600" dirty="0" err="1"/>
              <a:t>opettajat</a:t>
            </a:r>
            <a:r>
              <a:rPr lang="en-US" sz="1600" dirty="0"/>
              <a:t> </a:t>
            </a:r>
          </a:p>
          <a:p>
            <a:pPr marL="0" indent="0">
              <a:buNone/>
            </a:pPr>
            <a:r>
              <a:rPr lang="en-US" sz="1600" dirty="0" err="1"/>
              <a:t>Musiikkia</a:t>
            </a:r>
            <a:r>
              <a:rPr lang="en-US" sz="1600" dirty="0"/>
              <a:t> </a:t>
            </a:r>
            <a:r>
              <a:rPr lang="en-US" sz="1600" dirty="0" err="1"/>
              <a:t>palvelutaloihin</a:t>
            </a:r>
            <a:r>
              <a:rPr lang="en-US" sz="1600" dirty="0"/>
              <a:t> tai </a:t>
            </a:r>
            <a:r>
              <a:rPr lang="en-US" sz="1600" dirty="0" err="1"/>
              <a:t>muu</a:t>
            </a:r>
            <a:r>
              <a:rPr lang="en-US" sz="1600" dirty="0"/>
              <a:t> </a:t>
            </a:r>
            <a:r>
              <a:rPr lang="en-US" sz="1600" dirty="0" err="1"/>
              <a:t>julkinen</a:t>
            </a:r>
            <a:r>
              <a:rPr lang="en-US" sz="1600" dirty="0"/>
              <a:t> </a:t>
            </a:r>
            <a:r>
              <a:rPr lang="en-US" sz="1600" dirty="0" err="1"/>
              <a:t>taide</a:t>
            </a:r>
            <a:endParaRPr lang="en-US" sz="1600" dirty="0"/>
          </a:p>
          <a:p>
            <a:pPr marL="0" indent="0">
              <a:buNone/>
            </a:pPr>
            <a:endParaRPr lang="en-US" sz="1600" dirty="0"/>
          </a:p>
          <a:p>
            <a:pPr marL="0" indent="0">
              <a:buNone/>
            </a:pPr>
            <a:r>
              <a:rPr lang="en-US" sz="1600" dirty="0" err="1"/>
              <a:t>Yhteistyön</a:t>
            </a:r>
            <a:r>
              <a:rPr lang="en-US" sz="1600" dirty="0"/>
              <a:t> </a:t>
            </a:r>
            <a:r>
              <a:rPr lang="en-US" sz="1600" dirty="0" err="1"/>
              <a:t>muodot</a:t>
            </a:r>
            <a:r>
              <a:rPr lang="en-US" sz="1600" dirty="0"/>
              <a:t>:</a:t>
            </a:r>
          </a:p>
          <a:p>
            <a:pPr marL="0" indent="0">
              <a:buNone/>
            </a:pPr>
            <a:r>
              <a:rPr lang="en-US" sz="1600" dirty="0" err="1"/>
              <a:t>Viestintä</a:t>
            </a:r>
            <a:r>
              <a:rPr lang="en-US" sz="1600" dirty="0"/>
              <a:t> ja </a:t>
            </a:r>
            <a:r>
              <a:rPr lang="en-US" sz="1600" dirty="0" err="1"/>
              <a:t>näkyvyys</a:t>
            </a:r>
            <a:endParaRPr lang="en-US" sz="1600" dirty="0"/>
          </a:p>
          <a:p>
            <a:pPr marL="0" indent="0">
              <a:buNone/>
            </a:pPr>
            <a:r>
              <a:rPr lang="en-US" sz="1600" dirty="0" err="1"/>
              <a:t>Uniikit</a:t>
            </a:r>
            <a:r>
              <a:rPr lang="en-US" sz="1600" dirty="0"/>
              <a:t> </a:t>
            </a:r>
            <a:r>
              <a:rPr lang="en-US" sz="1600" dirty="0" err="1"/>
              <a:t>elämykset</a:t>
            </a:r>
            <a:endParaRPr lang="en-US" sz="1600" dirty="0"/>
          </a:p>
          <a:p>
            <a:pPr marL="0" indent="0">
              <a:buNone/>
            </a:pPr>
            <a:r>
              <a:rPr lang="en-US" sz="1600" dirty="0" err="1"/>
              <a:t>Palkitseminen</a:t>
            </a:r>
            <a:endParaRPr lang="en-US" sz="1600" dirty="0"/>
          </a:p>
          <a:p>
            <a:pPr marL="0" indent="0">
              <a:buNone/>
            </a:pPr>
            <a:r>
              <a:rPr lang="en-US" sz="1600" dirty="0" err="1"/>
              <a:t>Asiakastilaisuudet</a:t>
            </a:r>
            <a:r>
              <a:rPr lang="en-US" sz="1600" dirty="0"/>
              <a:t> ja </a:t>
            </a:r>
            <a:r>
              <a:rPr lang="en-US" sz="1600" dirty="0" err="1"/>
              <a:t>tilat</a:t>
            </a:r>
            <a:endParaRPr lang="en-US" sz="1600" dirty="0"/>
          </a:p>
          <a:p>
            <a:pPr marL="0" indent="0">
              <a:buNone/>
            </a:pPr>
            <a:r>
              <a:rPr lang="en-US" sz="1600" dirty="0" err="1"/>
              <a:t>Kannatus</a:t>
            </a:r>
            <a:r>
              <a:rPr lang="en-US" sz="1600" dirty="0"/>
              <a:t>/</a:t>
            </a:r>
            <a:r>
              <a:rPr lang="en-US" sz="1600" dirty="0" err="1"/>
              <a:t>yritysjäsenyys</a:t>
            </a:r>
            <a:endParaRPr lang="en-FI" sz="1600" dirty="0"/>
          </a:p>
        </p:txBody>
      </p:sp>
      <p:sp>
        <p:nvSpPr>
          <p:cNvPr id="4" name="Platshållare för datum 3">
            <a:extLst>
              <a:ext uri="{FF2B5EF4-FFF2-40B4-BE49-F238E27FC236}">
                <a16:creationId xmlns:a16="http://schemas.microsoft.com/office/drawing/2014/main" id="{109B4503-9993-40E3-2F41-4918E3D71B7F}"/>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3FAB5C4D-BD8E-98DE-465C-D7D34F49A338}"/>
              </a:ext>
            </a:extLst>
          </p:cNvPr>
          <p:cNvSpPr>
            <a:spLocks noGrp="1"/>
          </p:cNvSpPr>
          <p:nvPr>
            <p:ph type="title"/>
          </p:nvPr>
        </p:nvSpPr>
        <p:spPr/>
        <p:txBody>
          <a:bodyPr/>
          <a:lstStyle/>
          <a:p>
            <a:r>
              <a:rPr lang="en-US" dirty="0" err="1"/>
              <a:t>Millaista</a:t>
            </a:r>
            <a:r>
              <a:rPr lang="en-US" dirty="0"/>
              <a:t> </a:t>
            </a:r>
            <a:r>
              <a:rPr lang="en-US" dirty="0" err="1"/>
              <a:t>vastikkeellisuutta</a:t>
            </a:r>
            <a:r>
              <a:rPr lang="en-US" dirty="0"/>
              <a:t>?</a:t>
            </a:r>
            <a:endParaRPr lang="en-FI" dirty="0"/>
          </a:p>
        </p:txBody>
      </p:sp>
      <p:sp>
        <p:nvSpPr>
          <p:cNvPr id="6" name="Platshållare för text 5">
            <a:extLst>
              <a:ext uri="{FF2B5EF4-FFF2-40B4-BE49-F238E27FC236}">
                <a16:creationId xmlns:a16="http://schemas.microsoft.com/office/drawing/2014/main" id="{36F41F03-3E84-E3D5-0C90-9EA15701A8A8}"/>
              </a:ext>
            </a:extLst>
          </p:cNvPr>
          <p:cNvSpPr>
            <a:spLocks noGrp="1"/>
          </p:cNvSpPr>
          <p:nvPr>
            <p:ph type="body" sz="quarter" idx="17"/>
          </p:nvPr>
        </p:nvSpPr>
        <p:spPr/>
        <p:txBody>
          <a:bodyPr/>
          <a:lstStyle/>
          <a:p>
            <a:endParaRPr lang="en-FI"/>
          </a:p>
        </p:txBody>
      </p:sp>
      <p:pic>
        <p:nvPicPr>
          <p:cNvPr id="9" name="Platshållare för bild 8">
            <a:extLst>
              <a:ext uri="{FF2B5EF4-FFF2-40B4-BE49-F238E27FC236}">
                <a16:creationId xmlns:a16="http://schemas.microsoft.com/office/drawing/2014/main" id="{96BD48AF-DE8A-A983-676D-DEF9D28EC1B2}"/>
              </a:ext>
            </a:extLst>
          </p:cNvPr>
          <p:cNvPicPr>
            <a:picLocks noGrp="1" noChangeAspect="1"/>
          </p:cNvPicPr>
          <p:nvPr>
            <p:ph type="pic" sz="quarter" idx="13"/>
          </p:nvPr>
        </p:nvPicPr>
        <p:blipFill>
          <a:blip r:embed="rId2"/>
          <a:srcRect l="5567" r="5567"/>
          <a:stretch/>
        </p:blipFill>
        <p:spPr>
          <a:prstGeom prst="rect">
            <a:avLst/>
          </a:prstGeom>
          <a:solidFill>
            <a:srgbClr val="E2F02F">
              <a:lumMod val="95000"/>
            </a:srgbClr>
          </a:solidFill>
        </p:spPr>
      </p:pic>
    </p:spTree>
    <p:extLst>
      <p:ext uri="{BB962C8B-B14F-4D97-AF65-F5344CB8AC3E}">
        <p14:creationId xmlns:p14="http://schemas.microsoft.com/office/powerpoint/2010/main" val="201234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6019124A-BDD1-ADF8-3D4A-1593DEF5FFCB}"/>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7" name="Platshållare för text 6">
            <a:extLst>
              <a:ext uri="{FF2B5EF4-FFF2-40B4-BE49-F238E27FC236}">
                <a16:creationId xmlns:a16="http://schemas.microsoft.com/office/drawing/2014/main" id="{BBFA3B2A-C32B-6F02-FD75-BFA7BAE9D24E}"/>
              </a:ext>
            </a:extLst>
          </p:cNvPr>
          <p:cNvSpPr>
            <a:spLocks noGrp="1"/>
          </p:cNvSpPr>
          <p:nvPr>
            <p:ph type="body" sz="quarter" idx="13"/>
          </p:nvPr>
        </p:nvSpPr>
        <p:spPr/>
        <p:txBody>
          <a:bodyPr/>
          <a:lstStyle/>
          <a:p>
            <a:endParaRPr lang="en-FI"/>
          </a:p>
        </p:txBody>
      </p:sp>
      <p:sp>
        <p:nvSpPr>
          <p:cNvPr id="8" name="textruta 7">
            <a:extLst>
              <a:ext uri="{FF2B5EF4-FFF2-40B4-BE49-F238E27FC236}">
                <a16:creationId xmlns:a16="http://schemas.microsoft.com/office/drawing/2014/main" id="{2AB17D9C-3D5D-4769-01EC-93AE973786FC}"/>
              </a:ext>
            </a:extLst>
          </p:cNvPr>
          <p:cNvSpPr txBox="1"/>
          <p:nvPr/>
        </p:nvSpPr>
        <p:spPr>
          <a:xfrm>
            <a:off x="1756881" y="2116476"/>
            <a:ext cx="6760395" cy="646331"/>
          </a:xfrm>
          <a:prstGeom prst="rect">
            <a:avLst/>
          </a:prstGeom>
          <a:noFill/>
        </p:spPr>
        <p:txBody>
          <a:bodyPr wrap="square" rtlCol="0">
            <a:spAutoFit/>
          </a:bodyPr>
          <a:lstStyle/>
          <a:p>
            <a:r>
              <a:rPr lang="en-US" sz="3600" dirty="0" err="1"/>
              <a:t>Edunvalvonta</a:t>
            </a:r>
            <a:r>
              <a:rPr lang="en-US" sz="3600" dirty="0"/>
              <a:t> on </a:t>
            </a:r>
            <a:r>
              <a:rPr lang="en-US" sz="3600" dirty="0" err="1"/>
              <a:t>puolenpitoa</a:t>
            </a:r>
            <a:endParaRPr lang="en-FI" sz="3600" dirty="0"/>
          </a:p>
        </p:txBody>
      </p:sp>
    </p:spTree>
    <p:extLst>
      <p:ext uri="{BB962C8B-B14F-4D97-AF65-F5344CB8AC3E}">
        <p14:creationId xmlns:p14="http://schemas.microsoft.com/office/powerpoint/2010/main" val="295745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ECCDC1E-0109-F7AD-3889-A5164712EA6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89" b="12489"/>
          <a:stretch/>
        </p:blipFill>
        <p:spPr>
          <a:solidFill>
            <a:schemeClr val="tx1"/>
          </a:solidFill>
        </p:spPr>
      </p:pic>
      <p:sp>
        <p:nvSpPr>
          <p:cNvPr id="9" name="Content Placeholder 8">
            <a:extLst>
              <a:ext uri="{FF2B5EF4-FFF2-40B4-BE49-F238E27FC236}">
                <a16:creationId xmlns:a16="http://schemas.microsoft.com/office/drawing/2014/main" id="{DEF7EB16-3C50-7A76-5796-91147AE2F663}"/>
              </a:ext>
            </a:extLst>
          </p:cNvPr>
          <p:cNvSpPr>
            <a:spLocks noGrp="1"/>
          </p:cNvSpPr>
          <p:nvPr>
            <p:ph idx="1"/>
          </p:nvPr>
        </p:nvSpPr>
        <p:spPr>
          <a:xfrm>
            <a:off x="7094788" y="1092792"/>
            <a:ext cx="4420935" cy="4464072"/>
          </a:xfrm>
        </p:spPr>
        <p:txBody>
          <a:bodyPr>
            <a:normAutofit/>
          </a:bodyPr>
          <a:lstStyle/>
          <a:p>
            <a:pPr marL="0" indent="0">
              <a:buNone/>
            </a:pPr>
            <a:r>
              <a:rPr lang="fi-FI" sz="1600" kern="100" dirty="0">
                <a:ea typeface="DengXian" panose="02010600030101010101" pitchFamily="2" charset="-122"/>
                <a:cs typeface="Arial" panose="020B0604020202020204" pitchFamily="34" charset="0"/>
              </a:rPr>
              <a:t>Mitä Public </a:t>
            </a:r>
            <a:r>
              <a:rPr lang="fi-FI" sz="1600" kern="100" dirty="0" err="1">
                <a:ea typeface="DengXian" panose="02010600030101010101" pitchFamily="2" charset="-122"/>
                <a:cs typeface="Arial" panose="020B0604020202020204" pitchFamily="34" charset="0"/>
              </a:rPr>
              <a:t>Affairs</a:t>
            </a:r>
            <a:r>
              <a:rPr lang="fi-FI" sz="1600" kern="100" dirty="0">
                <a:ea typeface="DengXian" panose="02010600030101010101" pitchFamily="2" charset="-122"/>
                <a:cs typeface="Arial" panose="020B0604020202020204" pitchFamily="34" charset="0"/>
              </a:rPr>
              <a:t> on? </a:t>
            </a:r>
          </a:p>
          <a:p>
            <a:pPr marL="0" indent="0">
              <a:buNone/>
            </a:pPr>
            <a:endParaRPr lang="fi-FI" sz="1600" kern="100" dirty="0">
              <a:ea typeface="DengXian" panose="02010600030101010101" pitchFamily="2" charset="-122"/>
              <a:cs typeface="Arial" panose="020B0604020202020204" pitchFamily="34" charset="0"/>
            </a:endParaRPr>
          </a:p>
          <a:p>
            <a:pPr marL="0" indent="0">
              <a:buNone/>
            </a:pPr>
            <a:r>
              <a:rPr lang="fi-FI" sz="1600" kern="100" dirty="0">
                <a:ea typeface="DengXian" panose="02010600030101010101" pitchFamily="2" charset="-122"/>
                <a:cs typeface="Arial" panose="020B0604020202020204" pitchFamily="34" charset="0"/>
              </a:rPr>
              <a:t>Vastaavaa sanaa käsitteenä ei ole suomeksi. </a:t>
            </a:r>
          </a:p>
          <a:p>
            <a:pPr marL="0" indent="0">
              <a:buNone/>
            </a:pPr>
            <a:endParaRPr lang="fi-FI" sz="1600" kern="100" dirty="0">
              <a:ea typeface="DengXian" panose="02010600030101010101" pitchFamily="2" charset="-122"/>
              <a:cs typeface="Arial" panose="020B0604020202020204" pitchFamily="34" charset="0"/>
            </a:endParaRPr>
          </a:p>
          <a:p>
            <a:pPr marL="0" indent="0">
              <a:buNone/>
            </a:pPr>
            <a:endParaRPr lang="fi-FI" sz="1600" kern="100" dirty="0">
              <a:ea typeface="DengXian" panose="02010600030101010101" pitchFamily="2" charset="-122"/>
              <a:cs typeface="Arial" panose="020B0604020202020204" pitchFamily="34" charset="0"/>
            </a:endParaRPr>
          </a:p>
          <a:p>
            <a:pPr>
              <a:buFontTx/>
              <a:buChar char="-"/>
            </a:pPr>
            <a:r>
              <a:rPr lang="fi-FI" sz="1600" kern="100" dirty="0">
                <a:effectLst/>
                <a:ea typeface="DengXian" panose="02010600030101010101" pitchFamily="2" charset="-122"/>
                <a:cs typeface="Arial" panose="020B0604020202020204" pitchFamily="34" charset="0"/>
              </a:rPr>
              <a:t>Vaikuttajaviestintä</a:t>
            </a:r>
          </a:p>
          <a:p>
            <a:pPr marL="0" indent="0">
              <a:buNone/>
            </a:pPr>
            <a:endParaRPr lang="fi-FI" sz="1600" kern="100" dirty="0">
              <a:effectLst/>
              <a:ea typeface="DengXian" panose="02010600030101010101" pitchFamily="2" charset="-122"/>
              <a:cs typeface="Arial" panose="020B0604020202020204" pitchFamily="34" charset="0"/>
            </a:endParaRPr>
          </a:p>
          <a:p>
            <a:pPr>
              <a:buFontTx/>
              <a:buChar char="-"/>
            </a:pPr>
            <a:r>
              <a:rPr lang="fi-FI" sz="1600" kern="100" dirty="0">
                <a:ea typeface="DengXian" panose="02010600030101010101" pitchFamily="2" charset="-122"/>
                <a:cs typeface="Arial" panose="020B0604020202020204" pitchFamily="34" charset="0"/>
              </a:rPr>
              <a:t>Sidosryhmäsuhteet</a:t>
            </a:r>
          </a:p>
          <a:p>
            <a:pPr>
              <a:buFontTx/>
              <a:buChar char="-"/>
            </a:pPr>
            <a:endParaRPr lang="fi-FI" sz="1600" kern="100" dirty="0">
              <a:ea typeface="DengXian" panose="02010600030101010101" pitchFamily="2" charset="-122"/>
              <a:cs typeface="Arial" panose="020B0604020202020204" pitchFamily="34" charset="0"/>
            </a:endParaRPr>
          </a:p>
          <a:p>
            <a:pPr>
              <a:buFontTx/>
              <a:buChar char="-"/>
            </a:pPr>
            <a:r>
              <a:rPr lang="fi-FI" sz="1600" kern="100" dirty="0">
                <a:effectLst/>
                <a:ea typeface="DengXian" panose="02010600030101010101" pitchFamily="2" charset="-122"/>
                <a:cs typeface="Arial" panose="020B0604020202020204" pitchFamily="34" charset="0"/>
              </a:rPr>
              <a:t>Edunvalvonta</a:t>
            </a:r>
          </a:p>
          <a:p>
            <a:pPr>
              <a:buFontTx/>
              <a:buChar char="-"/>
            </a:pPr>
            <a:endParaRPr lang="fi-FI" sz="1600" kern="100" dirty="0">
              <a:ea typeface="DengXian" panose="02010600030101010101" pitchFamily="2" charset="-122"/>
              <a:cs typeface="Arial" panose="020B0604020202020204" pitchFamily="34" charset="0"/>
            </a:endParaRPr>
          </a:p>
          <a:p>
            <a:pPr>
              <a:buFontTx/>
              <a:buChar char="-"/>
            </a:pPr>
            <a:endParaRPr lang="fi-FI" sz="1600" kern="100" dirty="0">
              <a:effectLst/>
              <a:ea typeface="DengXian" panose="02010600030101010101" pitchFamily="2" charset="-122"/>
              <a:cs typeface="Arial" panose="020B0604020202020204" pitchFamily="34" charset="0"/>
            </a:endParaRPr>
          </a:p>
          <a:p>
            <a:pPr marL="0" indent="0">
              <a:buNone/>
            </a:pPr>
            <a:endParaRPr lang="fi-FI" dirty="0"/>
          </a:p>
        </p:txBody>
      </p:sp>
      <p:sp>
        <p:nvSpPr>
          <p:cNvPr id="4" name="Date Placeholder 3">
            <a:extLst>
              <a:ext uri="{FF2B5EF4-FFF2-40B4-BE49-F238E27FC236}">
                <a16:creationId xmlns:a16="http://schemas.microsoft.com/office/drawing/2014/main" id="{395FF1C4-E02C-4E05-A2E8-4F299BFC968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A66866AC-E094-4F27-A794-3EC9CA0E9B40}"/>
              </a:ext>
            </a:extLst>
          </p:cNvPr>
          <p:cNvSpPr>
            <a:spLocks noGrp="1"/>
          </p:cNvSpPr>
          <p:nvPr>
            <p:ph type="body" sz="quarter" idx="17"/>
          </p:nvPr>
        </p:nvSpPr>
        <p:spPr/>
        <p:txBody>
          <a:bodyPr vert="horz" lIns="0" tIns="0" rIns="0" bIns="0" rtlCol="0" anchor="t">
            <a:noAutofit/>
          </a:bodyPr>
          <a:lstStyle/>
          <a:p>
            <a:pPr marL="0" indent="0">
              <a:lnSpc>
                <a:spcPct val="107000"/>
              </a:lnSpc>
              <a:spcAft>
                <a:spcPts val="800"/>
              </a:spcAft>
              <a:buNone/>
            </a:pPr>
            <a:endParaRPr lang="en-FI"/>
          </a:p>
        </p:txBody>
      </p:sp>
      <p:sp>
        <p:nvSpPr>
          <p:cNvPr id="8" name="TextBox 7">
            <a:extLst>
              <a:ext uri="{FF2B5EF4-FFF2-40B4-BE49-F238E27FC236}">
                <a16:creationId xmlns:a16="http://schemas.microsoft.com/office/drawing/2014/main" id="{20980197-1409-D15B-E78D-7817C19C1C02}"/>
              </a:ext>
            </a:extLst>
          </p:cNvPr>
          <p:cNvSpPr txBox="1"/>
          <p:nvPr/>
        </p:nvSpPr>
        <p:spPr>
          <a:xfrm>
            <a:off x="676276" y="975151"/>
            <a:ext cx="5143500"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50" b="1" dirty="0">
                <a:solidFill>
                  <a:srgbClr val="FFFFFF"/>
                </a:solidFill>
                <a:latin typeface="Arial" panose="020B0604020202020204"/>
              </a:rPr>
              <a:t>M</a:t>
            </a:r>
            <a:r>
              <a:rPr kumimoji="0" lang="en-US" sz="3750" b="1" i="0" u="none" strike="noStrike" kern="1200" cap="none" spc="0" normalizeH="0" baseline="0" noProof="0" dirty="0" err="1">
                <a:ln>
                  <a:noFill/>
                </a:ln>
                <a:solidFill>
                  <a:srgbClr val="FFFFFF"/>
                </a:solidFill>
                <a:effectLst/>
                <a:uLnTx/>
                <a:uFillTx/>
                <a:latin typeface="Arial" panose="020B0604020202020204"/>
                <a:ea typeface="+mn-ea"/>
                <a:cs typeface="+mn-cs"/>
              </a:rPr>
              <a:t>uutetaan</a:t>
            </a:r>
            <a:r>
              <a:rPr kumimoji="0" lang="en-US" sz="375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750" b="1" i="0" u="none" strike="noStrike" kern="1200" cap="none" spc="0" normalizeH="0" baseline="0" noProof="0" dirty="0" err="1">
                <a:ln>
                  <a:noFill/>
                </a:ln>
                <a:solidFill>
                  <a:srgbClr val="FFFFFF"/>
                </a:solidFill>
                <a:effectLst/>
                <a:uLnTx/>
                <a:uFillTx/>
                <a:latin typeface="Arial" panose="020B0604020202020204"/>
                <a:ea typeface="+mn-ea"/>
                <a:cs typeface="+mn-cs"/>
              </a:rPr>
              <a:t>ongelman</a:t>
            </a:r>
            <a:r>
              <a:rPr kumimoji="0" lang="en-US" sz="375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750" b="1" i="0" u="none" strike="noStrike" kern="1200" cap="none" spc="0" normalizeH="0" baseline="0" noProof="0" dirty="0" err="1">
                <a:ln>
                  <a:noFill/>
                </a:ln>
                <a:solidFill>
                  <a:srgbClr val="FFFFFF"/>
                </a:solidFill>
                <a:effectLst/>
                <a:uLnTx/>
                <a:uFillTx/>
                <a:latin typeface="Arial" panose="020B0604020202020204"/>
                <a:ea typeface="+mn-ea"/>
                <a:cs typeface="+mn-cs"/>
              </a:rPr>
              <a:t>tavoitteeksi</a:t>
            </a:r>
            <a:endParaRPr kumimoji="0" lang="en-US" sz="375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437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ntext">
            <a:extLst>
              <a:ext uri="{FF2B5EF4-FFF2-40B4-BE49-F238E27FC236}">
                <a16:creationId xmlns:a16="http://schemas.microsoft.com/office/drawing/2014/main" id="{DE4A4C3B-3773-1D72-C981-95844C6ECCB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7751" r="13957" b="-1"/>
          <a:stretch/>
        </p:blipFill>
        <p:spPr bwMode="auto">
          <a:xfrm>
            <a:off x="953037" y="2164812"/>
            <a:ext cx="3960000" cy="3721188"/>
          </a:xfrm>
          <a:prstGeom prst="rect">
            <a:avLst/>
          </a:prstGeom>
          <a:solidFill>
            <a:srgbClr val="FFFFFF"/>
          </a:solidFill>
        </p:spPr>
      </p:pic>
      <p:sp>
        <p:nvSpPr>
          <p:cNvPr id="3" name="Platshållare för innehåll 2">
            <a:extLst>
              <a:ext uri="{FF2B5EF4-FFF2-40B4-BE49-F238E27FC236}">
                <a16:creationId xmlns:a16="http://schemas.microsoft.com/office/drawing/2014/main" id="{3FB8088F-E042-20D6-8B8F-AEDD3BD69D86}"/>
              </a:ext>
            </a:extLst>
          </p:cNvPr>
          <p:cNvSpPr>
            <a:spLocks noGrp="1"/>
          </p:cNvSpPr>
          <p:nvPr>
            <p:ph sz="half" idx="2"/>
          </p:nvPr>
        </p:nvSpPr>
        <p:spPr>
          <a:xfrm>
            <a:off x="6117466" y="2164812"/>
            <a:ext cx="3960000" cy="3721188"/>
          </a:xfrm>
        </p:spPr>
        <p:txBody>
          <a:bodyPr>
            <a:normAutofit/>
          </a:bodyPr>
          <a:lstStyle/>
          <a:p>
            <a:pPr marL="0" indent="0">
              <a:spcAft>
                <a:spcPts val="600"/>
              </a:spcAft>
              <a:buNone/>
            </a:pPr>
            <a:r>
              <a:rPr lang="en-US" err="1"/>
              <a:t>Vaikuttajaviestinnän</a:t>
            </a:r>
            <a:r>
              <a:rPr lang="en-US"/>
              <a:t> </a:t>
            </a:r>
            <a:r>
              <a:rPr lang="en-US" err="1"/>
              <a:t>aihe</a:t>
            </a:r>
            <a:r>
              <a:rPr lang="en-US"/>
              <a:t> on </a:t>
            </a:r>
            <a:r>
              <a:rPr lang="en-US" err="1"/>
              <a:t>viestijälle</a:t>
            </a:r>
            <a:r>
              <a:rPr lang="en-US"/>
              <a:t> </a:t>
            </a:r>
            <a:r>
              <a:rPr lang="en-US" err="1"/>
              <a:t>usein</a:t>
            </a:r>
            <a:r>
              <a:rPr lang="en-US"/>
              <a:t> </a:t>
            </a:r>
            <a:r>
              <a:rPr lang="en-US" err="1"/>
              <a:t>kaikkein</a:t>
            </a:r>
            <a:r>
              <a:rPr lang="en-US"/>
              <a:t> </a:t>
            </a:r>
            <a:r>
              <a:rPr lang="en-US" err="1"/>
              <a:t>tärkein</a:t>
            </a:r>
            <a:r>
              <a:rPr lang="en-US"/>
              <a:t>, </a:t>
            </a:r>
            <a:r>
              <a:rPr lang="en-US" err="1"/>
              <a:t>henkilökohtaisin</a:t>
            </a:r>
            <a:r>
              <a:rPr lang="en-US"/>
              <a:t> </a:t>
            </a:r>
            <a:r>
              <a:rPr lang="en-US" err="1"/>
              <a:t>aihe</a:t>
            </a:r>
            <a:r>
              <a:rPr lang="en-US"/>
              <a:t>. </a:t>
            </a:r>
            <a:r>
              <a:rPr lang="en-US" err="1"/>
              <a:t>Viestijä</a:t>
            </a:r>
            <a:r>
              <a:rPr lang="en-US"/>
              <a:t> </a:t>
            </a:r>
            <a:r>
              <a:rPr lang="en-US" err="1"/>
              <a:t>kokee</a:t>
            </a:r>
            <a:r>
              <a:rPr lang="en-US"/>
              <a:t> </a:t>
            </a:r>
            <a:r>
              <a:rPr lang="en-US" err="1"/>
              <a:t>sen</a:t>
            </a:r>
            <a:r>
              <a:rPr lang="en-US"/>
              <a:t> mailman </a:t>
            </a:r>
            <a:r>
              <a:rPr lang="en-US" err="1"/>
              <a:t>tärkeimmäksi</a:t>
            </a:r>
            <a:r>
              <a:rPr lang="en-US"/>
              <a:t> </a:t>
            </a:r>
            <a:r>
              <a:rPr lang="en-US" err="1"/>
              <a:t>asiaksi</a:t>
            </a:r>
            <a:r>
              <a:rPr lang="en-US"/>
              <a:t> ja </a:t>
            </a:r>
            <a:r>
              <a:rPr lang="en-US" err="1"/>
              <a:t>asiaksi</a:t>
            </a:r>
            <a:r>
              <a:rPr lang="en-US"/>
              <a:t>, </a:t>
            </a:r>
            <a:r>
              <a:rPr lang="en-US" err="1"/>
              <a:t>joka</a:t>
            </a:r>
            <a:r>
              <a:rPr lang="en-US"/>
              <a:t> </a:t>
            </a:r>
            <a:r>
              <a:rPr lang="en-US" err="1"/>
              <a:t>sekä</a:t>
            </a:r>
            <a:r>
              <a:rPr lang="en-US"/>
              <a:t> </a:t>
            </a:r>
            <a:r>
              <a:rPr lang="en-US" err="1"/>
              <a:t>koskettaa</a:t>
            </a:r>
            <a:r>
              <a:rPr lang="en-US"/>
              <a:t>, </a:t>
            </a:r>
            <a:r>
              <a:rPr lang="en-US" err="1"/>
              <a:t>että</a:t>
            </a:r>
            <a:r>
              <a:rPr lang="en-US"/>
              <a:t> </a:t>
            </a:r>
            <a:r>
              <a:rPr lang="en-US" err="1"/>
              <a:t>innostaa</a:t>
            </a:r>
            <a:r>
              <a:rPr lang="en-US"/>
              <a:t> </a:t>
            </a:r>
            <a:r>
              <a:rPr lang="en-US" err="1"/>
              <a:t>valtavasti</a:t>
            </a:r>
            <a:r>
              <a:rPr lang="en-US"/>
              <a:t>.</a:t>
            </a:r>
          </a:p>
          <a:p>
            <a:pPr marL="0" indent="0">
              <a:spcAft>
                <a:spcPts val="600"/>
              </a:spcAft>
              <a:buNone/>
            </a:pPr>
            <a:endParaRPr lang="en-US"/>
          </a:p>
          <a:p>
            <a:pPr marL="0" indent="0">
              <a:spcAft>
                <a:spcPts val="600"/>
              </a:spcAft>
              <a:buNone/>
            </a:pPr>
            <a:r>
              <a:rPr lang="en-US" err="1"/>
              <a:t>Tämä</a:t>
            </a:r>
            <a:r>
              <a:rPr lang="en-US"/>
              <a:t> </a:t>
            </a:r>
            <a:r>
              <a:rPr lang="en-US" err="1"/>
              <a:t>pätee</a:t>
            </a:r>
            <a:r>
              <a:rPr lang="en-US"/>
              <a:t> </a:t>
            </a:r>
            <a:r>
              <a:rPr lang="en-US" err="1"/>
              <a:t>niin</a:t>
            </a:r>
            <a:r>
              <a:rPr lang="en-US"/>
              <a:t> </a:t>
            </a:r>
            <a:r>
              <a:rPr lang="en-US" err="1"/>
              <a:t>yrityksiin</a:t>
            </a:r>
            <a:r>
              <a:rPr lang="en-US"/>
              <a:t>, </a:t>
            </a:r>
            <a:r>
              <a:rPr lang="en-US" err="1"/>
              <a:t>järjestöihin</a:t>
            </a:r>
            <a:r>
              <a:rPr lang="en-US"/>
              <a:t> </a:t>
            </a:r>
            <a:r>
              <a:rPr lang="en-US" err="1"/>
              <a:t>kun</a:t>
            </a:r>
            <a:r>
              <a:rPr lang="en-US"/>
              <a:t> </a:t>
            </a:r>
            <a:r>
              <a:rPr lang="en-US" err="1"/>
              <a:t>myös</a:t>
            </a:r>
            <a:r>
              <a:rPr lang="en-US"/>
              <a:t> </a:t>
            </a:r>
            <a:r>
              <a:rPr lang="en-US" err="1"/>
              <a:t>muihin</a:t>
            </a:r>
            <a:r>
              <a:rPr lang="en-US"/>
              <a:t> </a:t>
            </a:r>
            <a:r>
              <a:rPr lang="en-US" err="1"/>
              <a:t>vaikuttajaviestintää</a:t>
            </a:r>
            <a:r>
              <a:rPr lang="en-US"/>
              <a:t> </a:t>
            </a:r>
            <a:r>
              <a:rPr lang="en-US" err="1"/>
              <a:t>tekeviin</a:t>
            </a:r>
            <a:r>
              <a:rPr lang="en-US"/>
              <a:t> </a:t>
            </a:r>
            <a:r>
              <a:rPr lang="en-US" err="1"/>
              <a:t>tahoihin</a:t>
            </a:r>
            <a:r>
              <a:rPr lang="en-US"/>
              <a:t>.</a:t>
            </a:r>
          </a:p>
          <a:p>
            <a:pPr marL="0" indent="0">
              <a:spcAft>
                <a:spcPts val="600"/>
              </a:spcAft>
              <a:buNone/>
            </a:pPr>
            <a:endParaRPr lang="en-US"/>
          </a:p>
          <a:p>
            <a:pPr marL="0" indent="0">
              <a:spcAft>
                <a:spcPts val="600"/>
              </a:spcAft>
              <a:buNone/>
            </a:pPr>
            <a:r>
              <a:rPr lang="en-US"/>
              <a:t>Mutta </a:t>
            </a:r>
            <a:r>
              <a:rPr lang="en-US" err="1"/>
              <a:t>päättäjän</a:t>
            </a:r>
            <a:r>
              <a:rPr lang="en-US"/>
              <a:t> </a:t>
            </a:r>
            <a:r>
              <a:rPr lang="en-US" err="1"/>
              <a:t>pöydällä</a:t>
            </a:r>
            <a:r>
              <a:rPr lang="en-US"/>
              <a:t> se on </a:t>
            </a:r>
            <a:r>
              <a:rPr lang="en-US" err="1"/>
              <a:t>harvoin</a:t>
            </a:r>
            <a:r>
              <a:rPr lang="en-US"/>
              <a:t> </a:t>
            </a:r>
            <a:r>
              <a:rPr lang="en-US" err="1"/>
              <a:t>ainut</a:t>
            </a:r>
            <a:r>
              <a:rPr lang="en-US"/>
              <a:t> </a:t>
            </a:r>
            <a:r>
              <a:rPr lang="en-US" err="1"/>
              <a:t>asia</a:t>
            </a:r>
            <a:r>
              <a:rPr lang="en-US"/>
              <a:t>.</a:t>
            </a:r>
          </a:p>
          <a:p>
            <a:pPr marL="0" indent="0">
              <a:spcAft>
                <a:spcPts val="600"/>
              </a:spcAft>
              <a:buNone/>
            </a:pPr>
            <a:endParaRPr lang="en-US"/>
          </a:p>
          <a:p>
            <a:pPr marL="0" indent="0">
              <a:spcAft>
                <a:spcPts val="600"/>
              </a:spcAft>
              <a:buNone/>
            </a:pPr>
            <a:r>
              <a:rPr lang="en-US" err="1"/>
              <a:t>Pitääs</a:t>
            </a:r>
            <a:r>
              <a:rPr lang="en-US"/>
              <a:t> </a:t>
            </a:r>
            <a:r>
              <a:rPr lang="en-US" err="1"/>
              <a:t>siis</a:t>
            </a:r>
            <a:r>
              <a:rPr lang="en-US"/>
              <a:t> </a:t>
            </a:r>
            <a:r>
              <a:rPr lang="en-US" err="1"/>
              <a:t>suhteuttaa</a:t>
            </a:r>
            <a:r>
              <a:rPr lang="en-US"/>
              <a:t> ja </a:t>
            </a:r>
            <a:r>
              <a:rPr lang="en-US" err="1"/>
              <a:t>tietää</a:t>
            </a:r>
            <a:r>
              <a:rPr lang="en-US"/>
              <a:t> </a:t>
            </a:r>
            <a:r>
              <a:rPr lang="en-US" err="1"/>
              <a:t>mitä</a:t>
            </a:r>
            <a:r>
              <a:rPr lang="en-US"/>
              <a:t> </a:t>
            </a:r>
            <a:r>
              <a:rPr lang="en-US" err="1"/>
              <a:t>muuta</a:t>
            </a:r>
            <a:r>
              <a:rPr lang="en-US"/>
              <a:t> </a:t>
            </a:r>
            <a:r>
              <a:rPr lang="en-US" err="1"/>
              <a:t>päättäjällä</a:t>
            </a:r>
            <a:r>
              <a:rPr lang="en-US"/>
              <a:t> on </a:t>
            </a:r>
            <a:r>
              <a:rPr lang="en-US" err="1"/>
              <a:t>juuri</a:t>
            </a:r>
            <a:r>
              <a:rPr lang="en-US"/>
              <a:t> </a:t>
            </a:r>
            <a:r>
              <a:rPr lang="en-US" err="1"/>
              <a:t>nyt</a:t>
            </a:r>
            <a:r>
              <a:rPr lang="en-US"/>
              <a:t> </a:t>
            </a:r>
            <a:r>
              <a:rPr lang="en-US" err="1"/>
              <a:t>työn</a:t>
            </a:r>
            <a:r>
              <a:rPr lang="en-US"/>
              <a:t> </a:t>
            </a:r>
            <a:r>
              <a:rPr lang="en-US" err="1"/>
              <a:t>alla</a:t>
            </a:r>
            <a:r>
              <a:rPr lang="en-US"/>
              <a:t>.</a:t>
            </a:r>
          </a:p>
          <a:p>
            <a:pPr marL="0" indent="0">
              <a:spcAft>
                <a:spcPts val="600"/>
              </a:spcAft>
              <a:buNone/>
            </a:pPr>
            <a:endParaRPr lang="en-US"/>
          </a:p>
          <a:p>
            <a:pPr marL="0" indent="0">
              <a:spcAft>
                <a:spcPts val="600"/>
              </a:spcAft>
              <a:buNone/>
            </a:pPr>
            <a:r>
              <a:rPr lang="en-US" err="1"/>
              <a:t>Pitää</a:t>
            </a:r>
            <a:r>
              <a:rPr lang="en-US"/>
              <a:t> </a:t>
            </a:r>
            <a:r>
              <a:rPr lang="en-US" err="1"/>
              <a:t>siis</a:t>
            </a:r>
            <a:r>
              <a:rPr lang="en-US"/>
              <a:t> </a:t>
            </a:r>
            <a:r>
              <a:rPr lang="en-US" err="1"/>
              <a:t>asettaa</a:t>
            </a:r>
            <a:r>
              <a:rPr lang="en-US"/>
              <a:t> </a:t>
            </a:r>
            <a:r>
              <a:rPr lang="en-US" err="1"/>
              <a:t>oma</a:t>
            </a:r>
            <a:r>
              <a:rPr lang="en-US"/>
              <a:t> </a:t>
            </a:r>
            <a:r>
              <a:rPr lang="en-US" err="1"/>
              <a:t>asia</a:t>
            </a:r>
            <a:r>
              <a:rPr lang="en-US"/>
              <a:t> </a:t>
            </a:r>
            <a:r>
              <a:rPr lang="en-US" err="1"/>
              <a:t>päättäjän</a:t>
            </a:r>
            <a:r>
              <a:rPr lang="en-US"/>
              <a:t> </a:t>
            </a:r>
            <a:r>
              <a:rPr lang="en-US" err="1"/>
              <a:t>kontekstiin</a:t>
            </a:r>
            <a:r>
              <a:rPr lang="en-US"/>
              <a:t>.</a:t>
            </a:r>
            <a:endParaRPr lang="en-FI"/>
          </a:p>
        </p:txBody>
      </p:sp>
      <p:sp>
        <p:nvSpPr>
          <p:cNvPr id="5" name="Rubrik 4">
            <a:extLst>
              <a:ext uri="{FF2B5EF4-FFF2-40B4-BE49-F238E27FC236}">
                <a16:creationId xmlns:a16="http://schemas.microsoft.com/office/drawing/2014/main" id="{ED172D79-B850-66C5-1B13-63EC497B033C}"/>
              </a:ext>
            </a:extLst>
          </p:cNvPr>
          <p:cNvSpPr>
            <a:spLocks noGrp="1"/>
          </p:cNvSpPr>
          <p:nvPr>
            <p:ph type="title"/>
          </p:nvPr>
        </p:nvSpPr>
        <p:spPr>
          <a:xfrm>
            <a:off x="953036" y="1099929"/>
            <a:ext cx="10284807" cy="552121"/>
          </a:xfrm>
        </p:spPr>
        <p:txBody>
          <a:bodyPr anchor="t">
            <a:normAutofit/>
          </a:bodyPr>
          <a:lstStyle/>
          <a:p>
            <a:r>
              <a:rPr lang="en-US" err="1"/>
              <a:t>Haaste</a:t>
            </a:r>
            <a:r>
              <a:rPr lang="en-US"/>
              <a:t> </a:t>
            </a:r>
            <a:r>
              <a:rPr lang="en-US" err="1"/>
              <a:t>melkein</a:t>
            </a:r>
            <a:r>
              <a:rPr lang="en-US"/>
              <a:t> </a:t>
            </a:r>
            <a:r>
              <a:rPr lang="en-US" err="1"/>
              <a:t>kaikille</a:t>
            </a:r>
            <a:endParaRPr lang="en-FI"/>
          </a:p>
        </p:txBody>
      </p:sp>
      <p:sp>
        <p:nvSpPr>
          <p:cNvPr id="4" name="Platshållare för datum 3">
            <a:extLst>
              <a:ext uri="{FF2B5EF4-FFF2-40B4-BE49-F238E27FC236}">
                <a16:creationId xmlns:a16="http://schemas.microsoft.com/office/drawing/2014/main" id="{CA72A8F8-34C2-9D4F-98EB-AC45CE024FF4}"/>
              </a:ext>
            </a:extLst>
          </p:cNvPr>
          <p:cNvSpPr>
            <a:spLocks noGrp="1"/>
          </p:cNvSpPr>
          <p:nvPr>
            <p:ph type="dt" sz="half" idx="10"/>
          </p:nvPr>
        </p:nvSpPr>
        <p:spPr>
          <a:xfrm>
            <a:off x="392044" y="6374821"/>
            <a:ext cx="888999" cy="22035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mn-ea"/>
                <a:cs typeface="+mn-cs"/>
              </a:rPr>
              <a:t>19/10/23</a:t>
            </a:r>
          </a:p>
        </p:txBody>
      </p:sp>
      <p:sp>
        <p:nvSpPr>
          <p:cNvPr id="1031" name="Text Placeholder 5">
            <a:extLst>
              <a:ext uri="{FF2B5EF4-FFF2-40B4-BE49-F238E27FC236}">
                <a16:creationId xmlns:a16="http://schemas.microsoft.com/office/drawing/2014/main" id="{978855AF-DDE7-E714-2AE6-8A1F46BB41A1}"/>
              </a:ext>
            </a:extLst>
          </p:cNvPr>
          <p:cNvSpPr>
            <a:spLocks noGrp="1"/>
          </p:cNvSpPr>
          <p:nvPr>
            <p:ph type="body" sz="quarter" idx="13"/>
          </p:nvPr>
        </p:nvSpPr>
        <p:spPr>
          <a:xfrm>
            <a:off x="392045" y="379840"/>
            <a:ext cx="3888408" cy="202510"/>
          </a:xfrm>
        </p:spPr>
        <p:txBody>
          <a:bodyPr/>
          <a:lstStyle/>
          <a:p>
            <a:endParaRPr lang="en-US"/>
          </a:p>
        </p:txBody>
      </p:sp>
      <p:sp>
        <p:nvSpPr>
          <p:cNvPr id="1033" name="Text Placeholder 6">
            <a:extLst>
              <a:ext uri="{FF2B5EF4-FFF2-40B4-BE49-F238E27FC236}">
                <a16:creationId xmlns:a16="http://schemas.microsoft.com/office/drawing/2014/main" id="{83A1AF64-5467-91B0-2F0F-7AFD6F46E2AA}"/>
              </a:ext>
            </a:extLst>
          </p:cNvPr>
          <p:cNvSpPr>
            <a:spLocks noGrp="1"/>
          </p:cNvSpPr>
          <p:nvPr>
            <p:ph type="body" idx="14"/>
          </p:nvPr>
        </p:nvSpPr>
        <p:spPr>
          <a:xfrm>
            <a:off x="951447" y="1782000"/>
            <a:ext cx="3960000" cy="252862"/>
          </a:xfrm>
        </p:spPr>
        <p:txBody>
          <a:bodyPr/>
          <a:lstStyle/>
          <a:p>
            <a:endParaRPr lang="en-US"/>
          </a:p>
        </p:txBody>
      </p:sp>
      <p:sp>
        <p:nvSpPr>
          <p:cNvPr id="1035" name="Text Placeholder 7">
            <a:extLst>
              <a:ext uri="{FF2B5EF4-FFF2-40B4-BE49-F238E27FC236}">
                <a16:creationId xmlns:a16="http://schemas.microsoft.com/office/drawing/2014/main" id="{9E8328D9-66DD-13A1-A9FA-EA0E5DC70E8E}"/>
              </a:ext>
            </a:extLst>
          </p:cNvPr>
          <p:cNvSpPr>
            <a:spLocks noGrp="1"/>
          </p:cNvSpPr>
          <p:nvPr>
            <p:ph type="body" sz="quarter" idx="3"/>
          </p:nvPr>
        </p:nvSpPr>
        <p:spPr>
          <a:xfrm>
            <a:off x="6117467" y="1782000"/>
            <a:ext cx="3960000" cy="252862"/>
          </a:xfrm>
        </p:spPr>
        <p:txBody>
          <a:bodyPr/>
          <a:lstStyle/>
          <a:p>
            <a:endParaRPr lang="en-US"/>
          </a:p>
        </p:txBody>
      </p:sp>
    </p:spTree>
    <p:extLst>
      <p:ext uri="{BB962C8B-B14F-4D97-AF65-F5344CB8AC3E}">
        <p14:creationId xmlns:p14="http://schemas.microsoft.com/office/powerpoint/2010/main" val="372547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FE16FB-C7C5-0D18-D0EC-3EBAE0C7778E}"/>
              </a:ext>
            </a:extLst>
          </p:cNvPr>
          <p:cNvSpPr>
            <a:spLocks noGrp="1"/>
          </p:cNvSpPr>
          <p:nvPr>
            <p:ph type="title"/>
          </p:nvPr>
        </p:nvSpPr>
        <p:spPr/>
        <p:txBody>
          <a:bodyPr/>
          <a:lstStyle/>
          <a:p>
            <a:r>
              <a:rPr lang="en-US" err="1"/>
              <a:t>Mitä</a:t>
            </a:r>
            <a:r>
              <a:rPr lang="en-US"/>
              <a:t> </a:t>
            </a:r>
            <a:r>
              <a:rPr lang="en-US" err="1"/>
              <a:t>päättäjä</a:t>
            </a:r>
            <a:r>
              <a:rPr lang="en-US"/>
              <a:t>/virkakunta </a:t>
            </a:r>
            <a:r>
              <a:rPr lang="en-US" err="1"/>
              <a:t>tarvitsee</a:t>
            </a:r>
            <a:r>
              <a:rPr lang="en-US"/>
              <a:t>? </a:t>
            </a:r>
            <a:endParaRPr lang="fi-FI"/>
          </a:p>
        </p:txBody>
      </p:sp>
      <p:sp>
        <p:nvSpPr>
          <p:cNvPr id="3" name="Päivämäärän paikkamerkki 2">
            <a:extLst>
              <a:ext uri="{FF2B5EF4-FFF2-40B4-BE49-F238E27FC236}">
                <a16:creationId xmlns:a16="http://schemas.microsoft.com/office/drawing/2014/main" id="{29B302BA-B9C1-91AE-3F67-B5E4123202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1BB80-6035-4040-B802-E0CA967910EF}" type="datetime1">
              <a:rPr kumimoji="0" lang="fi-FI"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7.10.2025</a:t>
            </a:fld>
            <a:endParaRPr kumimoji="0" lang="fi-FI"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ekstin paikkamerkki 6">
            <a:extLst>
              <a:ext uri="{FF2B5EF4-FFF2-40B4-BE49-F238E27FC236}">
                <a16:creationId xmlns:a16="http://schemas.microsoft.com/office/drawing/2014/main" id="{417110C7-D394-B5CC-BF1D-D0F98DADE4AF}"/>
              </a:ext>
            </a:extLst>
          </p:cNvPr>
          <p:cNvSpPr txBox="1">
            <a:spLocks/>
          </p:cNvSpPr>
          <p:nvPr/>
        </p:nvSpPr>
        <p:spPr>
          <a:xfrm>
            <a:off x="6341954" y="2033940"/>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tutkimustietoa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tiedolla</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johtamiseen</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ekstin paikkamerkki 8">
            <a:extLst>
              <a:ext uri="{FF2B5EF4-FFF2-40B4-BE49-F238E27FC236}">
                <a16:creationId xmlns:a16="http://schemas.microsoft.com/office/drawing/2014/main" id="{3CBBC738-F7BF-5D3E-5C3E-6570DE161840}"/>
              </a:ext>
            </a:extLst>
          </p:cNvPr>
          <p:cNvSpPr txBox="1">
            <a:spLocks/>
          </p:cNvSpPr>
          <p:nvPr/>
        </p:nvSpPr>
        <p:spPr>
          <a:xfrm>
            <a:off x="6327631" y="2392355"/>
            <a:ext cx="5102403" cy="314736"/>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taustatietoa</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/brief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ajankohtaisista</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keskusteluaiheista</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Tekstin paikkamerkki 12">
            <a:extLst>
              <a:ext uri="{FF2B5EF4-FFF2-40B4-BE49-F238E27FC236}">
                <a16:creationId xmlns:a16="http://schemas.microsoft.com/office/drawing/2014/main" id="{B25483D2-F183-05C5-6E91-BED472839691}"/>
              </a:ext>
            </a:extLst>
          </p:cNvPr>
          <p:cNvSpPr txBox="1">
            <a:spLocks/>
          </p:cNvSpPr>
          <p:nvPr/>
        </p:nvSpPr>
        <p:spPr>
          <a:xfrm>
            <a:off x="6327631" y="3144121"/>
            <a:ext cx="5102403" cy="501412"/>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johtopäätöksien</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kirkastaminen</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Tekstin paikkamerkki 8">
            <a:extLst>
              <a:ext uri="{FF2B5EF4-FFF2-40B4-BE49-F238E27FC236}">
                <a16:creationId xmlns:a16="http://schemas.microsoft.com/office/drawing/2014/main" id="{7BD6D138-26DA-6830-D422-FDB03DC74DDA}"/>
              </a:ext>
            </a:extLst>
          </p:cNvPr>
          <p:cNvSpPr txBox="1">
            <a:spLocks/>
          </p:cNvSpPr>
          <p:nvPr/>
        </p:nvSpPr>
        <p:spPr>
          <a:xfrm>
            <a:off x="6328260" y="2762917"/>
            <a:ext cx="5101774" cy="315292"/>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i-FI" sz="1400" b="1" i="0" u="none" strike="noStrike" kern="1200" cap="none" spc="0" normalizeH="0" baseline="0" noProof="0">
                <a:ln>
                  <a:noFill/>
                </a:ln>
                <a:solidFill>
                  <a:srgbClr val="000000"/>
                </a:solidFill>
                <a:effectLst/>
                <a:uLnTx/>
                <a:uFillTx/>
                <a:latin typeface="Arial" panose="020B0604020202020204"/>
                <a:ea typeface="+mn-ea"/>
                <a:cs typeface="+mn-cs"/>
              </a:rPr>
              <a:t>argumentteja asian puolustamiseksi tai torjumiseksi</a:t>
            </a:r>
          </a:p>
        </p:txBody>
      </p:sp>
      <p:sp>
        <p:nvSpPr>
          <p:cNvPr id="32" name="Tekstin paikkamerkki 12">
            <a:extLst>
              <a:ext uri="{FF2B5EF4-FFF2-40B4-BE49-F238E27FC236}">
                <a16:creationId xmlns:a16="http://schemas.microsoft.com/office/drawing/2014/main" id="{62897082-578C-234E-0305-B6685B6943ED}"/>
              </a:ext>
            </a:extLst>
          </p:cNvPr>
          <p:cNvSpPr txBox="1">
            <a:spLocks/>
          </p:cNvSpPr>
          <p:nvPr/>
        </p:nvSpPr>
        <p:spPr>
          <a:xfrm>
            <a:off x="6327632" y="4063234"/>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asian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ideointi</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jota ko.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taho</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voisi</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lähteä</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edistämään</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Tekstin paikkamerkki 6">
            <a:extLst>
              <a:ext uri="{FF2B5EF4-FFF2-40B4-BE49-F238E27FC236}">
                <a16:creationId xmlns:a16="http://schemas.microsoft.com/office/drawing/2014/main" id="{9631083E-BFFB-7BCF-86FF-17C724D75534}"/>
              </a:ext>
            </a:extLst>
          </p:cNvPr>
          <p:cNvSpPr txBox="1">
            <a:spLocks/>
          </p:cNvSpPr>
          <p:nvPr/>
        </p:nvSpPr>
        <p:spPr>
          <a:xfrm>
            <a:off x="6327631" y="3685422"/>
            <a:ext cx="5102403"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näkemyksien/</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näkökulmien</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tuottaminen</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Tekstin paikkamerkki 6">
            <a:extLst>
              <a:ext uri="{FF2B5EF4-FFF2-40B4-BE49-F238E27FC236}">
                <a16:creationId xmlns:a16="http://schemas.microsoft.com/office/drawing/2014/main" id="{5E160BB5-E042-0841-E3E7-B7628DCE33FD}"/>
              </a:ext>
            </a:extLst>
          </p:cNvPr>
          <p:cNvSpPr txBox="1">
            <a:spLocks/>
          </p:cNvSpPr>
          <p:nvPr/>
        </p:nvSpPr>
        <p:spPr>
          <a:xfrm>
            <a:off x="708873" y="2033940"/>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parempaan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johtamiseen</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Tekstin paikkamerkki 6">
            <a:extLst>
              <a:ext uri="{FF2B5EF4-FFF2-40B4-BE49-F238E27FC236}">
                <a16:creationId xmlns:a16="http://schemas.microsoft.com/office/drawing/2014/main" id="{D4D5B165-0AB9-2337-51F7-1663172E3A43}"/>
              </a:ext>
            </a:extLst>
          </p:cNvPr>
          <p:cNvSpPr txBox="1">
            <a:spLocks/>
          </p:cNvSpPr>
          <p:nvPr/>
        </p:nvSpPr>
        <p:spPr>
          <a:xfrm>
            <a:off x="723594" y="2400091"/>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halu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pysyä</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kärryillä</a:t>
            </a:r>
            <a:endParaRPr kumimoji="0" lang="fi-FI"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Tekstin paikkamerkki 6">
            <a:extLst>
              <a:ext uri="{FF2B5EF4-FFF2-40B4-BE49-F238E27FC236}">
                <a16:creationId xmlns:a16="http://schemas.microsoft.com/office/drawing/2014/main" id="{1F986431-5CDE-30BD-7EE8-48035860E57E}"/>
              </a:ext>
            </a:extLst>
          </p:cNvPr>
          <p:cNvSpPr txBox="1">
            <a:spLocks/>
          </p:cNvSpPr>
          <p:nvPr/>
        </p:nvSpPr>
        <p:spPr>
          <a:xfrm>
            <a:off x="708873" y="2769049"/>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oman näkemyksen puolustamiseen</a:t>
            </a:r>
          </a:p>
        </p:txBody>
      </p:sp>
      <p:sp>
        <p:nvSpPr>
          <p:cNvPr id="43" name="Tekstin paikkamerkki 6">
            <a:extLst>
              <a:ext uri="{FF2B5EF4-FFF2-40B4-BE49-F238E27FC236}">
                <a16:creationId xmlns:a16="http://schemas.microsoft.com/office/drawing/2014/main" id="{B2E94220-ADD0-8BD3-91DD-FD12F6015DCB}"/>
              </a:ext>
            </a:extLst>
          </p:cNvPr>
          <p:cNvSpPr txBox="1">
            <a:spLocks/>
          </p:cNvSpPr>
          <p:nvPr/>
        </p:nvSpPr>
        <p:spPr>
          <a:xfrm>
            <a:off x="723594" y="3137877"/>
            <a:ext cx="5102402" cy="501412"/>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päätelmien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tekeminen</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ekstin paikkamerkki 6">
            <a:extLst>
              <a:ext uri="{FF2B5EF4-FFF2-40B4-BE49-F238E27FC236}">
                <a16:creationId xmlns:a16="http://schemas.microsoft.com/office/drawing/2014/main" id="{3D71C521-252C-8B48-0161-56CFF9AEFC41}"/>
              </a:ext>
            </a:extLst>
          </p:cNvPr>
          <p:cNvSpPr txBox="1">
            <a:spLocks/>
          </p:cNvSpPr>
          <p:nvPr/>
        </p:nvSpPr>
        <p:spPr>
          <a:xfrm>
            <a:off x="723117" y="3689198"/>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halu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ajatusjohtajuuteen</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49" name="Tekstin paikkamerkki 6">
            <a:extLst>
              <a:ext uri="{FF2B5EF4-FFF2-40B4-BE49-F238E27FC236}">
                <a16:creationId xmlns:a16="http://schemas.microsoft.com/office/drawing/2014/main" id="{200C64D3-851E-E010-43FF-1136B762B9BF}"/>
              </a:ext>
            </a:extLst>
          </p:cNvPr>
          <p:cNvSpPr txBox="1">
            <a:spLocks/>
          </p:cNvSpPr>
          <p:nvPr/>
        </p:nvSpPr>
        <p:spPr>
          <a:xfrm>
            <a:off x="708873" y="4065121"/>
            <a:ext cx="5102402" cy="313789"/>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aktiivisuuden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osoittamiseen</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Tekstin paikkamerkki 6">
            <a:extLst>
              <a:ext uri="{FF2B5EF4-FFF2-40B4-BE49-F238E27FC236}">
                <a16:creationId xmlns:a16="http://schemas.microsoft.com/office/drawing/2014/main" id="{68854FDC-9174-4595-C440-D1AE4BFB96F9}"/>
              </a:ext>
            </a:extLst>
          </p:cNvPr>
          <p:cNvSpPr txBox="1">
            <a:spLocks/>
          </p:cNvSpPr>
          <p:nvPr/>
        </p:nvSpPr>
        <p:spPr>
          <a:xfrm>
            <a:off x="723117" y="4442933"/>
            <a:ext cx="5102402" cy="499762"/>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laatia parempia vaikutussarvioita	</a:t>
            </a:r>
          </a:p>
        </p:txBody>
      </p:sp>
      <p:sp>
        <p:nvSpPr>
          <p:cNvPr id="52" name="Tekstin paikkamerkki 6">
            <a:extLst>
              <a:ext uri="{FF2B5EF4-FFF2-40B4-BE49-F238E27FC236}">
                <a16:creationId xmlns:a16="http://schemas.microsoft.com/office/drawing/2014/main" id="{3ADBD2C0-E734-BD9F-E59D-EA995047E9B7}"/>
              </a:ext>
            </a:extLst>
          </p:cNvPr>
          <p:cNvSpPr txBox="1">
            <a:spLocks/>
          </p:cNvSpPr>
          <p:nvPr/>
        </p:nvSpPr>
        <p:spPr>
          <a:xfrm>
            <a:off x="6341954" y="4459733"/>
            <a:ext cx="5102402" cy="504037"/>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tutkimustulosten</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koontia</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3" name="Tekstin paikkamerkki 6">
            <a:extLst>
              <a:ext uri="{FF2B5EF4-FFF2-40B4-BE49-F238E27FC236}">
                <a16:creationId xmlns:a16="http://schemas.microsoft.com/office/drawing/2014/main" id="{F1D887B1-406F-E96E-3DBC-FEE2CE3512A5}"/>
              </a:ext>
            </a:extLst>
          </p:cNvPr>
          <p:cNvSpPr txBox="1">
            <a:spLocks/>
          </p:cNvSpPr>
          <p:nvPr/>
        </p:nvSpPr>
        <p:spPr>
          <a:xfrm>
            <a:off x="723117" y="5006718"/>
            <a:ext cx="5102402" cy="499763"/>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politiikkasuositusten</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tekeminen</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4" name="Tekstin paikkamerkki 6">
            <a:extLst>
              <a:ext uri="{FF2B5EF4-FFF2-40B4-BE49-F238E27FC236}">
                <a16:creationId xmlns:a16="http://schemas.microsoft.com/office/drawing/2014/main" id="{BF187E75-31FA-BCFD-DC16-D1335B0A0928}"/>
              </a:ext>
            </a:extLst>
          </p:cNvPr>
          <p:cNvSpPr txBox="1">
            <a:spLocks/>
          </p:cNvSpPr>
          <p:nvPr/>
        </p:nvSpPr>
        <p:spPr>
          <a:xfrm>
            <a:off x="6327632" y="5010284"/>
            <a:ext cx="5102402" cy="504037"/>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i-FI" sz="1400" b="1" i="0" u="none" strike="noStrike" kern="1200" cap="none" spc="0" normalizeH="0" baseline="0" noProof="0">
                <a:ln>
                  <a:noFill/>
                </a:ln>
                <a:solidFill>
                  <a:srgbClr val="000000"/>
                </a:solidFill>
                <a:effectLst/>
                <a:uLnTx/>
                <a:uFillTx/>
                <a:latin typeface="Arial" panose="020B0604020202020204"/>
                <a:ea typeface="+mn-ea"/>
                <a:cs typeface="+mn-cs"/>
              </a:rPr>
              <a:t>toimenpidesuositusten laadinta: </a:t>
            </a:r>
            <a:r>
              <a:rPr kumimoji="0" lang="fi-FI" sz="1400" b="0" i="0" u="none" strike="noStrike" kern="1200" cap="none" spc="0" normalizeH="0" baseline="0" noProof="0">
                <a:ln>
                  <a:noFill/>
                </a:ln>
                <a:solidFill>
                  <a:srgbClr val="000000"/>
                </a:solidFill>
                <a:effectLst/>
                <a:uLnTx/>
                <a:uFillTx/>
                <a:latin typeface="Arial" panose="020B0604020202020204"/>
                <a:ea typeface="+mn-ea"/>
                <a:cs typeface="+mn-cs"/>
              </a:rPr>
              <a:t>mitä pitäisi sitten tehdä?</a:t>
            </a:r>
          </a:p>
        </p:txBody>
      </p:sp>
      <p:sp>
        <p:nvSpPr>
          <p:cNvPr id="55" name="Tekstin paikkamerkki 6">
            <a:extLst>
              <a:ext uri="{FF2B5EF4-FFF2-40B4-BE49-F238E27FC236}">
                <a16:creationId xmlns:a16="http://schemas.microsoft.com/office/drawing/2014/main" id="{B95700C2-5E42-2CF0-4DE5-B94A74652458}"/>
              </a:ext>
            </a:extLst>
          </p:cNvPr>
          <p:cNvSpPr txBox="1">
            <a:spLocks/>
          </p:cNvSpPr>
          <p:nvPr/>
        </p:nvSpPr>
        <p:spPr>
          <a:xfrm>
            <a:off x="723117" y="5570148"/>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arvioida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parasta</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vaikuttamiskeinoa</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6" name="Tekstin paikkamerkki 6">
            <a:extLst>
              <a:ext uri="{FF2B5EF4-FFF2-40B4-BE49-F238E27FC236}">
                <a16:creationId xmlns:a16="http://schemas.microsoft.com/office/drawing/2014/main" id="{D6EF8F78-EA81-AC80-9342-DBBC3160B634}"/>
              </a:ext>
            </a:extLst>
          </p:cNvPr>
          <p:cNvSpPr txBox="1">
            <a:spLocks/>
          </p:cNvSpPr>
          <p:nvPr/>
        </p:nvSpPr>
        <p:spPr>
          <a:xfrm>
            <a:off x="6327632" y="5570148"/>
            <a:ext cx="5102402" cy="311900"/>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arvio</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kustannusvaikuttavimmista</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rPr>
              <a:t>toimenpiteistä</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Tekstin paikkamerkki 6">
            <a:extLst>
              <a:ext uri="{FF2B5EF4-FFF2-40B4-BE49-F238E27FC236}">
                <a16:creationId xmlns:a16="http://schemas.microsoft.com/office/drawing/2014/main" id="{FD80A820-2DE5-F3A4-509C-D5412F9BB872}"/>
              </a:ext>
            </a:extLst>
          </p:cNvPr>
          <p:cNvSpPr txBox="1">
            <a:spLocks/>
          </p:cNvSpPr>
          <p:nvPr/>
        </p:nvSpPr>
        <p:spPr>
          <a:xfrm>
            <a:off x="708873" y="5937875"/>
            <a:ext cx="5102402" cy="499762"/>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kommenttipyyntö</a:t>
            </a:r>
          </a:p>
        </p:txBody>
      </p:sp>
      <p:sp>
        <p:nvSpPr>
          <p:cNvPr id="58" name="Tekstin paikkamerkki 6">
            <a:extLst>
              <a:ext uri="{FF2B5EF4-FFF2-40B4-BE49-F238E27FC236}">
                <a16:creationId xmlns:a16="http://schemas.microsoft.com/office/drawing/2014/main" id="{B2562815-09A3-D790-5026-3D7B1A7ABC84}"/>
              </a:ext>
            </a:extLst>
          </p:cNvPr>
          <p:cNvSpPr txBox="1">
            <a:spLocks/>
          </p:cNvSpPr>
          <p:nvPr/>
        </p:nvSpPr>
        <p:spPr>
          <a:xfrm>
            <a:off x="6341638" y="5937874"/>
            <a:ext cx="5102402" cy="504037"/>
          </a:xfrm>
          <a:prstGeom prst="rect">
            <a:avLst/>
          </a:prstGeom>
          <a:solidFill>
            <a:schemeClr val="accent1">
              <a:lumMod val="60000"/>
              <a:lumOff val="40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asiantuntijakommentointi pyydettyyn materiaaliin/asiakirjaan</a:t>
            </a:r>
          </a:p>
        </p:txBody>
      </p:sp>
      <p:sp>
        <p:nvSpPr>
          <p:cNvPr id="20" name="Nuoli: Oikea 19">
            <a:extLst>
              <a:ext uri="{FF2B5EF4-FFF2-40B4-BE49-F238E27FC236}">
                <a16:creationId xmlns:a16="http://schemas.microsoft.com/office/drawing/2014/main" id="{B618064D-F50E-FB05-A97B-DB2EC051AFFD}"/>
              </a:ext>
            </a:extLst>
          </p:cNvPr>
          <p:cNvSpPr/>
          <p:nvPr/>
        </p:nvSpPr>
        <p:spPr>
          <a:xfrm>
            <a:off x="4507390" y="2754604"/>
            <a:ext cx="2137249" cy="1344055"/>
          </a:xfrm>
          <a:prstGeom prst="rightArrow">
            <a:avLst>
              <a:gd name="adj1" fmla="val 50000"/>
              <a:gd name="adj2"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Nuoli: Oikea 58">
            <a:extLst>
              <a:ext uri="{FF2B5EF4-FFF2-40B4-BE49-F238E27FC236}">
                <a16:creationId xmlns:a16="http://schemas.microsoft.com/office/drawing/2014/main" id="{95BFD107-013A-4962-1D01-CAB414A8BBF2}"/>
              </a:ext>
            </a:extLst>
          </p:cNvPr>
          <p:cNvSpPr/>
          <p:nvPr/>
        </p:nvSpPr>
        <p:spPr>
          <a:xfrm>
            <a:off x="4507390" y="4465301"/>
            <a:ext cx="2137249" cy="1344055"/>
          </a:xfrm>
          <a:prstGeom prst="rightArrow">
            <a:avLst>
              <a:gd name="adj1" fmla="val 50000"/>
              <a:gd name="adj2"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Tekstin paikkamerkki 6">
            <a:extLst>
              <a:ext uri="{FF2B5EF4-FFF2-40B4-BE49-F238E27FC236}">
                <a16:creationId xmlns:a16="http://schemas.microsoft.com/office/drawing/2014/main" id="{4689ABDB-4B8A-2BB3-F3B1-3E407704B31F}"/>
              </a:ext>
            </a:extLst>
          </p:cNvPr>
          <p:cNvSpPr txBox="1">
            <a:spLocks/>
          </p:cNvSpPr>
          <p:nvPr/>
        </p:nvSpPr>
        <p:spPr>
          <a:xfrm>
            <a:off x="708873" y="1667671"/>
            <a:ext cx="5102402" cy="311900"/>
          </a:xfrm>
          <a:prstGeom prst="rect">
            <a:avLst/>
          </a:prstGeom>
          <a:solidFill>
            <a:schemeClr val="accent1">
              <a:lumMod val="75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mn-ea"/>
                <a:cs typeface="+mn-cs"/>
              </a:rPr>
              <a:t>TARVE</a:t>
            </a:r>
          </a:p>
        </p:txBody>
      </p:sp>
      <p:sp>
        <p:nvSpPr>
          <p:cNvPr id="61" name="Tekstin paikkamerkki 6">
            <a:extLst>
              <a:ext uri="{FF2B5EF4-FFF2-40B4-BE49-F238E27FC236}">
                <a16:creationId xmlns:a16="http://schemas.microsoft.com/office/drawing/2014/main" id="{49ED4B76-36E8-F0DD-85E5-21642A4D352F}"/>
              </a:ext>
            </a:extLst>
          </p:cNvPr>
          <p:cNvSpPr txBox="1">
            <a:spLocks/>
          </p:cNvSpPr>
          <p:nvPr/>
        </p:nvSpPr>
        <p:spPr>
          <a:xfrm>
            <a:off x="6341638" y="1666214"/>
            <a:ext cx="5102402" cy="311900"/>
          </a:xfrm>
          <a:prstGeom prst="rect">
            <a:avLst/>
          </a:prstGeom>
          <a:solidFill>
            <a:schemeClr val="accent1">
              <a:lumMod val="75000"/>
            </a:schemeClr>
          </a:solidFill>
        </p:spPr>
        <p:txBody>
          <a:bodyPr vert="horz" lIns="0" tIns="0" rIns="0" bIns="0" rtlCol="0" anchor="ctr" anchorCtr="0">
            <a:noAutofit/>
          </a:bodyPr>
          <a:lstStyle>
            <a:lvl1pPr marL="0" indent="0" algn="ctr" defTabSz="914400" rtl="0" eaLnBrk="1" latinLnBrk="0" hangingPunct="1">
              <a:lnSpc>
                <a:spcPct val="100000"/>
              </a:lnSpc>
              <a:spcBef>
                <a:spcPts val="0"/>
              </a:spcBef>
              <a:buFont typeface="Arial" panose="020B0604020202020204" pitchFamily="34" charset="0"/>
              <a:buNone/>
              <a:tabLst/>
              <a:defRPr sz="1500" b="1" kern="1200">
                <a:solidFill>
                  <a:schemeClr val="tx1"/>
                </a:solidFill>
                <a:latin typeface="+mn-lt"/>
                <a:ea typeface="+mn-ea"/>
                <a:cs typeface="+mn-cs"/>
              </a:defRPr>
            </a:lvl1pPr>
            <a:lvl2pPr marL="457200" indent="0" algn="l" defTabSz="9144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1025525" indent="-111125"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3pPr>
            <a:lvl4pPr marL="1474788" indent="-103188"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4pPr>
            <a:lvl5pPr marL="1911350" indent="-82550" algn="l" defTabSz="914400" rtl="0" eaLnBrk="1" latinLnBrk="0" hangingPunct="1">
              <a:lnSpc>
                <a:spcPct val="110000"/>
              </a:lnSpc>
              <a:spcBef>
                <a:spcPts val="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mn-ea"/>
                <a:cs typeface="+mn-cs"/>
              </a:rPr>
              <a:t>LOBBARIN ROOLI</a:t>
            </a:r>
          </a:p>
        </p:txBody>
      </p:sp>
      <p:sp>
        <p:nvSpPr>
          <p:cNvPr id="63" name="Text Placeholder 6">
            <a:extLst>
              <a:ext uri="{FF2B5EF4-FFF2-40B4-BE49-F238E27FC236}">
                <a16:creationId xmlns:a16="http://schemas.microsoft.com/office/drawing/2014/main" id="{034EC3A1-D481-293B-98CA-CE412FD58CBC}"/>
              </a:ext>
            </a:extLst>
          </p:cNvPr>
          <p:cNvSpPr>
            <a:spLocks noGrp="1"/>
          </p:cNvSpPr>
          <p:nvPr>
            <p:ph type="body" sz="quarter" idx="13"/>
          </p:nvPr>
        </p:nvSpPr>
        <p:spPr>
          <a:xfrm>
            <a:off x="392045" y="379840"/>
            <a:ext cx="3888408" cy="202510"/>
          </a:xfrm>
        </p:spPr>
        <p:txBody>
          <a:bodyPr/>
          <a:lstStyle/>
          <a:p>
            <a:r>
              <a:rPr lang="en-GB" b="1"/>
              <a:t>MILTTON</a:t>
            </a:r>
            <a:r>
              <a:rPr lang="en-GB"/>
              <a:t>_MITÄ PÄÄTTÄJÄT TARVITSEVAT?</a:t>
            </a:r>
            <a:endParaRPr lang="en-FI"/>
          </a:p>
        </p:txBody>
      </p:sp>
    </p:spTree>
    <p:extLst>
      <p:ext uri="{BB962C8B-B14F-4D97-AF65-F5344CB8AC3E}">
        <p14:creationId xmlns:p14="http://schemas.microsoft.com/office/powerpoint/2010/main" val="3330445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6EECECB-50EB-608B-1420-557BB0A0C38C}"/>
              </a:ext>
            </a:extLst>
          </p:cNvPr>
          <p:cNvSpPr>
            <a:spLocks noGrp="1"/>
          </p:cNvSpPr>
          <p:nvPr>
            <p:ph idx="1"/>
          </p:nvPr>
        </p:nvSpPr>
        <p:spPr>
          <a:xfrm>
            <a:off x="7106362" y="2241920"/>
            <a:ext cx="4693593" cy="4464072"/>
          </a:xfrm>
        </p:spPr>
        <p:txBody>
          <a:bodyPr/>
          <a:lstStyle/>
          <a:p>
            <a:pPr>
              <a:spcBef>
                <a:spcPts val="600"/>
              </a:spcBef>
            </a:pPr>
            <a:r>
              <a:rPr lang="fi-FI"/>
              <a:t>Esitä ratkaisuja, älä kiikuta ongelmia.</a:t>
            </a:r>
          </a:p>
          <a:p>
            <a:pPr>
              <a:spcBef>
                <a:spcPts val="600"/>
              </a:spcBef>
            </a:pPr>
            <a:r>
              <a:rPr lang="fi-FI"/>
              <a:t>Älä tuhlaa kenenkään aikaa.</a:t>
            </a:r>
          </a:p>
          <a:p>
            <a:pPr>
              <a:spcBef>
                <a:spcPts val="600"/>
              </a:spcBef>
            </a:pPr>
            <a:r>
              <a:rPr lang="fi-FI"/>
              <a:t>Tuota tiedollista lisäarvoa, ole hyödyksi. Kerro aina tärkein asia heti tapaamisen alussa.</a:t>
            </a:r>
          </a:p>
          <a:p>
            <a:pPr marL="620713" lvl="1" indent="-171450">
              <a:spcBef>
                <a:spcPts val="600"/>
              </a:spcBef>
            </a:pPr>
            <a:r>
              <a:rPr lang="fi-FI"/>
              <a:t>Tutkimusmetodologia on tutkijoille tärkeää, päättäjille taas kirkkaat johtopäätökset ja politiikkasuositukset</a:t>
            </a:r>
          </a:p>
          <a:p>
            <a:pPr>
              <a:spcBef>
                <a:spcPts val="600"/>
              </a:spcBef>
            </a:pPr>
            <a:r>
              <a:rPr lang="fi-FI"/>
              <a:t>Pysy agendassa, puhu tiiviisti ja selkeästi ja kansantajuisesti. Tämä on usein kaikkein vaikein asia! Jäsennelty esitys auttaa tässä.</a:t>
            </a:r>
          </a:p>
          <a:p>
            <a:pPr>
              <a:spcBef>
                <a:spcPts val="600"/>
              </a:spcBef>
            </a:pPr>
            <a:r>
              <a:rPr lang="fi-FI"/>
              <a:t>Oikea-aikaisuus on vaikuttamisen lähtökohta. Tärkeä osa vaikuttamista on selvittää, mitä, missä ja milloin tapahtuu. Kun päätökset on tehty, on yleensä liian myöhäistä. </a:t>
            </a:r>
          </a:p>
          <a:p>
            <a:pPr>
              <a:spcBef>
                <a:spcPts val="600"/>
              </a:spcBef>
            </a:pPr>
            <a:r>
              <a:rPr lang="fi-FI"/>
              <a:t>Älä ärsytä tai hauku ketään – ellet ole täysin varma luottamuksellisuudesta ja yhteisestä vihollisesta. </a:t>
            </a:r>
          </a:p>
          <a:p>
            <a:pPr marL="620713" lvl="1" indent="-171450">
              <a:spcBef>
                <a:spcPts val="600"/>
              </a:spcBef>
            </a:pPr>
            <a:r>
              <a:rPr lang="fi-FI"/>
              <a:t>Älä varsinkaan mene kertomaan poliittiselle toimijalle, mitä hän on tehnyt/sanonut väärin.</a:t>
            </a:r>
          </a:p>
          <a:p>
            <a:pPr>
              <a:spcBef>
                <a:spcPts val="600"/>
              </a:spcBef>
            </a:pPr>
            <a:r>
              <a:rPr lang="fi-FI"/>
              <a:t>Kuuntele ja pyri dialogiin </a:t>
            </a:r>
          </a:p>
          <a:p>
            <a:pPr>
              <a:spcBef>
                <a:spcPts val="600"/>
              </a:spcBef>
            </a:pPr>
            <a:r>
              <a:rPr lang="fi-FI" err="1"/>
              <a:t>Faktatarkista</a:t>
            </a:r>
            <a:r>
              <a:rPr lang="fi-FI"/>
              <a:t> kaikki väitteesi</a:t>
            </a:r>
          </a:p>
        </p:txBody>
      </p:sp>
      <p:sp>
        <p:nvSpPr>
          <p:cNvPr id="4" name="Päivämäärän paikkamerkki 3">
            <a:extLst>
              <a:ext uri="{FF2B5EF4-FFF2-40B4-BE49-F238E27FC236}">
                <a16:creationId xmlns:a16="http://schemas.microsoft.com/office/drawing/2014/main" id="{A5A6E696-F254-6027-88F6-09E8566A5318}"/>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0D509A-F2E0-4240-B580-7125A6C05411}" type="datetime1">
              <a:rPr kumimoji="0" lang="fi-FI"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7.10.2025</a:t>
            </a:fld>
            <a:endParaRPr kumimoji="0" lang="fi-FI"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Alatunnisteen paikkamerkki 4">
            <a:extLst>
              <a:ext uri="{FF2B5EF4-FFF2-40B4-BE49-F238E27FC236}">
                <a16:creationId xmlns:a16="http://schemas.microsoft.com/office/drawing/2014/main" id="{F4B06746-9EF1-9AD5-B52B-E8811BF8922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tsikko 5">
            <a:extLst>
              <a:ext uri="{FF2B5EF4-FFF2-40B4-BE49-F238E27FC236}">
                <a16:creationId xmlns:a16="http://schemas.microsoft.com/office/drawing/2014/main" id="{ABCA00EB-3B96-9ED4-8F33-CEA27A69A380}"/>
              </a:ext>
            </a:extLst>
          </p:cNvPr>
          <p:cNvSpPr>
            <a:spLocks noGrp="1"/>
          </p:cNvSpPr>
          <p:nvPr>
            <p:ph type="title"/>
          </p:nvPr>
        </p:nvSpPr>
        <p:spPr/>
        <p:txBody>
          <a:bodyPr/>
          <a:lstStyle/>
          <a:p>
            <a:r>
              <a:rPr lang="fi-FI"/>
              <a:t>Vaikuttajatapaamisten huoneentaulu: palvele päätöksentekijää </a:t>
            </a:r>
          </a:p>
        </p:txBody>
      </p:sp>
      <p:sp>
        <p:nvSpPr>
          <p:cNvPr id="7" name="Tekstin paikkamerkki 6">
            <a:extLst>
              <a:ext uri="{FF2B5EF4-FFF2-40B4-BE49-F238E27FC236}">
                <a16:creationId xmlns:a16="http://schemas.microsoft.com/office/drawing/2014/main" id="{A7B3BA9C-B3B7-BFD7-991A-4161F0AA3374}"/>
              </a:ext>
            </a:extLst>
          </p:cNvPr>
          <p:cNvSpPr>
            <a:spLocks noGrp="1"/>
          </p:cNvSpPr>
          <p:nvPr>
            <p:ph type="body" sz="quarter" idx="17"/>
          </p:nvPr>
        </p:nvSpPr>
        <p:spPr/>
        <p:txBody>
          <a:bodyPr/>
          <a:lstStyle/>
          <a:p>
            <a:endParaRPr lang="fi-FI"/>
          </a:p>
        </p:txBody>
      </p:sp>
      <p:pic>
        <p:nvPicPr>
          <p:cNvPr id="15" name="Kuvan paikkamerkki 14" descr="Kuva, joka sisältää kohteen piha-, teksti, puu, merkistö&#10;&#10;Kuvaus luotu automaattisesti">
            <a:extLst>
              <a:ext uri="{FF2B5EF4-FFF2-40B4-BE49-F238E27FC236}">
                <a16:creationId xmlns:a16="http://schemas.microsoft.com/office/drawing/2014/main" id="{F40DCFEA-6061-AB4B-8A1C-FA5EB69E77D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272" r="18272"/>
          <a:stretch>
            <a:fillRect/>
          </a:stretch>
        </p:blipFill>
        <p:spPr/>
      </p:pic>
    </p:spTree>
    <p:extLst>
      <p:ext uri="{BB962C8B-B14F-4D97-AF65-F5344CB8AC3E}">
        <p14:creationId xmlns:p14="http://schemas.microsoft.com/office/powerpoint/2010/main" val="323528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klädsel, Människoansikte, person, person&#10;&#10;AI-genererat innehåll kan vara felaktigt.">
            <a:extLst>
              <a:ext uri="{FF2B5EF4-FFF2-40B4-BE49-F238E27FC236}">
                <a16:creationId xmlns:a16="http://schemas.microsoft.com/office/drawing/2014/main" id="{111B53D5-4598-7D80-91EA-2CFE1FFDA5D4}"/>
              </a:ext>
            </a:extLst>
          </p:cNvPr>
          <p:cNvPicPr>
            <a:picLocks noGrp="1" noChangeAspect="1"/>
          </p:cNvPicPr>
          <p:nvPr>
            <p:ph idx="1"/>
          </p:nvPr>
        </p:nvPicPr>
        <p:blipFill>
          <a:blip r:embed="rId2">
            <a:alphaModFix amt="59000"/>
            <a:extLst>
              <a:ext uri="{28A0092B-C50C-407E-A947-70E740481C1C}">
                <a14:useLocalDpi xmlns:a14="http://schemas.microsoft.com/office/drawing/2010/main" val="0"/>
              </a:ext>
            </a:extLst>
          </a:blip>
          <a:srcRect b="14408"/>
          <a:stretch>
            <a:fillRect/>
          </a:stretch>
        </p:blipFill>
        <p:spPr>
          <a:xfrm>
            <a:off x="20" y="-7624"/>
            <a:ext cx="12191981" cy="6887365"/>
          </a:xfrm>
          <a:prstGeom prst="rect">
            <a:avLst/>
          </a:prstGeom>
        </p:spPr>
      </p:pic>
    </p:spTree>
    <p:extLst>
      <p:ext uri="{BB962C8B-B14F-4D97-AF65-F5344CB8AC3E}">
        <p14:creationId xmlns:p14="http://schemas.microsoft.com/office/powerpoint/2010/main" val="160927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2EB86521-BA5E-42BF-2AAA-D3BF8A793D00}"/>
              </a:ext>
            </a:extLst>
          </p:cNvPr>
          <p:cNvPicPr>
            <a:picLocks noChangeAspect="1"/>
          </p:cNvPicPr>
          <p:nvPr/>
        </p:nvPicPr>
        <p:blipFill rotWithShape="1">
          <a:blip r:embed="rId2">
            <a:extLst>
              <a:ext uri="{28A0092B-C50C-407E-A947-70E740481C1C}">
                <a14:useLocalDpi xmlns:a14="http://schemas.microsoft.com/office/drawing/2010/main" val="0"/>
              </a:ext>
            </a:extLst>
          </a:blip>
          <a:srcRect l="37208" t="38030" r="207" b="8844"/>
          <a:stretch/>
        </p:blipFill>
        <p:spPr>
          <a:xfrm>
            <a:off x="0" y="0"/>
            <a:ext cx="5413375" cy="6858000"/>
          </a:xfrm>
          <a:prstGeom prst="rect">
            <a:avLst/>
          </a:prstGeom>
          <a:solidFill>
            <a:schemeClr val="tx1"/>
          </a:solidFill>
        </p:spPr>
      </p:pic>
      <p:sp>
        <p:nvSpPr>
          <p:cNvPr id="3" name="Platshållare för innehåll 2">
            <a:extLst>
              <a:ext uri="{FF2B5EF4-FFF2-40B4-BE49-F238E27FC236}">
                <a16:creationId xmlns:a16="http://schemas.microsoft.com/office/drawing/2014/main" id="{AF8E1701-E3F2-8550-1F49-86897C02E8F5}"/>
              </a:ext>
            </a:extLst>
          </p:cNvPr>
          <p:cNvSpPr>
            <a:spLocks noGrp="1"/>
          </p:cNvSpPr>
          <p:nvPr>
            <p:ph idx="1"/>
          </p:nvPr>
        </p:nvSpPr>
        <p:spPr/>
        <p:txBody>
          <a:bodyPr>
            <a:normAutofit/>
          </a:bodyPr>
          <a:lstStyle/>
          <a:p>
            <a:r>
              <a:rPr lang="en-US" sz="1400" dirty="0"/>
              <a:t>C.P. Snow, Two Cultures </a:t>
            </a:r>
            <a:r>
              <a:rPr lang="en-US" sz="1400" dirty="0" err="1"/>
              <a:t>essee</a:t>
            </a:r>
            <a:r>
              <a:rPr lang="en-US" sz="1400" dirty="0"/>
              <a:t> (1959) – </a:t>
            </a:r>
            <a:r>
              <a:rPr lang="en-US" sz="1400" dirty="0" err="1"/>
              <a:t>luonnontieteen</a:t>
            </a:r>
            <a:r>
              <a:rPr lang="en-US" sz="1400" dirty="0"/>
              <a:t> </a:t>
            </a:r>
            <a:r>
              <a:rPr lang="en-US" sz="1400" dirty="0" err="1"/>
              <a:t>teknistieteellinen</a:t>
            </a:r>
            <a:r>
              <a:rPr lang="en-US" sz="1400" dirty="0"/>
              <a:t> </a:t>
            </a:r>
            <a:r>
              <a:rPr lang="en-US" sz="1400" dirty="0" err="1"/>
              <a:t>kulttuuri</a:t>
            </a:r>
            <a:r>
              <a:rPr lang="en-US" sz="1400" dirty="0"/>
              <a:t> ja </a:t>
            </a:r>
            <a:r>
              <a:rPr lang="en-US" sz="1400" dirty="0" err="1"/>
              <a:t>humanistinen</a:t>
            </a:r>
            <a:r>
              <a:rPr lang="en-US" sz="1400" dirty="0"/>
              <a:t> </a:t>
            </a:r>
            <a:r>
              <a:rPr lang="en-US" sz="1400" dirty="0" err="1"/>
              <a:t>kirjallisuusintellektuellien</a:t>
            </a:r>
            <a:r>
              <a:rPr lang="en-US" sz="1400" dirty="0"/>
              <a:t> </a:t>
            </a:r>
            <a:r>
              <a:rPr lang="en-US" sz="1400" dirty="0" err="1"/>
              <a:t>kulttuuri</a:t>
            </a:r>
            <a:endParaRPr lang="en-US" sz="1400" dirty="0"/>
          </a:p>
          <a:p>
            <a:endParaRPr lang="en-US" sz="1400" dirty="0"/>
          </a:p>
          <a:p>
            <a:pPr algn="l"/>
            <a:r>
              <a:rPr lang="en-US" sz="1400" dirty="0"/>
              <a:t>Juha Hurme (26.11.2019):</a:t>
            </a:r>
          </a:p>
          <a:p>
            <a:pPr algn="l"/>
            <a:endParaRPr lang="en-US" sz="1400" dirty="0"/>
          </a:p>
          <a:p>
            <a:pPr marL="0" indent="0" algn="l">
              <a:buNone/>
            </a:pPr>
            <a:r>
              <a:rPr lang="en-US" sz="1400" dirty="0"/>
              <a:t>“</a:t>
            </a:r>
            <a:r>
              <a:rPr lang="fi-FI" sz="1400" b="0" i="0" dirty="0">
                <a:solidFill>
                  <a:srgbClr val="222222"/>
                </a:solidFill>
                <a:effectLst/>
                <a:highlight>
                  <a:srgbClr val="FFFFFF"/>
                </a:highlight>
                <a:latin typeface="arial" panose="020B0604020202020204" pitchFamily="34" charset="0"/>
              </a:rPr>
              <a:t>Taiteella, tieteellä ja sivistyksellä on luja yhteys. Taide, ajattelumme herkkä ja taipuisa kärki, opettaa näkemään toisin. Tiede osoittaa ja vaatii, että meidän on nähtävä toisin. Taiteen luonteeseen kuuluvat utelias pelottomuus, löytöretket tuntemattomille rajoille sekä vastustamaton viehätys uuteen ja kummalliseen. Ja tiede on uudesta ja </a:t>
            </a:r>
            <a:r>
              <a:rPr lang="fi-FI" sz="1400" b="0" i="0" dirty="0" err="1">
                <a:solidFill>
                  <a:srgbClr val="222222"/>
                </a:solidFill>
                <a:effectLst/>
                <a:highlight>
                  <a:srgbClr val="FFFFFF"/>
                </a:highlight>
                <a:latin typeface="arial" panose="020B0604020202020204" pitchFamily="34" charset="0"/>
              </a:rPr>
              <a:t>tuikituntemattomasta</a:t>
            </a:r>
            <a:r>
              <a:rPr lang="fi-FI" sz="1400" b="0" i="0" dirty="0">
                <a:solidFill>
                  <a:srgbClr val="222222"/>
                </a:solidFill>
                <a:effectLst/>
                <a:highlight>
                  <a:srgbClr val="FFFFFF"/>
                </a:highlight>
                <a:latin typeface="arial" panose="020B0604020202020204" pitchFamily="34" charset="0"/>
              </a:rPr>
              <a:t> innoissaan kuin piltti joululahjasta.</a:t>
            </a:r>
          </a:p>
          <a:p>
            <a:pPr algn="l"/>
            <a:endParaRPr lang="fi-FI" sz="1400" b="0" i="0" dirty="0">
              <a:solidFill>
                <a:srgbClr val="222222"/>
              </a:solidFill>
              <a:effectLst/>
              <a:highlight>
                <a:srgbClr val="FFFFFF"/>
              </a:highlight>
              <a:latin typeface="arial" panose="020B0604020202020204" pitchFamily="34" charset="0"/>
            </a:endParaRPr>
          </a:p>
          <a:p>
            <a:pPr marL="0" indent="0" algn="l">
              <a:buNone/>
            </a:pPr>
            <a:r>
              <a:rPr lang="fi-FI" sz="1400" b="0" i="0" dirty="0">
                <a:solidFill>
                  <a:srgbClr val="222222"/>
                </a:solidFill>
                <a:effectLst/>
                <a:highlight>
                  <a:srgbClr val="FFFFFF"/>
                </a:highlight>
                <a:latin typeface="arial" panose="020B0604020202020204" pitchFamily="34" charset="0"/>
              </a:rPr>
              <a:t>Taide on huoletonta. Tiede on huolellista. Tiede on nillitystä. Taide on jallitusta.”</a:t>
            </a:r>
          </a:p>
          <a:p>
            <a:endParaRPr lang="en-FI" sz="1400" dirty="0"/>
          </a:p>
        </p:txBody>
      </p:sp>
      <p:sp>
        <p:nvSpPr>
          <p:cNvPr id="2" name="Rubrik 1">
            <a:extLst>
              <a:ext uri="{FF2B5EF4-FFF2-40B4-BE49-F238E27FC236}">
                <a16:creationId xmlns:a16="http://schemas.microsoft.com/office/drawing/2014/main" id="{997308DC-01BD-51DD-4195-0C1D8A481949}"/>
              </a:ext>
            </a:extLst>
          </p:cNvPr>
          <p:cNvSpPr>
            <a:spLocks noGrp="1"/>
          </p:cNvSpPr>
          <p:nvPr>
            <p:ph type="title"/>
          </p:nvPr>
        </p:nvSpPr>
        <p:spPr>
          <a:xfrm>
            <a:off x="553163" y="1969200"/>
            <a:ext cx="4132800" cy="1179721"/>
          </a:xfrm>
        </p:spPr>
        <p:txBody>
          <a:bodyPr/>
          <a:lstStyle/>
          <a:p>
            <a:r>
              <a:rPr lang="en-US" dirty="0" err="1">
                <a:solidFill>
                  <a:srgbClr val="FFFFFF"/>
                </a:solidFill>
              </a:rPr>
              <a:t>Nillitys</a:t>
            </a:r>
            <a:r>
              <a:rPr lang="en-US" dirty="0">
                <a:solidFill>
                  <a:srgbClr val="FFFFFF"/>
                </a:solidFill>
              </a:rPr>
              <a:t> ja </a:t>
            </a:r>
            <a:r>
              <a:rPr lang="en-US" dirty="0" err="1">
                <a:solidFill>
                  <a:srgbClr val="FFFFFF"/>
                </a:solidFill>
              </a:rPr>
              <a:t>Jallitus</a:t>
            </a:r>
            <a:endParaRPr lang="en-FI" dirty="0">
              <a:solidFill>
                <a:srgbClr val="FFFFFF"/>
              </a:solidFill>
            </a:endParaRPr>
          </a:p>
        </p:txBody>
      </p:sp>
      <p:sp>
        <p:nvSpPr>
          <p:cNvPr id="19" name="Text Placeholder 18">
            <a:extLst>
              <a:ext uri="{FF2B5EF4-FFF2-40B4-BE49-F238E27FC236}">
                <a16:creationId xmlns:a16="http://schemas.microsoft.com/office/drawing/2014/main" id="{198FFD75-ADEE-2C5A-3428-710FFA00C567}"/>
              </a:ext>
            </a:extLst>
          </p:cNvPr>
          <p:cNvSpPr>
            <a:spLocks noGrp="1"/>
          </p:cNvSpPr>
          <p:nvPr>
            <p:ph type="body" sz="quarter" idx="13"/>
          </p:nvPr>
        </p:nvSpPr>
        <p:spPr/>
        <p:txBody>
          <a:bodyPr/>
          <a:lstStyle/>
          <a:p>
            <a:endParaRPr lang="en-FI"/>
          </a:p>
        </p:txBody>
      </p:sp>
    </p:spTree>
    <p:extLst>
      <p:ext uri="{BB962C8B-B14F-4D97-AF65-F5344CB8AC3E}">
        <p14:creationId xmlns:p14="http://schemas.microsoft.com/office/powerpoint/2010/main" val="15427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3BAE50-F825-4AA3-B91F-146C398A1170}"/>
              </a:ext>
            </a:extLst>
          </p:cNvPr>
          <p:cNvSpPr>
            <a:spLocks noGrp="1"/>
          </p:cNvSpPr>
          <p:nvPr>
            <p:ph type="body" sz="quarter" idx="13"/>
          </p:nvPr>
        </p:nvSpPr>
        <p:spPr/>
        <p:txBody>
          <a:bodyPr/>
          <a:lstStyle/>
          <a:p>
            <a:r>
              <a:rPr lang="en-GB" sz="1600" dirty="0"/>
              <a:t>Max Mickelsson</a:t>
            </a:r>
          </a:p>
          <a:p>
            <a:r>
              <a:rPr lang="en-GB" sz="1600" dirty="0"/>
              <a:t>max.mickelsson@miltton.com</a:t>
            </a:r>
          </a:p>
          <a:p>
            <a:r>
              <a:rPr lang="en-GB" sz="1600" dirty="0"/>
              <a:t>+358 50 4999 776</a:t>
            </a:r>
          </a:p>
        </p:txBody>
      </p:sp>
      <p:sp>
        <p:nvSpPr>
          <p:cNvPr id="4" name="Title 3">
            <a:extLst>
              <a:ext uri="{FF2B5EF4-FFF2-40B4-BE49-F238E27FC236}">
                <a16:creationId xmlns:a16="http://schemas.microsoft.com/office/drawing/2014/main" id="{0CC0371B-4806-4ED3-B15D-85F36A99038E}"/>
              </a:ext>
            </a:extLst>
          </p:cNvPr>
          <p:cNvSpPr>
            <a:spLocks noGrp="1"/>
          </p:cNvSpPr>
          <p:nvPr>
            <p:ph type="ctrTitle" idx="4294967295"/>
          </p:nvPr>
        </p:nvSpPr>
        <p:spPr>
          <a:xfrm>
            <a:off x="2228850" y="2219217"/>
            <a:ext cx="9963150" cy="857357"/>
          </a:xfrm>
        </p:spPr>
        <p:txBody>
          <a:bodyPr/>
          <a:lstStyle/>
          <a:p>
            <a:r>
              <a:rPr lang="fi-FI" sz="8000" dirty="0"/>
              <a:t>Kiitos.</a:t>
            </a:r>
            <a:endParaRPr lang="en-GB" sz="8000" dirty="0"/>
          </a:p>
        </p:txBody>
      </p:sp>
    </p:spTree>
    <p:extLst>
      <p:ext uri="{BB962C8B-B14F-4D97-AF65-F5344CB8AC3E}">
        <p14:creationId xmlns:p14="http://schemas.microsoft.com/office/powerpoint/2010/main" val="1157475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2C5093-9F6C-8DEA-AB61-D21A45D2D717}"/>
              </a:ext>
            </a:extLst>
          </p:cNvPr>
          <p:cNvSpPr>
            <a:spLocks noGrp="1"/>
          </p:cNvSpPr>
          <p:nvPr>
            <p:ph type="body" sz="quarter" idx="24"/>
          </p:nvPr>
        </p:nvSpPr>
        <p:spPr>
          <a:xfrm>
            <a:off x="390525" y="1223231"/>
            <a:ext cx="6967538" cy="697933"/>
          </a:xfrm>
        </p:spPr>
        <p:txBody>
          <a:bodyPr/>
          <a:lstStyle/>
          <a:p>
            <a:r>
              <a:rPr lang="fi-FI" dirty="0"/>
              <a:t>Elinvoima</a:t>
            </a:r>
          </a:p>
          <a:p>
            <a:endParaRPr lang="fi-FI" dirty="0"/>
          </a:p>
          <a:p>
            <a:pPr marL="1311275" lvl="2" indent="-285750">
              <a:lnSpc>
                <a:spcPct val="100000"/>
              </a:lnSpc>
            </a:pPr>
            <a:endParaRPr lang="fi-FI" sz="100" b="1" dirty="0">
              <a:solidFill>
                <a:srgbClr val="FFFFFF"/>
              </a:solidFill>
              <a:latin typeface="Arial" panose="020B0604020202020204"/>
              <a:ea typeface="+mn-lt"/>
              <a:cs typeface="Arial" panose="020B0604020202020204"/>
            </a:endParaRPr>
          </a:p>
        </p:txBody>
      </p:sp>
      <p:sp>
        <p:nvSpPr>
          <p:cNvPr id="3" name="Date Placeholder 2">
            <a:extLst>
              <a:ext uri="{FF2B5EF4-FFF2-40B4-BE49-F238E27FC236}">
                <a16:creationId xmlns:a16="http://schemas.microsoft.com/office/drawing/2014/main" id="{255E8F0A-1769-B740-4DCC-123CFA255908}"/>
              </a:ext>
            </a:extLst>
          </p:cNvPr>
          <p:cNvSpPr>
            <a:spLocks noGrp="1"/>
          </p:cNvSpPr>
          <p:nvPr>
            <p:ph type="dt" sz="half" idx="25"/>
          </p:nvPr>
        </p:nvSpPr>
        <p:spPr>
          <a:xfrm>
            <a:off x="392044" y="6374821"/>
            <a:ext cx="888999" cy="220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2BA7BA-F25C-124F-9AAB-0484A8203F31}" type="datetime1">
              <a:rPr kumimoji="0" lang="fi-FI" sz="1000" b="0" i="0" u="none" strike="noStrike" kern="1200" cap="none" spc="0" normalizeH="0" baseline="0" noProof="0" smtClean="0">
                <a:ln>
                  <a:noFill/>
                </a:ln>
                <a:solidFill>
                  <a:srgbClr val="FFFAFB"/>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7.10.2025</a:t>
            </a:fld>
            <a:endParaRPr kumimoji="0" lang="fi-FI" sz="1000" b="0" i="0" u="none" strike="noStrike" kern="1200" cap="none" spc="0" normalizeH="0" baseline="0" noProof="0">
              <a:ln>
                <a:noFill/>
              </a:ln>
              <a:solidFill>
                <a:srgbClr val="FFFAFB"/>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8F744EA5-2CB8-2A6C-C39E-070BAE04D9E4}"/>
              </a:ext>
            </a:extLst>
          </p:cNvPr>
          <p:cNvSpPr>
            <a:spLocks noGrp="1"/>
          </p:cNvSpPr>
          <p:nvPr>
            <p:ph type="body" sz="quarter" idx="13"/>
          </p:nvPr>
        </p:nvSpPr>
        <p:spPr/>
        <p:txBody>
          <a:bodyPr/>
          <a:lstStyle/>
          <a:p>
            <a:endParaRPr lang="fi-FI"/>
          </a:p>
        </p:txBody>
      </p:sp>
      <p:sp>
        <p:nvSpPr>
          <p:cNvPr id="12" name="Text Placeholder 1">
            <a:extLst>
              <a:ext uri="{FF2B5EF4-FFF2-40B4-BE49-F238E27FC236}">
                <a16:creationId xmlns:a16="http://schemas.microsoft.com/office/drawing/2014/main" id="{5E1BEB2E-783C-FDA1-FF6A-7BE5F0CCDC3C}"/>
              </a:ext>
            </a:extLst>
          </p:cNvPr>
          <p:cNvSpPr txBox="1">
            <a:spLocks/>
          </p:cNvSpPr>
          <p:nvPr/>
        </p:nvSpPr>
        <p:spPr>
          <a:xfrm>
            <a:off x="1353665" y="2109209"/>
            <a:ext cx="5910126" cy="3452812"/>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 </a:t>
            </a:r>
            <a:endParaRPr kumimoji="0" lang="fi-FI" sz="16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 sz="16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extruta 1">
            <a:extLst>
              <a:ext uri="{FF2B5EF4-FFF2-40B4-BE49-F238E27FC236}">
                <a16:creationId xmlns:a16="http://schemas.microsoft.com/office/drawing/2014/main" id="{F68C89C3-2FC2-00F3-E97B-A67F14772AAF}"/>
              </a:ext>
            </a:extLst>
          </p:cNvPr>
          <p:cNvSpPr txBox="1"/>
          <p:nvPr/>
        </p:nvSpPr>
        <p:spPr>
          <a:xfrm>
            <a:off x="1119883" y="2640458"/>
            <a:ext cx="7417942" cy="1569660"/>
          </a:xfrm>
          <a:prstGeom prst="rect">
            <a:avLst/>
          </a:prstGeom>
          <a:noFill/>
        </p:spPr>
        <p:txBody>
          <a:bodyPr wrap="square" rtlCol="0">
            <a:spAutoFit/>
          </a:bodyPr>
          <a:lstStyle/>
          <a:p>
            <a:r>
              <a:rPr lang="en-US" sz="2400" b="1" dirty="0" err="1">
                <a:solidFill>
                  <a:schemeClr val="accent1"/>
                </a:solidFill>
              </a:rPr>
              <a:t>Kyky</a:t>
            </a:r>
            <a:r>
              <a:rPr lang="en-US" sz="2400" b="1" dirty="0">
                <a:solidFill>
                  <a:schemeClr val="accent1"/>
                </a:solidFill>
              </a:rPr>
              <a:t> </a:t>
            </a:r>
            <a:r>
              <a:rPr lang="en-US" sz="2400" b="1" dirty="0" err="1">
                <a:solidFill>
                  <a:schemeClr val="accent1"/>
                </a:solidFill>
              </a:rPr>
              <a:t>säilyä</a:t>
            </a:r>
            <a:r>
              <a:rPr lang="en-US" sz="2400" b="1" dirty="0">
                <a:solidFill>
                  <a:schemeClr val="accent1"/>
                </a:solidFill>
              </a:rPr>
              <a:t>, </a:t>
            </a:r>
            <a:r>
              <a:rPr lang="en-US" sz="2400" b="1" dirty="0" err="1">
                <a:solidFill>
                  <a:schemeClr val="accent1"/>
                </a:solidFill>
              </a:rPr>
              <a:t>kehittyä</a:t>
            </a:r>
            <a:r>
              <a:rPr lang="en-US" sz="2400" b="1" dirty="0">
                <a:solidFill>
                  <a:schemeClr val="accent1"/>
                </a:solidFill>
              </a:rPr>
              <a:t> ja </a:t>
            </a:r>
            <a:r>
              <a:rPr lang="en-US" sz="2400" b="1" dirty="0" err="1">
                <a:solidFill>
                  <a:schemeClr val="accent1"/>
                </a:solidFill>
              </a:rPr>
              <a:t>uudistua</a:t>
            </a:r>
            <a:r>
              <a:rPr lang="en-US" sz="2400" b="1" dirty="0">
                <a:solidFill>
                  <a:schemeClr val="accent1"/>
                </a:solidFill>
              </a:rPr>
              <a:t>, </a:t>
            </a:r>
            <a:r>
              <a:rPr lang="en-US" sz="2400" b="1" dirty="0" err="1">
                <a:solidFill>
                  <a:schemeClr val="accent1"/>
                </a:solidFill>
              </a:rPr>
              <a:t>eli</a:t>
            </a:r>
            <a:endParaRPr lang="en-US" sz="2400" b="1" dirty="0">
              <a:solidFill>
                <a:schemeClr val="accent1"/>
              </a:solidFill>
            </a:endParaRPr>
          </a:p>
          <a:p>
            <a:endParaRPr lang="en-US" sz="2400" b="1" dirty="0">
              <a:solidFill>
                <a:schemeClr val="accent1"/>
              </a:solidFill>
            </a:endParaRPr>
          </a:p>
          <a:p>
            <a:pPr marL="285750" indent="-285750">
              <a:buFont typeface="Arial" panose="020B0604020202020204" pitchFamily="34" charset="0"/>
              <a:buChar char="•"/>
            </a:pPr>
            <a:r>
              <a:rPr lang="en-US" sz="2400" b="1" dirty="0" err="1">
                <a:solidFill>
                  <a:schemeClr val="accent1"/>
                </a:solidFill>
              </a:rPr>
              <a:t>Pitovoima</a:t>
            </a:r>
            <a:endParaRPr lang="en-US" sz="2400" b="1" dirty="0">
              <a:solidFill>
                <a:schemeClr val="accent1"/>
              </a:solidFill>
            </a:endParaRPr>
          </a:p>
          <a:p>
            <a:pPr marL="285750" indent="-285750">
              <a:buFont typeface="Arial" panose="020B0604020202020204" pitchFamily="34" charset="0"/>
              <a:buChar char="•"/>
            </a:pPr>
            <a:r>
              <a:rPr lang="en-US" sz="2400" b="1" dirty="0" err="1">
                <a:solidFill>
                  <a:schemeClr val="accent1"/>
                </a:solidFill>
              </a:rPr>
              <a:t>Vetovoima</a:t>
            </a:r>
            <a:endParaRPr lang="en-FI" sz="2400" b="1" dirty="0">
              <a:solidFill>
                <a:schemeClr val="accent1"/>
              </a:solidFill>
            </a:endParaRPr>
          </a:p>
        </p:txBody>
      </p:sp>
    </p:spTree>
    <p:extLst>
      <p:ext uri="{BB962C8B-B14F-4D97-AF65-F5344CB8AC3E}">
        <p14:creationId xmlns:p14="http://schemas.microsoft.com/office/powerpoint/2010/main" val="106699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2C5093-9F6C-8DEA-AB61-D21A45D2D717}"/>
              </a:ext>
            </a:extLst>
          </p:cNvPr>
          <p:cNvSpPr>
            <a:spLocks noGrp="1"/>
          </p:cNvSpPr>
          <p:nvPr>
            <p:ph type="body" sz="quarter" idx="24"/>
          </p:nvPr>
        </p:nvSpPr>
        <p:spPr>
          <a:xfrm>
            <a:off x="390525" y="1223231"/>
            <a:ext cx="8188396" cy="697933"/>
          </a:xfrm>
        </p:spPr>
        <p:txBody>
          <a:bodyPr/>
          <a:lstStyle/>
          <a:p>
            <a:r>
              <a:rPr lang="fi-FI" dirty="0"/>
              <a:t>Elinvoiman yleisimmät mittarit</a:t>
            </a:r>
          </a:p>
        </p:txBody>
      </p:sp>
      <p:sp>
        <p:nvSpPr>
          <p:cNvPr id="3" name="Date Placeholder 2">
            <a:extLst>
              <a:ext uri="{FF2B5EF4-FFF2-40B4-BE49-F238E27FC236}">
                <a16:creationId xmlns:a16="http://schemas.microsoft.com/office/drawing/2014/main" id="{255E8F0A-1769-B740-4DCC-123CFA255908}"/>
              </a:ext>
            </a:extLst>
          </p:cNvPr>
          <p:cNvSpPr>
            <a:spLocks noGrp="1"/>
          </p:cNvSpPr>
          <p:nvPr>
            <p:ph type="dt" sz="half" idx="25"/>
          </p:nvPr>
        </p:nvSpPr>
        <p:spPr>
          <a:xfrm>
            <a:off x="392044" y="6374821"/>
            <a:ext cx="888999" cy="220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2BA7BA-F25C-124F-9AAB-0484A8203F31}" type="datetime1">
              <a:rPr kumimoji="0" lang="fi-FI" sz="1000" b="0" i="0" u="none" strike="noStrike" kern="1200" cap="none" spc="0" normalizeH="0" baseline="0" noProof="0" smtClean="0">
                <a:ln>
                  <a:noFill/>
                </a:ln>
                <a:solidFill>
                  <a:srgbClr val="FFFAFB"/>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7.10.2025</a:t>
            </a:fld>
            <a:endParaRPr kumimoji="0" lang="fi-FI" sz="1000" b="0" i="0" u="none" strike="noStrike" kern="1200" cap="none" spc="0" normalizeH="0" baseline="0" noProof="0">
              <a:ln>
                <a:noFill/>
              </a:ln>
              <a:solidFill>
                <a:srgbClr val="FFFAFB"/>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8F744EA5-2CB8-2A6C-C39E-070BAE04D9E4}"/>
              </a:ext>
            </a:extLst>
          </p:cNvPr>
          <p:cNvSpPr>
            <a:spLocks noGrp="1"/>
          </p:cNvSpPr>
          <p:nvPr>
            <p:ph type="body" sz="quarter" idx="13"/>
          </p:nvPr>
        </p:nvSpPr>
        <p:spPr/>
        <p:txBody>
          <a:bodyPr/>
          <a:lstStyle/>
          <a:p>
            <a:endParaRPr lang="fi-FI"/>
          </a:p>
        </p:txBody>
      </p:sp>
      <p:sp>
        <p:nvSpPr>
          <p:cNvPr id="12" name="Text Placeholder 1">
            <a:extLst>
              <a:ext uri="{FF2B5EF4-FFF2-40B4-BE49-F238E27FC236}">
                <a16:creationId xmlns:a16="http://schemas.microsoft.com/office/drawing/2014/main" id="{5E1BEB2E-783C-FDA1-FF6A-7BE5F0CCDC3C}"/>
              </a:ext>
            </a:extLst>
          </p:cNvPr>
          <p:cNvSpPr txBox="1">
            <a:spLocks/>
          </p:cNvSpPr>
          <p:nvPr/>
        </p:nvSpPr>
        <p:spPr>
          <a:xfrm>
            <a:off x="1353665" y="2109209"/>
            <a:ext cx="5910126" cy="3452812"/>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Talous</a:t>
            </a:r>
            <a:endPar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Työllisyys</a:t>
            </a:r>
            <a:endPar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err="1">
                <a:solidFill>
                  <a:srgbClr val="FFFFFF"/>
                </a:solidFill>
                <a:latin typeface="Arial" panose="020B0604020202020204"/>
                <a:ea typeface="+mn-lt"/>
                <a:cs typeface="Arial" panose="020B0604020202020204"/>
              </a:rPr>
              <a:t>Väestönkehitys</a:t>
            </a:r>
            <a:endParaRPr lang="en-US" sz="2400" b="1" dirty="0">
              <a:solidFill>
                <a:srgbClr val="FFFFFF"/>
              </a:solidFill>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Palveluiden</a:t>
            </a:r>
            <a:r>
              <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 </a:t>
            </a: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laatu</a:t>
            </a:r>
            <a:r>
              <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 ja </a:t>
            </a: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saatavuus</a:t>
            </a:r>
            <a:endPar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err="1">
                <a:solidFill>
                  <a:srgbClr val="FFFFFF"/>
                </a:solidFill>
                <a:latin typeface="Arial" panose="020B0604020202020204"/>
                <a:ea typeface="+mn-lt"/>
                <a:cs typeface="Arial" panose="020B0604020202020204"/>
              </a:rPr>
              <a:t>Yhteisöllisyys</a:t>
            </a:r>
            <a:r>
              <a:rPr lang="en-US" sz="2400" b="1" dirty="0">
                <a:solidFill>
                  <a:srgbClr val="FFFFFF"/>
                </a:solidFill>
                <a:latin typeface="Arial" panose="020B0604020202020204"/>
                <a:ea typeface="+mn-lt"/>
                <a:cs typeface="Arial" panose="020B0604020202020204"/>
              </a:rPr>
              <a:t> ja </a:t>
            </a:r>
            <a:r>
              <a:rPr lang="en-US" sz="2400" b="1" dirty="0" err="1">
                <a:solidFill>
                  <a:srgbClr val="FFFFFF"/>
                </a:solidFill>
                <a:latin typeface="Arial" panose="020B0604020202020204"/>
                <a:ea typeface="+mn-lt"/>
                <a:cs typeface="Arial" panose="020B0604020202020204"/>
              </a:rPr>
              <a:t>osallisuus</a:t>
            </a:r>
            <a:r>
              <a:rPr lang="en-US" sz="2400" b="1" dirty="0">
                <a:solidFill>
                  <a:srgbClr val="FFFFFF"/>
                </a:solidFill>
                <a:latin typeface="Arial" panose="020B0604020202020204"/>
                <a:ea typeface="+mn-lt"/>
                <a:cs typeface="Arial" panose="020B0604020202020204"/>
              </a:rPr>
              <a:t> (</a:t>
            </a:r>
            <a:r>
              <a:rPr lang="en-US" sz="2400" b="1" dirty="0" err="1">
                <a:solidFill>
                  <a:srgbClr val="FFFFFF"/>
                </a:solidFill>
                <a:latin typeface="Arial" panose="020B0604020202020204"/>
                <a:ea typeface="+mn-lt"/>
                <a:cs typeface="Arial" panose="020B0604020202020204"/>
              </a:rPr>
              <a:t>englanniksi</a:t>
            </a:r>
            <a:r>
              <a:rPr lang="en-US" sz="2400" b="1" dirty="0">
                <a:solidFill>
                  <a:srgbClr val="FFFFFF"/>
                </a:solidFill>
                <a:latin typeface="Arial" panose="020B0604020202020204"/>
                <a:ea typeface="+mn-lt"/>
                <a:cs typeface="Arial" panose="020B0604020202020204"/>
              </a:rPr>
              <a:t> </a:t>
            </a:r>
            <a:r>
              <a:rPr lang="en-US" sz="2400" b="1" dirty="0" err="1">
                <a:solidFill>
                  <a:srgbClr val="FFFFFF"/>
                </a:solidFill>
                <a:latin typeface="Arial" panose="020B0604020202020204"/>
                <a:ea typeface="+mn-lt"/>
                <a:cs typeface="Arial" panose="020B0604020202020204"/>
              </a:rPr>
              <a:t>myös</a:t>
            </a:r>
            <a:r>
              <a:rPr lang="en-US" sz="2400" b="1" dirty="0">
                <a:solidFill>
                  <a:srgbClr val="FFFFFF"/>
                </a:solidFill>
                <a:latin typeface="Arial" panose="020B0604020202020204"/>
                <a:ea typeface="+mn-lt"/>
                <a:cs typeface="Arial" panose="020B0604020202020204"/>
              </a:rPr>
              <a:t> agency, </a:t>
            </a:r>
            <a:r>
              <a:rPr lang="en-US" sz="2400" b="1" dirty="0" err="1">
                <a:solidFill>
                  <a:srgbClr val="FFFFFF"/>
                </a:solidFill>
                <a:latin typeface="Arial" panose="020B0604020202020204"/>
                <a:ea typeface="+mn-lt"/>
                <a:cs typeface="Arial" panose="020B0604020202020204"/>
              </a:rPr>
              <a:t>eli</a:t>
            </a:r>
            <a:r>
              <a:rPr lang="en-US" sz="2400" b="1" dirty="0">
                <a:solidFill>
                  <a:srgbClr val="FFFFFF"/>
                </a:solidFill>
                <a:latin typeface="Arial" panose="020B0604020202020204"/>
                <a:ea typeface="+mn-lt"/>
                <a:cs typeface="Arial" panose="020B0604020202020204"/>
              </a:rPr>
              <a:t> </a:t>
            </a:r>
            <a:r>
              <a:rPr lang="en-US" sz="2400" b="1" dirty="0" err="1">
                <a:solidFill>
                  <a:srgbClr val="FFFFFF"/>
                </a:solidFill>
                <a:latin typeface="Arial" panose="020B0604020202020204"/>
                <a:ea typeface="+mn-lt"/>
                <a:cs typeface="Arial" panose="020B0604020202020204"/>
              </a:rPr>
              <a:t>toimijuus</a:t>
            </a:r>
            <a:r>
              <a:rPr lang="en-US" sz="2400" b="1" dirty="0">
                <a:solidFill>
                  <a:srgbClr val="FFFFFF"/>
                </a:solidFill>
                <a:latin typeface="Arial" panose="020B0604020202020204"/>
                <a:ea typeface="+mn-lt"/>
                <a:cs typeface="Arial" panose="020B0604020202020204"/>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Kulttuurinen</a:t>
            </a:r>
            <a:r>
              <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 ja </a:t>
            </a: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sosiaalinen</a:t>
            </a:r>
            <a:r>
              <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 </a:t>
            </a: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moninaisuus</a:t>
            </a:r>
            <a:r>
              <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 - </a:t>
            </a:r>
            <a:r>
              <a:rPr kumimoji="0" lang="en-US" sz="2400" b="1"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diversiteetti</a:t>
            </a:r>
            <a:endParaRPr kumimoji="0" lang="en-US" sz="24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 sz="16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8029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7405D-F4D1-5C7E-06A8-5E12FCE083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251CA4-255C-E29C-2E56-19F6A341ADB3}"/>
              </a:ext>
            </a:extLst>
          </p:cNvPr>
          <p:cNvSpPr>
            <a:spLocks noGrp="1"/>
          </p:cNvSpPr>
          <p:nvPr>
            <p:ph idx="1"/>
          </p:nvPr>
        </p:nvSpPr>
        <p:spPr>
          <a:xfrm>
            <a:off x="953037" y="2014088"/>
            <a:ext cx="4978531" cy="4464072"/>
          </a:xfrm>
        </p:spPr>
        <p:txBody>
          <a:bodyPr/>
          <a:lstStyle/>
          <a:p>
            <a:r>
              <a:rPr lang="fi-FI" sz="1800" dirty="0"/>
              <a:t>Vuoden 2025 valtion budjetissa </a:t>
            </a:r>
            <a:r>
              <a:rPr lang="fi-FI" sz="1800" b="1" dirty="0"/>
              <a:t>taiteen ja kulttuurin määrärahat olivat  538 miljoonaa euroa</a:t>
            </a:r>
            <a:endParaRPr lang="fi-FI" sz="1800" dirty="0"/>
          </a:p>
          <a:p>
            <a:pPr marL="0" indent="0">
              <a:buNone/>
            </a:pPr>
            <a:endParaRPr lang="fi-FI" sz="1800" dirty="0"/>
          </a:p>
          <a:p>
            <a:r>
              <a:rPr lang="fi-FI" sz="1800" dirty="0"/>
              <a:t>Vuonna 2025 Suomen kuntien yhteenlasketut kulttuuribudjetit — eli käyttömenot ja avustukset kulttuuritoimintaan — olivat noin </a:t>
            </a:r>
            <a:r>
              <a:rPr lang="fi-FI" sz="1800" b="1" dirty="0"/>
              <a:t>670 miljoonaa euroa</a:t>
            </a:r>
          </a:p>
          <a:p>
            <a:pPr marL="0" indent="0">
              <a:buNone/>
            </a:pPr>
            <a:endParaRPr lang="fi-FI" sz="1800" b="1" dirty="0"/>
          </a:p>
          <a:p>
            <a:r>
              <a:rPr lang="fi-FI" sz="1800" b="1" dirty="0"/>
              <a:t>Yksityiset </a:t>
            </a:r>
            <a:r>
              <a:rPr lang="fi-FI" sz="1800" dirty="0"/>
              <a:t>panostukset kulttuurialalla olivat vuonna 2025 arviolta </a:t>
            </a:r>
            <a:r>
              <a:rPr lang="fi-FI" sz="1800" b="1" dirty="0"/>
              <a:t>75-90 miljoonaa euroa</a:t>
            </a:r>
          </a:p>
          <a:p>
            <a:endParaRPr lang="fi-FI" sz="1800" b="1" dirty="0"/>
          </a:p>
          <a:p>
            <a:endParaRPr lang="fi-FI" sz="1800" b="1" dirty="0"/>
          </a:p>
          <a:p>
            <a:pPr marL="0" indent="0">
              <a:buNone/>
            </a:pPr>
            <a:r>
              <a:rPr lang="fi-FI" sz="1800" b="1" dirty="0"/>
              <a:t>Valtion suunta laskeva, kaupunkien osalta hajontaa</a:t>
            </a:r>
            <a:endParaRPr lang="en-US" sz="1800" dirty="0"/>
          </a:p>
        </p:txBody>
      </p:sp>
      <p:sp>
        <p:nvSpPr>
          <p:cNvPr id="4" name="Date Placeholder 3">
            <a:extLst>
              <a:ext uri="{FF2B5EF4-FFF2-40B4-BE49-F238E27FC236}">
                <a16:creationId xmlns:a16="http://schemas.microsoft.com/office/drawing/2014/main" id="{74A3E14A-9D30-CC07-9556-E27D2A0D53DA}"/>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Footer Placeholder 4">
            <a:extLst>
              <a:ext uri="{FF2B5EF4-FFF2-40B4-BE49-F238E27FC236}">
                <a16:creationId xmlns:a16="http://schemas.microsoft.com/office/drawing/2014/main" id="{E3B54704-877B-49F7-A604-734DAAF56DDA}"/>
              </a:ext>
            </a:extLst>
          </p:cNvPr>
          <p:cNvSpPr>
            <a:spLocks noGrp="1"/>
          </p:cNvSpPr>
          <p:nvPr>
            <p:ph type="ftr" sz="quarter" idx="15"/>
          </p:nvPr>
        </p:nvSpPr>
        <p:spPr/>
        <p:txBody>
          <a:bodyPr/>
          <a:lstStyle/>
          <a:p>
            <a:endParaRPr lang="fi-FI"/>
          </a:p>
        </p:txBody>
      </p:sp>
      <p:sp>
        <p:nvSpPr>
          <p:cNvPr id="6" name="Title 5">
            <a:extLst>
              <a:ext uri="{FF2B5EF4-FFF2-40B4-BE49-F238E27FC236}">
                <a16:creationId xmlns:a16="http://schemas.microsoft.com/office/drawing/2014/main" id="{8ECFA202-1D73-CA7C-18FA-2BD8E2E0A882}"/>
              </a:ext>
            </a:extLst>
          </p:cNvPr>
          <p:cNvSpPr>
            <a:spLocks noGrp="1"/>
          </p:cNvSpPr>
          <p:nvPr>
            <p:ph type="title"/>
          </p:nvPr>
        </p:nvSpPr>
        <p:spPr>
          <a:xfrm>
            <a:off x="953037" y="1099929"/>
            <a:ext cx="5142963" cy="552121"/>
          </a:xfrm>
        </p:spPr>
        <p:txBody>
          <a:bodyPr/>
          <a:lstStyle/>
          <a:p>
            <a:r>
              <a:rPr lang="en-US" dirty="0" err="1"/>
              <a:t>Mittakaava</a:t>
            </a:r>
            <a:r>
              <a:rPr lang="en-US" dirty="0"/>
              <a:t> – </a:t>
            </a:r>
            <a:r>
              <a:rPr lang="en-US" dirty="0" err="1"/>
              <a:t>julkiset</a:t>
            </a:r>
            <a:r>
              <a:rPr lang="en-US" dirty="0"/>
              <a:t> </a:t>
            </a:r>
            <a:r>
              <a:rPr lang="en-US" dirty="0" err="1"/>
              <a:t>panostukset</a:t>
            </a:r>
            <a:r>
              <a:rPr lang="en-US" dirty="0"/>
              <a:t> </a:t>
            </a:r>
            <a:r>
              <a:rPr lang="en-US" dirty="0" err="1"/>
              <a:t>kulttuuriin</a:t>
            </a:r>
            <a:br>
              <a:rPr lang="en-US" dirty="0"/>
            </a:br>
            <a:endParaRPr lang="en-US" sz="2400" dirty="0"/>
          </a:p>
        </p:txBody>
      </p:sp>
      <p:sp>
        <p:nvSpPr>
          <p:cNvPr id="7" name="Text Placeholder 6">
            <a:extLst>
              <a:ext uri="{FF2B5EF4-FFF2-40B4-BE49-F238E27FC236}">
                <a16:creationId xmlns:a16="http://schemas.microsoft.com/office/drawing/2014/main" id="{EC7D144D-40C1-A88A-380D-C892BCA9A7B9}"/>
              </a:ext>
            </a:extLst>
          </p:cNvPr>
          <p:cNvSpPr>
            <a:spLocks noGrp="1"/>
          </p:cNvSpPr>
          <p:nvPr>
            <p:ph type="body" sz="quarter" idx="17"/>
          </p:nvPr>
        </p:nvSpPr>
        <p:spPr/>
        <p:txBody>
          <a:bodyPr/>
          <a:lstStyle/>
          <a:p>
            <a:endParaRPr lang="en-US"/>
          </a:p>
        </p:txBody>
      </p:sp>
      <p:pic>
        <p:nvPicPr>
          <p:cNvPr id="13" name="Picture Placeholder 12" descr="Close-up of a book with black text&#10;&#10;AI-generated content may be incorrect.">
            <a:extLst>
              <a:ext uri="{FF2B5EF4-FFF2-40B4-BE49-F238E27FC236}">
                <a16:creationId xmlns:a16="http://schemas.microsoft.com/office/drawing/2014/main" id="{74B9C54F-29F6-7F8C-DE32-4355EFD09CF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68" r="25068"/>
          <a:stretch>
            <a:fillRect/>
          </a:stretch>
        </p:blipFill>
        <p:spPr>
          <a:xfrm>
            <a:off x="6097713" y="0"/>
            <a:ext cx="6094287" cy="6858000"/>
          </a:xfrm>
        </p:spPr>
      </p:pic>
    </p:spTree>
    <p:extLst>
      <p:ext uri="{BB962C8B-B14F-4D97-AF65-F5344CB8AC3E}">
        <p14:creationId xmlns:p14="http://schemas.microsoft.com/office/powerpoint/2010/main" val="352582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E97CD29-9CEC-D153-54B9-BC26B0AEF164}"/>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39D083-6F9D-F64D-989A-011EAF50586E}" type="datetime1">
              <a:rPr kumimoji="0" lang="fi-FI"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7.10.2025</a:t>
            </a:fld>
            <a:endParaRPr kumimoji="0" lang="fi-FI"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tsikko 5">
            <a:extLst>
              <a:ext uri="{FF2B5EF4-FFF2-40B4-BE49-F238E27FC236}">
                <a16:creationId xmlns:a16="http://schemas.microsoft.com/office/drawing/2014/main" id="{DF1928F3-F3EA-C087-CE76-32F2D4B5EAF6}"/>
              </a:ext>
            </a:extLst>
          </p:cNvPr>
          <p:cNvSpPr>
            <a:spLocks noGrp="1"/>
          </p:cNvSpPr>
          <p:nvPr>
            <p:ph type="title"/>
          </p:nvPr>
        </p:nvSpPr>
        <p:spPr>
          <a:xfrm>
            <a:off x="953036" y="1099929"/>
            <a:ext cx="10184655" cy="552121"/>
          </a:xfrm>
        </p:spPr>
        <p:txBody>
          <a:bodyPr/>
          <a:lstStyle/>
          <a:p>
            <a:r>
              <a:rPr lang="fi-FI"/>
              <a:t>Suomen talouden ja julkisen talouden tilanne syksyllä 2025 (VM)</a:t>
            </a:r>
          </a:p>
        </p:txBody>
      </p:sp>
      <p:sp>
        <p:nvSpPr>
          <p:cNvPr id="7" name="Tekstin paikkamerkki 6">
            <a:extLst>
              <a:ext uri="{FF2B5EF4-FFF2-40B4-BE49-F238E27FC236}">
                <a16:creationId xmlns:a16="http://schemas.microsoft.com/office/drawing/2014/main" id="{AAE95DE4-D1F0-6B66-1BD8-ABCF5CCDDC3D}"/>
              </a:ext>
            </a:extLst>
          </p:cNvPr>
          <p:cNvSpPr>
            <a:spLocks noGrp="1"/>
          </p:cNvSpPr>
          <p:nvPr>
            <p:ph type="body" sz="quarter" idx="17"/>
          </p:nvPr>
        </p:nvSpPr>
        <p:spPr/>
        <p:txBody>
          <a:bodyPr/>
          <a:lstStyle/>
          <a:p>
            <a:endParaRPr lang="fi-FI"/>
          </a:p>
        </p:txBody>
      </p:sp>
      <p:sp>
        <p:nvSpPr>
          <p:cNvPr id="9" name="Sisällön paikkamerkki 8">
            <a:extLst>
              <a:ext uri="{FF2B5EF4-FFF2-40B4-BE49-F238E27FC236}">
                <a16:creationId xmlns:a16="http://schemas.microsoft.com/office/drawing/2014/main" id="{32BA162D-4CB2-EB9A-DA0C-6ACA9106A002}"/>
              </a:ext>
            </a:extLst>
          </p:cNvPr>
          <p:cNvSpPr>
            <a:spLocks noGrp="1"/>
          </p:cNvSpPr>
          <p:nvPr>
            <p:ph idx="1"/>
          </p:nvPr>
        </p:nvSpPr>
        <p:spPr>
          <a:xfrm>
            <a:off x="1069299" y="1670172"/>
            <a:ext cx="7605144" cy="3811134"/>
          </a:xfrm>
        </p:spPr>
        <p:txBody>
          <a:bodyPr/>
          <a:lstStyle/>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BKT kasvaa hitaasti:</a:t>
            </a:r>
            <a:r>
              <a:rPr lang="fi-FI" altLang="fi-FI">
                <a:solidFill>
                  <a:srgbClr val="000000"/>
                </a:solidFill>
                <a:latin typeface="Arial" panose="020B0604020202020204" pitchFamily="34" charset="0"/>
              </a:rPr>
              <a:t> Suomen talous kasvaa 1,0 % vuonna 2025, 1,4 % vuonna 2026 ja 1,7 % vuonna 2027. Kasvun vetureina ovat investoinnit energiasiirtymään ja puolustukseen sekä rakentamisen toipuminen.</a:t>
            </a:r>
          </a:p>
          <a:p>
            <a:pPr eaLnBrk="0" fontAlgn="base" hangingPunct="0">
              <a:lnSpc>
                <a:spcPct val="100000"/>
              </a:lnSpc>
              <a:spcBef>
                <a:spcPct val="0"/>
              </a:spcBef>
              <a:spcAft>
                <a:spcPct val="0"/>
              </a:spcAft>
            </a:pPr>
            <a:endParaRPr lang="fi-FI" altLang="fi-FI">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Työllisyys kääntyy kasvuun vasta 2026–2027:</a:t>
            </a:r>
            <a:r>
              <a:rPr lang="fi-FI" altLang="fi-FI">
                <a:solidFill>
                  <a:srgbClr val="000000"/>
                </a:solidFill>
                <a:latin typeface="Arial" panose="020B0604020202020204" pitchFamily="34" charset="0"/>
              </a:rPr>
              <a:t> Työttömyysaste on 9,4 % vuonna 2025, mutta laskee 8,4 %:iin vuoteen 2027 mennessä. Työllisyysaste nousee 77,3 %:iin (20–64-vuotiaat) vuonna 2027.</a:t>
            </a:r>
          </a:p>
          <a:p>
            <a:pPr eaLnBrk="0" fontAlgn="base" hangingPunct="0">
              <a:lnSpc>
                <a:spcPct val="100000"/>
              </a:lnSpc>
              <a:spcBef>
                <a:spcPct val="0"/>
              </a:spcBef>
              <a:spcAft>
                <a:spcPct val="0"/>
              </a:spcAft>
            </a:pPr>
            <a:endParaRPr lang="fi-FI" altLang="fi-FI">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Inflaatio hidastuu:</a:t>
            </a:r>
            <a:r>
              <a:rPr lang="fi-FI" altLang="fi-FI">
                <a:solidFill>
                  <a:srgbClr val="000000"/>
                </a:solidFill>
                <a:latin typeface="Arial" panose="020B0604020202020204" pitchFamily="34" charset="0"/>
              </a:rPr>
              <a:t> Kuluttajahintojen nousu on hidastunut selvästi. Vuonna 2025 inflaatio on 0,4 %, vuonna 2026 1,4 % ja vuonna 2027 1,9 %.</a:t>
            </a:r>
          </a:p>
          <a:p>
            <a:pPr eaLnBrk="0" fontAlgn="base" hangingPunct="0">
              <a:lnSpc>
                <a:spcPct val="100000"/>
              </a:lnSpc>
              <a:spcBef>
                <a:spcPct val="0"/>
              </a:spcBef>
              <a:spcAft>
                <a:spcPct val="0"/>
              </a:spcAft>
            </a:pPr>
            <a:endParaRPr lang="fi-FI" altLang="fi-FI">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Julkinen talous pysyy alijäämäisenä:</a:t>
            </a:r>
            <a:r>
              <a:rPr lang="fi-FI" altLang="fi-FI">
                <a:solidFill>
                  <a:srgbClr val="000000"/>
                </a:solidFill>
                <a:latin typeface="Arial" panose="020B0604020202020204" pitchFamily="34" charset="0"/>
              </a:rPr>
              <a:t> Julkisyhteisöjen alijäämä on 4,3 % </a:t>
            </a:r>
            <a:r>
              <a:rPr lang="fi-FI" altLang="fi-FI" err="1">
                <a:solidFill>
                  <a:srgbClr val="000000"/>
                </a:solidFill>
                <a:latin typeface="Arial" panose="020B0604020202020204" pitchFamily="34" charset="0"/>
              </a:rPr>
              <a:t>BKT:sta</a:t>
            </a:r>
            <a:r>
              <a:rPr lang="fi-FI" altLang="fi-FI">
                <a:solidFill>
                  <a:srgbClr val="000000"/>
                </a:solidFill>
                <a:latin typeface="Arial" panose="020B0604020202020204" pitchFamily="34" charset="0"/>
              </a:rPr>
              <a:t> vuonna 2025, 3,6 % vuonna 2026 ja noin 3 % ennustejakson lopulla. Velkasuhde ylittää 90 % vuonna 2029.</a:t>
            </a:r>
          </a:p>
          <a:p>
            <a:pPr eaLnBrk="0" fontAlgn="base" hangingPunct="0">
              <a:lnSpc>
                <a:spcPct val="100000"/>
              </a:lnSpc>
              <a:spcBef>
                <a:spcPct val="0"/>
              </a:spcBef>
              <a:spcAft>
                <a:spcPct val="0"/>
              </a:spcAft>
            </a:pPr>
            <a:endParaRPr lang="fi-FI" altLang="fi-FI" b="1">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Velkaantuminen jatkuu:</a:t>
            </a:r>
            <a:r>
              <a:rPr lang="fi-FI" altLang="fi-FI">
                <a:solidFill>
                  <a:srgbClr val="000000"/>
                </a:solidFill>
                <a:latin typeface="Arial" panose="020B0604020202020204" pitchFamily="34" charset="0"/>
              </a:rPr>
              <a:t> Julkisyhteisöjen velka kasvaa lähes 87 %:iin </a:t>
            </a:r>
            <a:r>
              <a:rPr lang="fi-FI" altLang="fi-FI" err="1">
                <a:solidFill>
                  <a:srgbClr val="000000"/>
                </a:solidFill>
                <a:latin typeface="Arial" panose="020B0604020202020204" pitchFamily="34" charset="0"/>
              </a:rPr>
              <a:t>BKT:sta</a:t>
            </a:r>
            <a:r>
              <a:rPr lang="fi-FI" altLang="fi-FI">
                <a:solidFill>
                  <a:srgbClr val="000000"/>
                </a:solidFill>
                <a:latin typeface="Arial" panose="020B0604020202020204" pitchFamily="34" charset="0"/>
              </a:rPr>
              <a:t> vuonna 2025 ja yli 90 %:iin vuoteen 2029 mennessä. Velkasuhde vakiintuu hetkellisesti 2027, mutta kääntyy taas kasvuun. </a:t>
            </a:r>
          </a:p>
          <a:p>
            <a:pPr eaLnBrk="0" fontAlgn="base" hangingPunct="0">
              <a:lnSpc>
                <a:spcPct val="100000"/>
              </a:lnSpc>
              <a:spcBef>
                <a:spcPct val="0"/>
              </a:spcBef>
              <a:spcAft>
                <a:spcPct val="0"/>
              </a:spcAft>
            </a:pPr>
            <a:endParaRPr lang="fi-FI" altLang="fi-FI" b="1">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Sopeutustoimet ja riskit:</a:t>
            </a:r>
            <a:r>
              <a:rPr lang="fi-FI" altLang="fi-FI">
                <a:solidFill>
                  <a:srgbClr val="000000"/>
                </a:solidFill>
                <a:latin typeface="Arial" panose="020B0604020202020204" pitchFamily="34" charset="0"/>
              </a:rPr>
              <a:t> Hallituksen sopeutustoimet ja talouskasvu pienentävät alijäämää vain maltillisesti. Menopaineita aiheuttavat puolustusmenot, hoiva- ja hoitomenot sekä velanhoitokustannukset. Kestävyysvaje on noin 2 % </a:t>
            </a:r>
            <a:r>
              <a:rPr lang="fi-FI" altLang="fi-FI" err="1">
                <a:solidFill>
                  <a:srgbClr val="000000"/>
                </a:solidFill>
                <a:latin typeface="Arial" panose="020B0604020202020204" pitchFamily="34" charset="0"/>
              </a:rPr>
              <a:t>BKT:sta</a:t>
            </a:r>
            <a:r>
              <a:rPr lang="fi-FI" altLang="fi-FI">
                <a:solidFill>
                  <a:srgbClr val="000000"/>
                </a:solidFill>
                <a:latin typeface="Arial" panose="020B0604020202020204" pitchFamily="34" charset="0"/>
              </a:rPr>
              <a:t> eli noin 7 mrd. euroa vuonna 2029. </a:t>
            </a:r>
          </a:p>
          <a:p>
            <a:pPr eaLnBrk="0" fontAlgn="base" hangingPunct="0">
              <a:lnSpc>
                <a:spcPct val="100000"/>
              </a:lnSpc>
              <a:spcBef>
                <a:spcPct val="0"/>
              </a:spcBef>
              <a:spcAft>
                <a:spcPct val="0"/>
              </a:spcAft>
            </a:pPr>
            <a:endParaRPr lang="fi-FI" altLang="fi-FI" b="1">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Kulutus ja investoinnit:</a:t>
            </a:r>
            <a:r>
              <a:rPr lang="fi-FI" altLang="fi-FI">
                <a:solidFill>
                  <a:srgbClr val="000000"/>
                </a:solidFill>
                <a:latin typeface="Arial" panose="020B0604020202020204" pitchFamily="34" charset="0"/>
              </a:rPr>
              <a:t> Kotitalouksien kulutus kasvaa ostovoiman parantuessa, mutta säästämisaste on edelleen korkea. Investoinnit kasvavat erityisesti energiasiirtymän ja puolustushankintojen ansiosta. </a:t>
            </a:r>
          </a:p>
          <a:p>
            <a:pPr marL="0" indent="0" eaLnBrk="0" fontAlgn="base" hangingPunct="0">
              <a:lnSpc>
                <a:spcPct val="100000"/>
              </a:lnSpc>
              <a:spcBef>
                <a:spcPct val="0"/>
              </a:spcBef>
              <a:spcAft>
                <a:spcPct val="0"/>
              </a:spcAft>
              <a:buNone/>
            </a:pPr>
            <a:endParaRPr lang="fi-FI" altLang="fi-FI">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Työmarkkinat:</a:t>
            </a:r>
            <a:r>
              <a:rPr lang="fi-FI" altLang="fi-FI">
                <a:solidFill>
                  <a:srgbClr val="000000"/>
                </a:solidFill>
                <a:latin typeface="Arial" panose="020B0604020202020204" pitchFamily="34" charset="0"/>
              </a:rPr>
              <a:t> Työvoiman määrä kasvaa maahanmuuton ja hallituksen työllisyystoimien ansiosta, mutta työttömyys pysyy rakenteellista tasoa korkeampana vielä 2027.</a:t>
            </a:r>
          </a:p>
          <a:p>
            <a:pPr eaLnBrk="0" fontAlgn="base" hangingPunct="0">
              <a:lnSpc>
                <a:spcPct val="100000"/>
              </a:lnSpc>
              <a:spcBef>
                <a:spcPct val="0"/>
              </a:spcBef>
              <a:spcAft>
                <a:spcPct val="0"/>
              </a:spcAft>
            </a:pPr>
            <a:endParaRPr lang="fi-FI" altLang="fi-FI" b="1">
              <a:solidFill>
                <a:srgbClr val="000000"/>
              </a:solidFill>
              <a:latin typeface="Arial" panose="020B0604020202020204" pitchFamily="34" charset="0"/>
            </a:endParaRPr>
          </a:p>
          <a:p>
            <a:pPr eaLnBrk="0" fontAlgn="base" hangingPunct="0">
              <a:lnSpc>
                <a:spcPct val="100000"/>
              </a:lnSpc>
              <a:spcBef>
                <a:spcPct val="0"/>
              </a:spcBef>
              <a:spcAft>
                <a:spcPct val="0"/>
              </a:spcAft>
            </a:pPr>
            <a:r>
              <a:rPr lang="fi-FI" altLang="fi-FI" b="1">
                <a:solidFill>
                  <a:srgbClr val="000000"/>
                </a:solidFill>
                <a:latin typeface="Arial" panose="020B0604020202020204" pitchFamily="34" charset="0"/>
              </a:rPr>
              <a:t>Kuntatalous ja hyvinvointialueet:</a:t>
            </a:r>
            <a:r>
              <a:rPr lang="fi-FI" altLang="fi-FI">
                <a:solidFill>
                  <a:srgbClr val="000000"/>
                </a:solidFill>
                <a:latin typeface="Arial" panose="020B0604020202020204" pitchFamily="34" charset="0"/>
              </a:rPr>
              <a:t> Kuntien ja hyvinvointialueiden talous pysyy alijäämäisenä, vaikka menojen kasvu hidastuu. Sopeutuspaineet jatkuvat erityisesti hyvinvointialueilla.</a:t>
            </a:r>
            <a:endParaRPr lang="fi-FI" altLang="fi-FI">
              <a:latin typeface="Arial" panose="020B0604020202020204" pitchFamily="34" charset="0"/>
            </a:endParaRPr>
          </a:p>
          <a:p>
            <a:endParaRPr lang="fi-FI"/>
          </a:p>
        </p:txBody>
      </p:sp>
      <p:pic>
        <p:nvPicPr>
          <p:cNvPr id="11" name="Kuva 10" descr="Kuva, joka sisältää kohteen vaate, henkilö, mies, puku&#10;&#10;Tekoälyllä luotu sisältö voi olla virheellistä.">
            <a:extLst>
              <a:ext uri="{FF2B5EF4-FFF2-40B4-BE49-F238E27FC236}">
                <a16:creationId xmlns:a16="http://schemas.microsoft.com/office/drawing/2014/main" id="{9F450711-F67C-5031-D87B-E7A5DF19A829}"/>
              </a:ext>
            </a:extLst>
          </p:cNvPr>
          <p:cNvPicPr>
            <a:picLocks noChangeAspect="1"/>
          </p:cNvPicPr>
          <p:nvPr/>
        </p:nvPicPr>
        <p:blipFill>
          <a:blip r:embed="rId2">
            <a:extLst>
              <a:ext uri="{28A0092B-C50C-407E-A947-70E740481C1C}">
                <a14:useLocalDpi xmlns:a14="http://schemas.microsoft.com/office/drawing/2010/main" val="0"/>
              </a:ext>
            </a:extLst>
          </a:blip>
          <a:srcRect l="28598" r="19969"/>
          <a:stretch>
            <a:fillRect/>
          </a:stretch>
        </p:blipFill>
        <p:spPr>
          <a:xfrm>
            <a:off x="8909538" y="2003605"/>
            <a:ext cx="2895601" cy="3754466"/>
          </a:xfrm>
          <a:prstGeom prst="rect">
            <a:avLst/>
          </a:prstGeom>
        </p:spPr>
      </p:pic>
    </p:spTree>
    <p:extLst>
      <p:ext uri="{BB962C8B-B14F-4D97-AF65-F5344CB8AC3E}">
        <p14:creationId xmlns:p14="http://schemas.microsoft.com/office/powerpoint/2010/main" val="88350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AEEDE3E-DE6E-DDBC-D057-5178F8ABA6B7}"/>
              </a:ext>
            </a:extLst>
          </p:cNvPr>
          <p:cNvSpPr>
            <a:spLocks noGrp="1"/>
          </p:cNvSpPr>
          <p:nvPr>
            <p:ph idx="1"/>
          </p:nvPr>
        </p:nvSpPr>
        <p:spPr/>
        <p:txBody>
          <a:bodyPr/>
          <a:lstStyle/>
          <a:p>
            <a:endParaRPr lang="en-US" dirty="0"/>
          </a:p>
          <a:p>
            <a:endParaRPr lang="en-US" dirty="0"/>
          </a:p>
          <a:p>
            <a:r>
              <a:rPr lang="en-US" sz="1800" dirty="0"/>
              <a:t>Kaksi </a:t>
            </a:r>
            <a:r>
              <a:rPr lang="en-US" sz="1800" dirty="0" err="1"/>
              <a:t>eri</a:t>
            </a:r>
            <a:r>
              <a:rPr lang="en-US" sz="1800" dirty="0"/>
              <a:t> </a:t>
            </a:r>
            <a:r>
              <a:rPr lang="en-US" sz="1800" dirty="0" err="1"/>
              <a:t>lähestymistapaa</a:t>
            </a:r>
            <a:r>
              <a:rPr lang="en-US" sz="1800" dirty="0"/>
              <a:t> </a:t>
            </a:r>
          </a:p>
          <a:p>
            <a:endParaRPr lang="en-US" sz="1800" dirty="0"/>
          </a:p>
          <a:p>
            <a:pPr lvl="1"/>
            <a:r>
              <a:rPr lang="en-US" sz="1800" dirty="0" err="1"/>
              <a:t>Pyritään</a:t>
            </a:r>
            <a:r>
              <a:rPr lang="en-US" sz="1800" dirty="0"/>
              <a:t> </a:t>
            </a:r>
            <a:r>
              <a:rPr lang="en-US" sz="1800" dirty="0" err="1"/>
              <a:t>vahvistamaan</a:t>
            </a:r>
            <a:r>
              <a:rPr lang="en-US" sz="1800" dirty="0"/>
              <a:t> </a:t>
            </a:r>
            <a:r>
              <a:rPr lang="en-US" sz="1800" dirty="0" err="1"/>
              <a:t>itse</a:t>
            </a:r>
            <a:r>
              <a:rPr lang="en-US" sz="1800" dirty="0"/>
              <a:t> </a:t>
            </a:r>
            <a:r>
              <a:rPr lang="en-US" sz="1800" dirty="0" err="1"/>
              <a:t>toiminnan</a:t>
            </a:r>
            <a:r>
              <a:rPr lang="en-US" sz="1800" dirty="0"/>
              <a:t> </a:t>
            </a:r>
            <a:r>
              <a:rPr lang="en-US" sz="1800" dirty="0" err="1"/>
              <a:t>rahoittamista</a:t>
            </a:r>
            <a:endParaRPr lang="en-US" sz="1800" dirty="0"/>
          </a:p>
          <a:p>
            <a:pPr lvl="1"/>
            <a:endParaRPr lang="en-US" sz="1800" dirty="0"/>
          </a:p>
          <a:p>
            <a:pPr lvl="1"/>
            <a:r>
              <a:rPr lang="en-US" sz="1800" dirty="0" err="1"/>
              <a:t>Pyritään</a:t>
            </a:r>
            <a:r>
              <a:rPr lang="en-US" sz="1800" dirty="0"/>
              <a:t> </a:t>
            </a:r>
            <a:r>
              <a:rPr lang="en-US" sz="1800" dirty="0" err="1"/>
              <a:t>vahvistamaan</a:t>
            </a:r>
            <a:r>
              <a:rPr lang="en-US" sz="1800" dirty="0"/>
              <a:t> </a:t>
            </a:r>
            <a:r>
              <a:rPr lang="en-US" sz="1800" dirty="0" err="1"/>
              <a:t>vapaata</a:t>
            </a:r>
            <a:r>
              <a:rPr lang="en-US" sz="1800" dirty="0"/>
              <a:t> </a:t>
            </a:r>
            <a:r>
              <a:rPr lang="en-US" sz="1800" dirty="0" err="1"/>
              <a:t>omaa</a:t>
            </a:r>
            <a:r>
              <a:rPr lang="en-US" sz="1800" dirty="0"/>
              <a:t> </a:t>
            </a:r>
            <a:r>
              <a:rPr lang="en-US" sz="1800" dirty="0" err="1"/>
              <a:t>pääomaa</a:t>
            </a:r>
            <a:endParaRPr lang="en-US" sz="1800" dirty="0"/>
          </a:p>
          <a:p>
            <a:pPr lvl="1"/>
            <a:endParaRPr lang="en-US" sz="1800" dirty="0"/>
          </a:p>
          <a:p>
            <a:pPr lvl="1"/>
            <a:r>
              <a:rPr lang="en-US" sz="1800" dirty="0" err="1"/>
              <a:t>Lahjoitus</a:t>
            </a:r>
            <a:r>
              <a:rPr lang="en-US" sz="1800" dirty="0"/>
              <a:t> / </a:t>
            </a:r>
            <a:r>
              <a:rPr lang="en-US" sz="1800" dirty="0" err="1"/>
              <a:t>Yhteistyö</a:t>
            </a:r>
            <a:endParaRPr lang="en-US" sz="1800" dirty="0"/>
          </a:p>
          <a:p>
            <a:pPr lvl="1"/>
            <a:r>
              <a:rPr lang="en-US" sz="1800" dirty="0" err="1"/>
              <a:t>Vastikkeellisuus</a:t>
            </a:r>
            <a:endParaRPr lang="en-FI" sz="1800" dirty="0"/>
          </a:p>
        </p:txBody>
      </p:sp>
      <p:sp>
        <p:nvSpPr>
          <p:cNvPr id="3" name="Platshållare för bild 2">
            <a:extLst>
              <a:ext uri="{FF2B5EF4-FFF2-40B4-BE49-F238E27FC236}">
                <a16:creationId xmlns:a16="http://schemas.microsoft.com/office/drawing/2014/main" id="{A589C8D7-C620-BDB0-2D23-C17E87EF7330}"/>
              </a:ext>
            </a:extLst>
          </p:cNvPr>
          <p:cNvSpPr>
            <a:spLocks noGrp="1"/>
          </p:cNvSpPr>
          <p:nvPr>
            <p:ph type="pic" sz="quarter" idx="13"/>
          </p:nvPr>
        </p:nvSpPr>
        <p:spPr/>
        <p:txBody>
          <a:bodyPr/>
          <a:lstStyle/>
          <a:p>
            <a:endParaRPr lang="en-FI"/>
          </a:p>
        </p:txBody>
      </p:sp>
      <p:sp>
        <p:nvSpPr>
          <p:cNvPr id="4" name="Platshållare för datum 3">
            <a:extLst>
              <a:ext uri="{FF2B5EF4-FFF2-40B4-BE49-F238E27FC236}">
                <a16:creationId xmlns:a16="http://schemas.microsoft.com/office/drawing/2014/main" id="{8A5A6BDC-9079-ABD8-2D2B-0BE272A0882D}"/>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A7CF4701-D8D2-CA64-9980-A64FF6FF7EEB}"/>
              </a:ext>
            </a:extLst>
          </p:cNvPr>
          <p:cNvSpPr>
            <a:spLocks noGrp="1"/>
          </p:cNvSpPr>
          <p:nvPr>
            <p:ph type="title"/>
          </p:nvPr>
        </p:nvSpPr>
        <p:spPr/>
        <p:txBody>
          <a:bodyPr/>
          <a:lstStyle/>
          <a:p>
            <a:r>
              <a:rPr lang="en-US" dirty="0" err="1"/>
              <a:t>Rahoituspohjan</a:t>
            </a:r>
            <a:r>
              <a:rPr lang="en-US" dirty="0"/>
              <a:t> </a:t>
            </a:r>
            <a:r>
              <a:rPr lang="en-US" dirty="0" err="1"/>
              <a:t>monipuolistaminen</a:t>
            </a:r>
            <a:endParaRPr lang="en-FI" dirty="0"/>
          </a:p>
        </p:txBody>
      </p:sp>
      <p:sp>
        <p:nvSpPr>
          <p:cNvPr id="6" name="Platshållare för text 5">
            <a:extLst>
              <a:ext uri="{FF2B5EF4-FFF2-40B4-BE49-F238E27FC236}">
                <a16:creationId xmlns:a16="http://schemas.microsoft.com/office/drawing/2014/main" id="{DAF0DC4E-3336-E489-1AD2-FD8BFC9DAB1B}"/>
              </a:ext>
            </a:extLst>
          </p:cNvPr>
          <p:cNvSpPr>
            <a:spLocks noGrp="1"/>
          </p:cNvSpPr>
          <p:nvPr>
            <p:ph type="body" sz="quarter" idx="17"/>
          </p:nvPr>
        </p:nvSpPr>
        <p:spPr/>
        <p:txBody>
          <a:bodyPr/>
          <a:lstStyle/>
          <a:p>
            <a:endParaRPr lang="en-FI"/>
          </a:p>
        </p:txBody>
      </p:sp>
      <p:pic>
        <p:nvPicPr>
          <p:cNvPr id="8" name="Bildobjekt 7">
            <a:extLst>
              <a:ext uri="{FF2B5EF4-FFF2-40B4-BE49-F238E27FC236}">
                <a16:creationId xmlns:a16="http://schemas.microsoft.com/office/drawing/2014/main" id="{E28D1B6E-2F96-7EC2-CDD0-D0EED2B91CA9}"/>
              </a:ext>
            </a:extLst>
          </p:cNvPr>
          <p:cNvPicPr>
            <a:picLocks noChangeAspect="1"/>
          </p:cNvPicPr>
          <p:nvPr/>
        </p:nvPicPr>
        <p:blipFill>
          <a:blip r:embed="rId2"/>
          <a:stretch>
            <a:fillRect/>
          </a:stretch>
        </p:blipFill>
        <p:spPr>
          <a:xfrm>
            <a:off x="6095999" y="760287"/>
            <a:ext cx="6094287" cy="5176210"/>
          </a:xfrm>
          <a:prstGeom prst="rect">
            <a:avLst/>
          </a:prstGeom>
        </p:spPr>
      </p:pic>
    </p:spTree>
    <p:extLst>
      <p:ext uri="{BB962C8B-B14F-4D97-AF65-F5344CB8AC3E}">
        <p14:creationId xmlns:p14="http://schemas.microsoft.com/office/powerpoint/2010/main" val="2488140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EF7EB16-3C50-7A76-5796-91147AE2F663}"/>
              </a:ext>
            </a:extLst>
          </p:cNvPr>
          <p:cNvSpPr>
            <a:spLocks noGrp="1"/>
          </p:cNvSpPr>
          <p:nvPr>
            <p:ph idx="1"/>
          </p:nvPr>
        </p:nvSpPr>
        <p:spPr>
          <a:xfrm>
            <a:off x="5976000" y="2059200"/>
            <a:ext cx="4925731" cy="3328027"/>
          </a:xfrm>
        </p:spPr>
        <p:txBody>
          <a:bodyPr wrap="square">
            <a:spAutoFit/>
          </a:bodyPr>
          <a:lstStyle/>
          <a:p>
            <a:r>
              <a:rPr lang="fi-FI" sz="1800" dirty="0"/>
              <a:t>Kuten taiteet, yritykset ovat kuvittelua ja ongelmanratkaisuja.</a:t>
            </a:r>
          </a:p>
          <a:p>
            <a:endParaRPr lang="fi-FI" sz="1800" dirty="0"/>
          </a:p>
          <a:p>
            <a:r>
              <a:rPr lang="fi-FI" sz="1800" dirty="0"/>
              <a:t>Yrityksen strategia on tulevaisuuden kuvittelua.</a:t>
            </a:r>
          </a:p>
          <a:p>
            <a:endParaRPr lang="fi-FI" sz="1800" dirty="0"/>
          </a:p>
          <a:p>
            <a:r>
              <a:rPr lang="fi-FI" sz="1800" dirty="0"/>
              <a:t>Logiikka on kuitenkin erilainen. </a:t>
            </a:r>
            <a:br>
              <a:rPr lang="fi-FI" sz="1800" dirty="0"/>
            </a:br>
            <a:r>
              <a:rPr lang="fi-FI" sz="1800" dirty="0"/>
              <a:t>Sijoitetulle pääomalle haetaan tuottoa.</a:t>
            </a:r>
          </a:p>
          <a:p>
            <a:endParaRPr lang="fi-FI" sz="1800" dirty="0"/>
          </a:p>
          <a:p>
            <a:r>
              <a:rPr lang="fi-FI" sz="1800" dirty="0"/>
              <a:t>Samoja kysymyksiä, eri kieli.</a:t>
            </a:r>
          </a:p>
          <a:p>
            <a:endParaRPr lang="fi-FI" sz="1800" dirty="0"/>
          </a:p>
          <a:p>
            <a:r>
              <a:rPr lang="fi-FI" sz="1800" dirty="0"/>
              <a:t>Entä metodit? Mitä voisimme oppia?</a:t>
            </a:r>
          </a:p>
        </p:txBody>
      </p:sp>
      <p:sp>
        <p:nvSpPr>
          <p:cNvPr id="4" name="Date Placeholder 3">
            <a:extLst>
              <a:ext uri="{FF2B5EF4-FFF2-40B4-BE49-F238E27FC236}">
                <a16:creationId xmlns:a16="http://schemas.microsoft.com/office/drawing/2014/main" id="{395FF1C4-E02C-4E05-A2E8-4F299BFC968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itle 12">
            <a:extLst>
              <a:ext uri="{FF2B5EF4-FFF2-40B4-BE49-F238E27FC236}">
                <a16:creationId xmlns:a16="http://schemas.microsoft.com/office/drawing/2014/main" id="{2FA7DDE4-AD26-26C9-B8B6-980AB17157BE}"/>
              </a:ext>
            </a:extLst>
          </p:cNvPr>
          <p:cNvSpPr>
            <a:spLocks noGrp="1"/>
          </p:cNvSpPr>
          <p:nvPr>
            <p:ph type="title"/>
          </p:nvPr>
        </p:nvSpPr>
        <p:spPr/>
        <p:txBody>
          <a:bodyPr/>
          <a:lstStyle/>
          <a:p>
            <a:endParaRPr lang="en-FI"/>
          </a:p>
        </p:txBody>
      </p:sp>
      <p:sp>
        <p:nvSpPr>
          <p:cNvPr id="14" name="Text Placeholder 13">
            <a:extLst>
              <a:ext uri="{FF2B5EF4-FFF2-40B4-BE49-F238E27FC236}">
                <a16:creationId xmlns:a16="http://schemas.microsoft.com/office/drawing/2014/main" id="{4E8F7AAC-B018-891F-EE49-7B1F5726F96E}"/>
              </a:ext>
            </a:extLst>
          </p:cNvPr>
          <p:cNvSpPr>
            <a:spLocks noGrp="1"/>
          </p:cNvSpPr>
          <p:nvPr>
            <p:ph type="body" sz="quarter" idx="13"/>
          </p:nvPr>
        </p:nvSpPr>
        <p:spPr/>
        <p:txBody>
          <a:bodyPr/>
          <a:lstStyle/>
          <a:p>
            <a:endParaRPr lang="en-FI"/>
          </a:p>
        </p:txBody>
      </p:sp>
      <p:pic>
        <p:nvPicPr>
          <p:cNvPr id="7" name="Picture Placeholder 6">
            <a:extLst>
              <a:ext uri="{FF2B5EF4-FFF2-40B4-BE49-F238E27FC236}">
                <a16:creationId xmlns:a16="http://schemas.microsoft.com/office/drawing/2014/main" id="{7ECCDC1E-0109-F7AD-3889-A5164712EA61}"/>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38030" r="37415" b="8844"/>
          <a:stretch/>
        </p:blipFill>
        <p:spPr>
          <a:xfrm>
            <a:off x="0" y="0"/>
            <a:ext cx="5413375" cy="6858000"/>
          </a:xfrm>
          <a:solidFill>
            <a:schemeClr val="tx1"/>
          </a:solidFill>
        </p:spPr>
      </p:pic>
      <p:sp>
        <p:nvSpPr>
          <p:cNvPr id="8" name="TextBox 7">
            <a:extLst>
              <a:ext uri="{FF2B5EF4-FFF2-40B4-BE49-F238E27FC236}">
                <a16:creationId xmlns:a16="http://schemas.microsoft.com/office/drawing/2014/main" id="{20980197-1409-D15B-E78D-7817C19C1C02}"/>
              </a:ext>
            </a:extLst>
          </p:cNvPr>
          <p:cNvSpPr txBox="1"/>
          <p:nvPr/>
        </p:nvSpPr>
        <p:spPr>
          <a:xfrm>
            <a:off x="553163" y="1924375"/>
            <a:ext cx="4132800" cy="98488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a:ea typeface="+mn-ea"/>
                <a:cs typeface="+mn-cs"/>
              </a:rPr>
              <a:t>Yritykset</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FF"/>
                </a:solidFill>
                <a:effectLst/>
                <a:uLnTx/>
                <a:uFillTx/>
                <a:latin typeface="Arial" panose="020B0604020202020204"/>
                <a:ea typeface="+mn-ea"/>
                <a:cs typeface="+mn-cs"/>
              </a:rPr>
              <a:t>ovat</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FF"/>
                </a:solidFill>
                <a:effectLst/>
                <a:uLnTx/>
                <a:uFillTx/>
                <a:latin typeface="Arial" panose="020B0604020202020204"/>
                <a:ea typeface="+mn-ea"/>
                <a:cs typeface="+mn-cs"/>
              </a:rPr>
              <a:t>kuvittelun</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FF"/>
                </a:solidFill>
                <a:effectLst/>
                <a:uLnTx/>
                <a:uFillTx/>
                <a:latin typeface="Arial" panose="020B0604020202020204"/>
                <a:ea typeface="+mn-ea"/>
                <a:cs typeface="+mn-cs"/>
              </a:rPr>
              <a:t>alustoja</a:t>
            </a:r>
            <a:endPar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40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06674486-4BED-5F20-50A6-99C13044AE13}"/>
              </a:ext>
            </a:extLst>
          </p:cNvPr>
          <p:cNvPicPr>
            <a:picLocks noGrp="1" noChangeAspect="1"/>
          </p:cNvPicPr>
          <p:nvPr>
            <p:ph idx="1"/>
          </p:nvPr>
        </p:nvPicPr>
        <p:blipFill>
          <a:blip r:embed="rId2"/>
          <a:stretch>
            <a:fillRect/>
          </a:stretch>
        </p:blipFill>
        <p:spPr>
          <a:xfrm>
            <a:off x="16678" y="0"/>
            <a:ext cx="12173609" cy="6858000"/>
          </a:xfrm>
          <a:prstGeom prst="rect">
            <a:avLst/>
          </a:prstGeom>
        </p:spPr>
      </p:pic>
      <p:sp>
        <p:nvSpPr>
          <p:cNvPr id="4" name="Platshållare för datum 3">
            <a:extLst>
              <a:ext uri="{FF2B5EF4-FFF2-40B4-BE49-F238E27FC236}">
                <a16:creationId xmlns:a16="http://schemas.microsoft.com/office/drawing/2014/main" id="{CC339A79-E49B-43AD-D430-28760238FE25}"/>
              </a:ext>
            </a:extLst>
          </p:cNvPr>
          <p:cNvSpPr>
            <a:spLocks noGrp="1"/>
          </p:cNvSpPr>
          <p:nvPr>
            <p:ph type="dt" sz="half" idx="14"/>
          </p:nvPr>
        </p:nvSpPr>
        <p:spPr/>
        <p:txBody>
          <a:bodyPr/>
          <a:lstStyle/>
          <a:p>
            <a:fld id="{4B6F5649-54C1-4016-BB0C-D4F838752D31}" type="datetime1">
              <a:rPr lang="fi-FI" smtClean="0"/>
              <a:t>7.10.2025</a:t>
            </a:fld>
            <a:endParaRPr lang="fi-FI"/>
          </a:p>
        </p:txBody>
      </p:sp>
      <p:sp>
        <p:nvSpPr>
          <p:cNvPr id="5" name="Rubrik 4">
            <a:extLst>
              <a:ext uri="{FF2B5EF4-FFF2-40B4-BE49-F238E27FC236}">
                <a16:creationId xmlns:a16="http://schemas.microsoft.com/office/drawing/2014/main" id="{37F6F205-1D8B-E2B2-C19F-9C185D6E58F4}"/>
              </a:ext>
            </a:extLst>
          </p:cNvPr>
          <p:cNvSpPr>
            <a:spLocks noGrp="1"/>
          </p:cNvSpPr>
          <p:nvPr>
            <p:ph type="title"/>
          </p:nvPr>
        </p:nvSpPr>
        <p:spPr/>
        <p:txBody>
          <a:bodyPr/>
          <a:lstStyle/>
          <a:p>
            <a:endParaRPr lang="en-FI" dirty="0"/>
          </a:p>
        </p:txBody>
      </p:sp>
      <p:sp>
        <p:nvSpPr>
          <p:cNvPr id="6" name="Platshållare för text 5">
            <a:extLst>
              <a:ext uri="{FF2B5EF4-FFF2-40B4-BE49-F238E27FC236}">
                <a16:creationId xmlns:a16="http://schemas.microsoft.com/office/drawing/2014/main" id="{2FF62F4B-3947-5AF4-AE64-451377819DDC}"/>
              </a:ext>
            </a:extLst>
          </p:cNvPr>
          <p:cNvSpPr>
            <a:spLocks noGrp="1"/>
          </p:cNvSpPr>
          <p:nvPr>
            <p:ph type="body" sz="quarter" idx="17"/>
          </p:nvPr>
        </p:nvSpPr>
        <p:spPr/>
        <p:txBody>
          <a:bodyPr/>
          <a:lstStyle/>
          <a:p>
            <a:endParaRPr lang="en-FI"/>
          </a:p>
        </p:txBody>
      </p:sp>
    </p:spTree>
    <p:extLst>
      <p:ext uri="{BB962C8B-B14F-4D97-AF65-F5344CB8AC3E}">
        <p14:creationId xmlns:p14="http://schemas.microsoft.com/office/powerpoint/2010/main" val="1173337109"/>
      </p:ext>
    </p:extLst>
  </p:cSld>
  <p:clrMapOvr>
    <a:masterClrMapping/>
  </p:clrMapOvr>
</p:sld>
</file>

<file path=ppt/theme/theme1.xml><?xml version="1.0" encoding="utf-8"?>
<a:theme xmlns:a="http://schemas.openxmlformats.org/drawingml/2006/main" name="Miltton_general_presentation_ENG_0524">
  <a:themeElements>
    <a:clrScheme name="Miltton-brand">
      <a:dk1>
        <a:srgbClr val="000000"/>
      </a:dk1>
      <a:lt1>
        <a:srgbClr val="E2F02F"/>
      </a:lt1>
      <a:dk2>
        <a:srgbClr val="EB5D28"/>
      </a:dk2>
      <a:lt2>
        <a:srgbClr val="E2E0E3"/>
      </a:lt2>
      <a:accent1>
        <a:srgbClr val="FFFAFB"/>
      </a:accent1>
      <a:accent2>
        <a:srgbClr val="8383D2"/>
      </a:accent2>
      <a:accent3>
        <a:srgbClr val="209D00"/>
      </a:accent3>
      <a:accent4>
        <a:srgbClr val="E3F02E"/>
      </a:accent4>
      <a:accent5>
        <a:srgbClr val="000000"/>
      </a:accent5>
      <a:accent6>
        <a:srgbClr val="EB5C28"/>
      </a:accent6>
      <a:hlink>
        <a:srgbClr val="8383D2"/>
      </a:hlink>
      <a:folHlink>
        <a:srgbClr val="209E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3E028B4E-94EA-984B-A52E-D22784A33526}" vid="{9B4582AE-7EC7-FB41-820F-F27431BB49AE}"/>
    </a:ext>
  </a:extLst>
</a:theme>
</file>

<file path=ppt/theme/theme2.xml><?xml version="1.0" encoding="utf-8"?>
<a:theme xmlns:a="http://schemas.openxmlformats.org/drawingml/2006/main" name="Office Theme">
  <a:themeElements>
    <a:clrScheme name="Miltton-brand">
      <a:dk1>
        <a:srgbClr val="000000"/>
      </a:dk1>
      <a:lt1>
        <a:srgbClr val="E2F02F"/>
      </a:lt1>
      <a:dk2>
        <a:srgbClr val="EB5D28"/>
      </a:dk2>
      <a:lt2>
        <a:srgbClr val="E2E0E3"/>
      </a:lt2>
      <a:accent1>
        <a:srgbClr val="FFFAFB"/>
      </a:accent1>
      <a:accent2>
        <a:srgbClr val="8383D2"/>
      </a:accent2>
      <a:accent3>
        <a:srgbClr val="209D00"/>
      </a:accent3>
      <a:accent4>
        <a:srgbClr val="E3F02E"/>
      </a:accent4>
      <a:accent5>
        <a:srgbClr val="000000"/>
      </a:accent5>
      <a:accent6>
        <a:srgbClr val="EB5C28"/>
      </a:accent6>
      <a:hlink>
        <a:srgbClr val="8383D2"/>
      </a:hlink>
      <a:folHlink>
        <a:srgbClr val="209E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634DBAAA-16F2-4249-9C84-CF0742A02569}" vid="{C0051DF8-C078-BF45-8522-D9F719687D53}"/>
    </a:ext>
  </a:extLst>
</a:theme>
</file>

<file path=ppt/theme/theme3.xml><?xml version="1.0" encoding="utf-8"?>
<a:theme xmlns:a="http://schemas.openxmlformats.org/drawingml/2006/main" name="1_Office Theme">
  <a:themeElements>
    <a:clrScheme name="Miltton">
      <a:dk1>
        <a:srgbClr val="000000"/>
      </a:dk1>
      <a:lt1>
        <a:srgbClr val="FFFFFF"/>
      </a:lt1>
      <a:dk2>
        <a:srgbClr val="555555"/>
      </a:dk2>
      <a:lt2>
        <a:srgbClr val="D5D5D5"/>
      </a:lt2>
      <a:accent1>
        <a:srgbClr val="E9F352"/>
      </a:accent1>
      <a:accent2>
        <a:srgbClr val="C6CEFD"/>
      </a:accent2>
      <a:accent3>
        <a:srgbClr val="E9E9EA"/>
      </a:accent3>
      <a:accent4>
        <a:srgbClr val="FFD1FF"/>
      </a:accent4>
      <a:accent5>
        <a:srgbClr val="EE784D"/>
      </a:accent5>
      <a:accent6>
        <a:srgbClr val="A3416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FB56F710-CF19-4E60-B95E-242592C6ACE8}" vid="{4332C776-FDB3-424D-9E24-9D46B4CF8F9C}"/>
    </a:ext>
  </a:extLst>
</a:theme>
</file>

<file path=ppt/theme/theme4.xml><?xml version="1.0" encoding="utf-8"?>
<a:theme xmlns:a="http://schemas.openxmlformats.org/drawingml/2006/main" name="2_Office Theme">
  <a:themeElements>
    <a:clrScheme name="Custom 6">
      <a:dk1>
        <a:srgbClr val="000000"/>
      </a:dk1>
      <a:lt1>
        <a:srgbClr val="FFFFFF"/>
      </a:lt1>
      <a:dk2>
        <a:srgbClr val="E4F02F"/>
      </a:dk2>
      <a:lt2>
        <a:srgbClr val="E2E0E3"/>
      </a:lt2>
      <a:accent1>
        <a:srgbClr val="E3F030"/>
      </a:accent1>
      <a:accent2>
        <a:srgbClr val="EB5D28"/>
      </a:accent2>
      <a:accent3>
        <a:srgbClr val="E5E3E6"/>
      </a:accent3>
      <a:accent4>
        <a:srgbClr val="E5E3E6"/>
      </a:accent4>
      <a:accent5>
        <a:srgbClr val="000000"/>
      </a:accent5>
      <a:accent6>
        <a:srgbClr val="E5E3E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4" id="{4192BE4F-A01D-D04A-812E-984EC893D404}" vid="{55F8F036-8122-6B4E-87D7-0DF0EE0E6EB7}"/>
    </a:ext>
  </a:extLst>
</a:theme>
</file>

<file path=ppt/theme/theme5.xml><?xml version="1.0" encoding="utf-8"?>
<a:theme xmlns:a="http://schemas.openxmlformats.org/drawingml/2006/main" name="5_Office Theme">
  <a:themeElements>
    <a:clrScheme name="Miltton">
      <a:dk1>
        <a:srgbClr val="000000"/>
      </a:dk1>
      <a:lt1>
        <a:srgbClr val="FFFFFF"/>
      </a:lt1>
      <a:dk2>
        <a:srgbClr val="555555"/>
      </a:dk2>
      <a:lt2>
        <a:srgbClr val="D5D5D5"/>
      </a:lt2>
      <a:accent1>
        <a:srgbClr val="E9F352"/>
      </a:accent1>
      <a:accent2>
        <a:srgbClr val="C6CEFD"/>
      </a:accent2>
      <a:accent3>
        <a:srgbClr val="E9E9EA"/>
      </a:accent3>
      <a:accent4>
        <a:srgbClr val="FFD1FF"/>
      </a:accent4>
      <a:accent5>
        <a:srgbClr val="EE784D"/>
      </a:accent5>
      <a:accent6>
        <a:srgbClr val="A3416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543A3854-616F-417E-B5FB-9C18AED00EDB}" vid="{72DA38FC-DB7F-4EAF-BF3C-4BCBB94BC63D}"/>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258</TotalTime>
  <Words>1107</Words>
  <Application>Microsoft Office PowerPoint</Application>
  <PresentationFormat>Bredbild</PresentationFormat>
  <Paragraphs>201</Paragraphs>
  <Slides>21</Slides>
  <Notes>2</Notes>
  <HiddenSlides>0</HiddenSlides>
  <MMClips>0</MMClips>
  <ScaleCrop>false</ScaleCrop>
  <HeadingPairs>
    <vt:vector size="6" baseType="variant">
      <vt:variant>
        <vt:lpstr>Använt teckensnitt</vt:lpstr>
      </vt:variant>
      <vt:variant>
        <vt:i4>9</vt:i4>
      </vt:variant>
      <vt:variant>
        <vt:lpstr>Tema</vt:lpstr>
      </vt:variant>
      <vt:variant>
        <vt:i4>5</vt:i4>
      </vt:variant>
      <vt:variant>
        <vt:lpstr>Bildrubriker</vt:lpstr>
      </vt:variant>
      <vt:variant>
        <vt:i4>21</vt:i4>
      </vt:variant>
    </vt:vector>
  </HeadingPairs>
  <TitlesOfParts>
    <vt:vector size="35" baseType="lpstr">
      <vt:lpstr>DengXian</vt:lpstr>
      <vt:lpstr>Aptos</vt:lpstr>
      <vt:lpstr>Arial</vt:lpstr>
      <vt:lpstr>Arial</vt:lpstr>
      <vt:lpstr>Calibri</vt:lpstr>
      <vt:lpstr>Domaine Display</vt:lpstr>
      <vt:lpstr>Lausanne 250</vt:lpstr>
      <vt:lpstr>OP Chevin Pro Light</vt:lpstr>
      <vt:lpstr>System Font Regular</vt:lpstr>
      <vt:lpstr>Miltton_general_presentation_ENG_0524</vt:lpstr>
      <vt:lpstr>Office Theme</vt:lpstr>
      <vt:lpstr>1_Office Theme</vt:lpstr>
      <vt:lpstr>2_Office Theme</vt:lpstr>
      <vt:lpstr>5_Office Theme</vt:lpstr>
      <vt:lpstr>Alueellista elinvoimaa kannattaa rahoittaa - miten varmistetaan monipuolinen rahoituspohja  </vt:lpstr>
      <vt:lpstr>PowerPoint-presentation</vt:lpstr>
      <vt:lpstr>PowerPoint-presentation</vt:lpstr>
      <vt:lpstr>PowerPoint-presentation</vt:lpstr>
      <vt:lpstr>Mittakaava – julkiset panostukset kulttuuriin </vt:lpstr>
      <vt:lpstr>Suomen talouden ja julkisen talouden tilanne syksyllä 2025 (VM)</vt:lpstr>
      <vt:lpstr>Rahoituspohjan monipuolistaminen</vt:lpstr>
      <vt:lpstr>PowerPoint-presentation</vt:lpstr>
      <vt:lpstr>PowerPoint-presentation</vt:lpstr>
      <vt:lpstr>Motiivi</vt:lpstr>
      <vt:lpstr>Sitko ja systemaattisuus</vt:lpstr>
      <vt:lpstr>Myyntipuhe</vt:lpstr>
      <vt:lpstr>Voiko aikaansaada liikettä?</vt:lpstr>
      <vt:lpstr>Millaista vastikkeellisuutta?</vt:lpstr>
      <vt:lpstr>PowerPoint-presentation</vt:lpstr>
      <vt:lpstr>PowerPoint-presentation</vt:lpstr>
      <vt:lpstr>Haaste melkein kaikille</vt:lpstr>
      <vt:lpstr>Mitä päättäjä/virkakunta tarvitsee? </vt:lpstr>
      <vt:lpstr>Vaikuttajatapaamisten huoneentaulu: palvele päätöksentekijää </vt:lpstr>
      <vt:lpstr>Nillitys ja Jallitus</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 Mickelsson</dc:creator>
  <cp:lastModifiedBy>Max Mickelsson</cp:lastModifiedBy>
  <cp:revision>1</cp:revision>
  <dcterms:created xsi:type="dcterms:W3CDTF">2025-10-07T04:54:27Z</dcterms:created>
  <dcterms:modified xsi:type="dcterms:W3CDTF">2025-10-07T16:10:15Z</dcterms:modified>
</cp:coreProperties>
</file>